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99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F1A9B-B4B4-4B95-A491-C291A176B58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BDCE9-F8EC-49B1-9DC0-C1CA31778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Sčítání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VY_32_INOVACE_08_PÍSEMNÉ SČÍTÁNÍ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sčítání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0"/>
            <a:ext cx="853244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Sečti: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5 169  +  2 938 =              odhad:</a:t>
            </a:r>
          </a:p>
          <a:p>
            <a:pPr>
              <a:buNone/>
            </a:pPr>
            <a:r>
              <a:rPr lang="cs-CZ" sz="4000" dirty="0" smtClean="0"/>
              <a:t>                                       5169  =  </a:t>
            </a:r>
            <a:r>
              <a:rPr lang="cs-CZ" sz="4000" dirty="0" smtClean="0">
                <a:solidFill>
                  <a:srgbClr val="FF0000"/>
                </a:solidFill>
              </a:rPr>
              <a:t>5000</a:t>
            </a:r>
          </a:p>
          <a:p>
            <a:pPr>
              <a:buNone/>
            </a:pPr>
            <a:r>
              <a:rPr lang="cs-CZ" sz="4000" dirty="0" smtClean="0"/>
              <a:t>5 169                             2 938 =  </a:t>
            </a:r>
            <a:r>
              <a:rPr lang="cs-CZ" sz="4000" dirty="0" smtClean="0">
                <a:solidFill>
                  <a:srgbClr val="FFC000"/>
                </a:solidFill>
              </a:rPr>
              <a:t>3000</a:t>
            </a:r>
          </a:p>
          <a:p>
            <a:pPr>
              <a:buNone/>
            </a:pPr>
            <a:r>
              <a:rPr lang="cs-CZ" sz="4000" u="sng" dirty="0" smtClean="0"/>
              <a:t>2 938</a:t>
            </a:r>
          </a:p>
          <a:p>
            <a:pPr>
              <a:buNone/>
            </a:pPr>
            <a:r>
              <a:rPr lang="cs-CZ" sz="4000" dirty="0" smtClean="0"/>
              <a:t>8007          </a:t>
            </a:r>
            <a:r>
              <a:rPr lang="cs-CZ" sz="4000" dirty="0" smtClean="0">
                <a:solidFill>
                  <a:srgbClr val="FF0000"/>
                </a:solidFill>
              </a:rPr>
              <a:t>5000</a:t>
            </a:r>
            <a:r>
              <a:rPr lang="cs-CZ" sz="4000" dirty="0" smtClean="0"/>
              <a:t> + </a:t>
            </a:r>
            <a:r>
              <a:rPr lang="cs-CZ" sz="4000" dirty="0" smtClean="0">
                <a:solidFill>
                  <a:srgbClr val="FFC000"/>
                </a:solidFill>
              </a:rPr>
              <a:t>3000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00B0F0"/>
                </a:solidFill>
              </a:rPr>
              <a:t>8000 </a:t>
            </a:r>
            <a:r>
              <a:rPr lang="cs-CZ" sz="4000" dirty="0" smtClean="0"/>
              <a:t>                   			 </a:t>
            </a:r>
            <a:endParaRPr lang="cs-CZ" sz="4000" dirty="0"/>
          </a:p>
        </p:txBody>
      </p:sp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rgbClr val="9900FF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Počítej:</a:t>
            </a:r>
          </a:p>
          <a:p>
            <a:pPr algn="ctr">
              <a:buNone/>
            </a:pPr>
            <a:r>
              <a:rPr lang="cs-CZ" sz="4000" dirty="0" smtClean="0"/>
              <a:t>2 948           1 825           5 293           8 549</a:t>
            </a:r>
          </a:p>
          <a:p>
            <a:pPr algn="ctr">
              <a:buNone/>
            </a:pPr>
            <a:r>
              <a:rPr lang="cs-CZ" sz="4000" u="sng" dirty="0" smtClean="0"/>
              <a:t>3 564</a:t>
            </a:r>
            <a:r>
              <a:rPr lang="cs-CZ" sz="4000" dirty="0" smtClean="0"/>
              <a:t>           </a:t>
            </a:r>
            <a:r>
              <a:rPr lang="cs-CZ" sz="4000" u="sng" dirty="0" smtClean="0"/>
              <a:t>3 564</a:t>
            </a:r>
            <a:r>
              <a:rPr lang="cs-CZ" sz="4000" dirty="0" smtClean="0"/>
              <a:t>           </a:t>
            </a:r>
            <a:r>
              <a:rPr lang="cs-CZ" sz="4000" u="sng" dirty="0" smtClean="0"/>
              <a:t>2 719</a:t>
            </a:r>
            <a:r>
              <a:rPr lang="cs-CZ" sz="4000" dirty="0" smtClean="0"/>
              <a:t>           </a:t>
            </a:r>
            <a:r>
              <a:rPr lang="cs-CZ" sz="4000" u="sng" dirty="0" smtClean="0"/>
              <a:t>3 269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endParaRPr lang="cs-CZ" sz="300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5 675           4 594          5 196            2 106</a:t>
            </a:r>
          </a:p>
          <a:p>
            <a:pPr algn="ctr">
              <a:buNone/>
            </a:pPr>
            <a:r>
              <a:rPr lang="cs-CZ" sz="4000" u="sng" dirty="0" smtClean="0"/>
              <a:t>1 168</a:t>
            </a:r>
            <a:r>
              <a:rPr lang="cs-CZ" sz="4000" dirty="0" smtClean="0"/>
              <a:t>           </a:t>
            </a:r>
            <a:r>
              <a:rPr lang="cs-CZ" sz="4000" u="sng" dirty="0" smtClean="0"/>
              <a:t>2 865</a:t>
            </a:r>
            <a:r>
              <a:rPr lang="cs-CZ" sz="4000" dirty="0" smtClean="0"/>
              <a:t>          </a:t>
            </a:r>
            <a:r>
              <a:rPr lang="cs-CZ" sz="4000" u="sng" dirty="0" smtClean="0"/>
              <a:t>2 184</a:t>
            </a:r>
            <a:r>
              <a:rPr lang="cs-CZ" sz="4000" dirty="0" smtClean="0"/>
              <a:t>            </a:t>
            </a:r>
            <a:r>
              <a:rPr lang="cs-CZ" sz="4000" u="sng" dirty="0" smtClean="0"/>
              <a:t>3 594  </a:t>
            </a:r>
          </a:p>
          <a:p>
            <a:pPr algn="ctr">
              <a:buNone/>
            </a:pPr>
            <a:endParaRPr lang="cs-CZ" sz="4000" dirty="0" smtClean="0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FFFF66"/>
          </a:solidFill>
          <a:ln w="76200">
            <a:solidFill>
              <a:srgbClr val="00B0F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Sečti písemně a výsledky ověř zkouškou:</a:t>
            </a:r>
          </a:p>
          <a:p>
            <a:pPr algn="ctr">
              <a:buNone/>
            </a:pPr>
            <a:r>
              <a:rPr lang="cs-CZ" sz="4400" dirty="0" smtClean="0"/>
              <a:t>   694            509          2 607           854</a:t>
            </a:r>
          </a:p>
          <a:p>
            <a:pPr algn="ctr">
              <a:buNone/>
            </a:pPr>
            <a:r>
              <a:rPr lang="cs-CZ" sz="4400" dirty="0" smtClean="0"/>
              <a:t>2 056         2 364             894        1 196     </a:t>
            </a:r>
          </a:p>
          <a:p>
            <a:pPr algn="ctr">
              <a:buNone/>
            </a:pPr>
            <a:r>
              <a:rPr lang="cs-CZ" sz="4400" dirty="0" smtClean="0"/>
              <a:t>3 789         5 784          3 567        2 725</a:t>
            </a:r>
          </a:p>
          <a:p>
            <a:pPr algn="ctr">
              <a:buNone/>
            </a:pPr>
            <a:r>
              <a:rPr lang="cs-CZ" sz="4400" u="sng" dirty="0" smtClean="0"/>
              <a:t>   254</a:t>
            </a:r>
            <a:r>
              <a:rPr lang="cs-CZ" sz="4400" dirty="0" smtClean="0"/>
              <a:t>         </a:t>
            </a:r>
            <a:r>
              <a:rPr lang="cs-CZ" sz="4400" u="sng" dirty="0" smtClean="0"/>
              <a:t>1 097</a:t>
            </a:r>
            <a:r>
              <a:rPr lang="cs-CZ" sz="4400" dirty="0" smtClean="0"/>
              <a:t>          </a:t>
            </a:r>
            <a:r>
              <a:rPr lang="cs-CZ" sz="4400" u="sng" dirty="0" smtClean="0"/>
              <a:t>1 168</a:t>
            </a:r>
            <a:r>
              <a:rPr lang="cs-CZ" sz="4400" dirty="0" smtClean="0"/>
              <a:t>        </a:t>
            </a:r>
            <a:r>
              <a:rPr lang="cs-CZ" sz="4400" u="sng" dirty="0" smtClean="0"/>
              <a:t>3 168</a:t>
            </a:r>
          </a:p>
          <a:p>
            <a:pPr algn="ctr">
              <a:buNone/>
            </a:pPr>
            <a:r>
              <a:rPr lang="cs-CZ" sz="4400" dirty="0" smtClean="0"/>
              <a:t>                          </a:t>
            </a:r>
            <a:endParaRPr lang="cs-CZ" sz="4400" dirty="0"/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123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6</cp:revision>
  <dcterms:created xsi:type="dcterms:W3CDTF">2014-01-29T21:02:52Z</dcterms:created>
  <dcterms:modified xsi:type="dcterms:W3CDTF">2014-03-21T10:41:16Z</dcterms:modified>
</cp:coreProperties>
</file>