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notesMasterIdLst>
    <p:notesMasterId r:id="rId9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</a:t>
          </a:r>
          <a:r>
            <a:rPr lang="cs-CZ" smtClean="0"/>
            <a:t>3.ROČNÍK_18_slovní </a:t>
          </a:r>
          <a:r>
            <a:rPr lang="cs-CZ" dirty="0" smtClean="0"/>
            <a:t>druhy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</a:t>
          </a:r>
          <a:r>
            <a:rPr lang="cs-CZ" sz="1800" kern="1200" smtClean="0"/>
            <a:t>PRO </a:t>
          </a:r>
          <a:r>
            <a:rPr lang="cs-CZ" sz="1800" kern="1200" smtClean="0"/>
            <a:t>3.ROČNÍK_18_slovní </a:t>
          </a:r>
          <a:r>
            <a:rPr lang="cs-CZ" sz="1800" kern="1200" dirty="0" smtClean="0"/>
            <a:t>druhy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85F85E-AD4B-490F-A9D6-423494A60421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90454E-2C86-4EE7-AC42-CBF551C033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813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137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334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162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673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175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86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337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820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912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852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796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256500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určování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815299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0280554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radost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malý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pečlivost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moje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běhat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dvě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včera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veselá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auu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příjemný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červený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423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108094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radost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malý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pečlivost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moje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běhat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dvě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včera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veselá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auu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příjemný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červený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1916832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660232" y="1916832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55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683588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napsaný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vzhůru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vaše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učit 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můj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milý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dobře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obchodník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jdeme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dvoje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bzzzz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58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5146903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napsaný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vzhůru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vaše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učit se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můj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milý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dobře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obchodník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jdeme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dvoje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bzzzz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2483768" y="1916832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660232" y="1887666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9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112958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stavitel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stavět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barevný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bytový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svítání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barevně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pracoval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čokoládový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jemně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slunce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58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Urči slovní druhy číslem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694567"/>
              </p:ext>
            </p:extLst>
          </p:nvPr>
        </p:nvGraphicFramePr>
        <p:xfrm>
          <a:off x="457200" y="1600200"/>
          <a:ext cx="8229600" cy="399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stavitel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stavět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barevný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bytový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několik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svítání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barevně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pracoval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čokoládový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jemně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slunce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2483768" y="1916832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660232" y="1916832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8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928</TotalTime>
  <Words>178</Words>
  <Application>Microsoft Office PowerPoint</Application>
  <PresentationFormat>Předvádění na obrazovce (4:3)</PresentationFormat>
  <Paragraphs>138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Urči slovní druhy číslem</vt:lpstr>
      <vt:lpstr>Urči slovní druhy číslem</vt:lpstr>
      <vt:lpstr>Urči slovní druhy číslem</vt:lpstr>
      <vt:lpstr>Urči slovní druhy číslem</vt:lpstr>
      <vt:lpstr>Urči slovní druhy číslem</vt:lpstr>
      <vt:lpstr>Urči slovní druhy číslem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85</cp:revision>
  <dcterms:created xsi:type="dcterms:W3CDTF">2011-10-11T06:33:29Z</dcterms:created>
  <dcterms:modified xsi:type="dcterms:W3CDTF">2011-12-09T11:11:32Z</dcterms:modified>
</cp:coreProperties>
</file>