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4D264-FC29-4C3C-993C-45FE5083E86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CBE19-6E9D-4317-8AE1-0215525CE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Sčítání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VY_32_INOVACE_09_PÍSEMNÉ SČÍTÁNÍ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sčítání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80920" cy="5904656"/>
          </a:xfrm>
          <a:solidFill>
            <a:srgbClr val="92D050"/>
          </a:solidFill>
        </p:spPr>
        <p:txBody>
          <a:bodyPr/>
          <a:lstStyle/>
          <a:p>
            <a:pPr>
              <a:buNone/>
            </a:pPr>
            <a:r>
              <a:rPr lang="cs-CZ" sz="4000" u="sng" dirty="0" smtClean="0"/>
              <a:t>Napiš čísla pod sebe a sečti: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4400" dirty="0" smtClean="0"/>
              <a:t>8 942  378     ,     2 109  576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5 789  4987   ,     1 007  927</a:t>
            </a:r>
            <a:endParaRPr lang="cs-CZ" sz="4400" dirty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08912" cy="6048672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Sčítej:</a:t>
            </a:r>
          </a:p>
          <a:p>
            <a:pPr>
              <a:buNone/>
            </a:pPr>
            <a:endParaRPr lang="cs-CZ" sz="500" u="sng" dirty="0" smtClean="0"/>
          </a:p>
          <a:p>
            <a:pPr>
              <a:buNone/>
            </a:pPr>
            <a:r>
              <a:rPr lang="cs-CZ" dirty="0" smtClean="0"/>
              <a:t>	2 968 754                      8 792 6824</a:t>
            </a:r>
          </a:p>
          <a:p>
            <a:pPr>
              <a:buNone/>
            </a:pPr>
            <a:r>
              <a:rPr lang="cs-CZ" u="sng" dirty="0" smtClean="0"/>
              <a:t>  	7 359 670</a:t>
            </a:r>
            <a:r>
              <a:rPr lang="cs-CZ" dirty="0" smtClean="0"/>
              <a:t>                      </a:t>
            </a:r>
            <a:r>
              <a:rPr lang="cs-CZ" u="sng" dirty="0" smtClean="0"/>
              <a:t>2 503 7695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6 094 285                      1 896 427     </a:t>
            </a:r>
          </a:p>
          <a:p>
            <a:pPr>
              <a:buNone/>
            </a:pPr>
            <a:r>
              <a:rPr lang="cs-CZ" u="sng" dirty="0" smtClean="0"/>
              <a:t>	2 562 394</a:t>
            </a:r>
            <a:r>
              <a:rPr lang="cs-CZ" dirty="0" smtClean="0"/>
              <a:t>                      </a:t>
            </a:r>
            <a:r>
              <a:rPr lang="cs-CZ" u="sng" dirty="0" smtClean="0"/>
              <a:t>3 576 128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9144000" cy="6858000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rgbClr val="00B0F0"/>
                </a:solidFill>
              </a:rPr>
              <a:t>Sečti písemně a výsledek ověř zkouškou:</a:t>
            </a:r>
          </a:p>
          <a:p>
            <a:pPr>
              <a:buNone/>
            </a:pPr>
            <a:endParaRPr lang="cs-CZ" sz="1800" u="sng" dirty="0" smtClean="0"/>
          </a:p>
          <a:p>
            <a:pPr algn="ctr">
              <a:buNone/>
            </a:pPr>
            <a:r>
              <a:rPr lang="cs-CZ" sz="3600" dirty="0" smtClean="0"/>
              <a:t>9 542 763                     8 760 532    </a:t>
            </a:r>
          </a:p>
          <a:p>
            <a:pPr algn="ctr">
              <a:buNone/>
            </a:pPr>
            <a:r>
              <a:rPr lang="cs-CZ" sz="3600" dirty="0" smtClean="0"/>
              <a:t>1 168 293                     4 076 195</a:t>
            </a:r>
          </a:p>
          <a:p>
            <a:pPr algn="ctr">
              <a:buNone/>
            </a:pPr>
            <a:r>
              <a:rPr lang="cs-CZ" sz="3600" dirty="0" smtClean="0"/>
              <a:t>3 594 169                     2 168 239</a:t>
            </a:r>
          </a:p>
          <a:p>
            <a:pPr algn="ctr">
              <a:buNone/>
            </a:pPr>
            <a:r>
              <a:rPr lang="cs-CZ" sz="3600" u="sng" dirty="0" smtClean="0"/>
              <a:t>2 108 947</a:t>
            </a:r>
            <a:r>
              <a:rPr lang="cs-CZ" sz="3600" dirty="0" smtClean="0"/>
              <a:t>                     </a:t>
            </a:r>
            <a:r>
              <a:rPr lang="cs-CZ" sz="3600" u="sng" dirty="0" smtClean="0"/>
              <a:t>1 927 169</a:t>
            </a:r>
            <a:endParaRPr lang="cs-CZ" sz="3600" u="sng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78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2014-01-29T21:01:07Z</dcterms:created>
  <dcterms:modified xsi:type="dcterms:W3CDTF">2014-03-16T19:59:53Z</dcterms:modified>
</cp:coreProperties>
</file>