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2" r:id="rId4"/>
    <p:sldId id="263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28183B-84E7-4458-B29F-A97DBC95ED8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5A912-9098-40D2-9B41-83FE6AE3F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			     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Odčítání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VY_32_INOVACE_10_PÍSEMNÉ ODČÍTÁNÍ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4.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písemného odčítání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08912" cy="5760640"/>
          </a:xfrm>
          <a:solidFill>
            <a:srgbClr val="FFC000"/>
          </a:solidFill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4800" u="sng" dirty="0" smtClean="0"/>
              <a:t>Odečti písemně:</a:t>
            </a:r>
          </a:p>
          <a:p>
            <a:pPr>
              <a:buNone/>
            </a:pPr>
            <a:endParaRPr lang="cs-CZ" sz="1100" u="sng" dirty="0" smtClean="0"/>
          </a:p>
          <a:p>
            <a:pPr>
              <a:buNone/>
            </a:pPr>
            <a:r>
              <a:rPr lang="cs-CZ" sz="4700" dirty="0" smtClean="0"/>
              <a:t>693 296   -   168 932 =</a:t>
            </a:r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r>
              <a:rPr lang="cs-CZ" sz="4700" dirty="0" smtClean="0"/>
              <a:t>	Odhad:          	693 296   =   </a:t>
            </a:r>
            <a:r>
              <a:rPr lang="cs-CZ" sz="4700" dirty="0" smtClean="0">
                <a:solidFill>
                  <a:srgbClr val="FF0000"/>
                </a:solidFill>
              </a:rPr>
              <a:t>700 000</a:t>
            </a:r>
          </a:p>
          <a:p>
            <a:pPr>
              <a:buNone/>
            </a:pPr>
            <a:r>
              <a:rPr lang="cs-CZ" sz="4700" dirty="0" smtClean="0"/>
              <a:t>                      	168 932   =   </a:t>
            </a:r>
            <a:r>
              <a:rPr lang="cs-CZ" sz="4700" dirty="0" smtClean="0">
                <a:solidFill>
                  <a:srgbClr val="00B050"/>
                </a:solidFill>
              </a:rPr>
              <a:t>200 000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4700" dirty="0" smtClean="0">
                <a:solidFill>
                  <a:srgbClr val="FF0000"/>
                </a:solidFill>
              </a:rPr>
              <a:t>            700 000  </a:t>
            </a:r>
            <a:r>
              <a:rPr lang="cs-CZ" sz="4700" dirty="0" smtClean="0"/>
              <a:t>+  </a:t>
            </a:r>
            <a:r>
              <a:rPr lang="cs-CZ" sz="4700" dirty="0" smtClean="0">
                <a:solidFill>
                  <a:srgbClr val="00B050"/>
                </a:solidFill>
              </a:rPr>
              <a:t>200 000   </a:t>
            </a:r>
            <a:r>
              <a:rPr lang="cs-CZ" sz="4700" dirty="0" smtClean="0"/>
              <a:t>=   </a:t>
            </a:r>
            <a:r>
              <a:rPr lang="cs-CZ" sz="4700" dirty="0" smtClean="0">
                <a:solidFill>
                  <a:srgbClr val="00B0F0"/>
                </a:solidFill>
              </a:rPr>
              <a:t>900 000</a:t>
            </a:r>
          </a:p>
          <a:p>
            <a:pPr>
              <a:buNone/>
            </a:pPr>
            <a:endParaRPr lang="cs-CZ" sz="3300" dirty="0" smtClean="0"/>
          </a:p>
          <a:p>
            <a:pPr>
              <a:buNone/>
            </a:pPr>
            <a:r>
              <a:rPr lang="cs-CZ" sz="4700" dirty="0" smtClean="0"/>
              <a:t>   693 296</a:t>
            </a:r>
          </a:p>
          <a:p>
            <a:pPr>
              <a:buNone/>
            </a:pPr>
            <a:r>
              <a:rPr lang="cs-CZ" sz="4700" dirty="0" smtClean="0"/>
              <a:t> </a:t>
            </a:r>
            <a:r>
              <a:rPr lang="cs-CZ" sz="4700" u="sng" dirty="0" smtClean="0"/>
              <a:t>- 168 932</a:t>
            </a:r>
            <a:r>
              <a:rPr lang="cs-CZ" sz="4700" dirty="0" smtClean="0"/>
              <a:t>  </a:t>
            </a:r>
          </a:p>
          <a:p>
            <a:pPr>
              <a:buNone/>
            </a:pPr>
            <a:r>
              <a:rPr lang="cs-CZ" sz="4700" dirty="0" smtClean="0"/>
              <a:t>   524 364</a:t>
            </a:r>
          </a:p>
          <a:p>
            <a:pPr>
              <a:buNone/>
            </a:pPr>
            <a:endParaRPr lang="cs-CZ" sz="4700" dirty="0" smtClean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064896" cy="5760640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u="sng" dirty="0" smtClean="0"/>
              <a:t>Zapiš čísla pod sebe a odečti:</a:t>
            </a:r>
            <a:endParaRPr lang="cs-CZ" sz="5400" u="sng" dirty="0" smtClean="0"/>
          </a:p>
          <a:p>
            <a:pPr algn="ctr">
              <a:buNone/>
            </a:pPr>
            <a:endParaRPr lang="cs-CZ" sz="2800" u="sng" dirty="0" smtClean="0"/>
          </a:p>
          <a:p>
            <a:pPr algn="ctr">
              <a:buNone/>
            </a:pPr>
            <a:r>
              <a:rPr lang="cs-CZ" sz="4800" dirty="0" smtClean="0"/>
              <a:t>395 169   ,   123 168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426 162   ,   256 193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729 856   ,   457 328</a:t>
            </a:r>
            <a:endParaRPr lang="cs-CZ" sz="48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75000"/>
            </a:schemeClr>
          </a:solidFill>
          <a:ln>
            <a:noFill/>
          </a:ln>
        </p:spPr>
        <p:txBody>
          <a:bodyPr/>
          <a:lstStyle/>
          <a:p>
            <a:pPr>
              <a:buNone/>
            </a:pPr>
            <a:r>
              <a:rPr lang="cs-CZ" sz="4000" u="sng" dirty="0" smtClean="0"/>
              <a:t>Odečti písemně a proveď zkoušku:</a:t>
            </a:r>
          </a:p>
          <a:p>
            <a:pPr>
              <a:buNone/>
            </a:pPr>
            <a:endParaRPr lang="cs-CZ" sz="2400" u="sng" dirty="0" smtClean="0"/>
          </a:p>
          <a:p>
            <a:pPr algn="ctr">
              <a:buNone/>
            </a:pPr>
            <a:r>
              <a:rPr lang="cs-CZ" sz="4000" dirty="0" smtClean="0"/>
              <a:t>    356 294             356 421             594 264</a:t>
            </a:r>
          </a:p>
          <a:p>
            <a:pPr algn="ctr">
              <a:buNone/>
            </a:pPr>
            <a:r>
              <a:rPr lang="cs-CZ" sz="4000" dirty="0" smtClean="0"/>
              <a:t>  </a:t>
            </a:r>
            <a:r>
              <a:rPr lang="cs-CZ" sz="4000" u="sng" dirty="0" smtClean="0"/>
              <a:t>- 168 526</a:t>
            </a:r>
            <a:r>
              <a:rPr lang="cs-CZ" sz="4000" dirty="0" smtClean="0"/>
              <a:t>          </a:t>
            </a:r>
            <a:r>
              <a:rPr lang="cs-CZ" sz="4000" u="sng" dirty="0" smtClean="0"/>
              <a:t>- 139 637</a:t>
            </a:r>
            <a:r>
              <a:rPr lang="cs-CZ" sz="4000" dirty="0" smtClean="0"/>
              <a:t>           </a:t>
            </a:r>
            <a:r>
              <a:rPr lang="cs-CZ" sz="4000" u="sng" dirty="0" smtClean="0"/>
              <a:t>- 367 169</a:t>
            </a:r>
            <a:endParaRPr lang="cs-CZ" sz="4000" u="sng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78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5</cp:revision>
  <dcterms:created xsi:type="dcterms:W3CDTF">2014-01-29T21:10:15Z</dcterms:created>
  <dcterms:modified xsi:type="dcterms:W3CDTF">2014-03-21T10:36:11Z</dcterms:modified>
</cp:coreProperties>
</file>