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3" r:id="rId4"/>
    <p:sldId id="264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C4FFD-F3B2-49E5-B75C-5A578B36D861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0A497-8EC3-4253-9C96-CCEC9ED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C4FFD-F3B2-49E5-B75C-5A578B36D861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0A497-8EC3-4253-9C96-CCEC9ED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C4FFD-F3B2-49E5-B75C-5A578B36D861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0A497-8EC3-4253-9C96-CCEC9ED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C4FFD-F3B2-49E5-B75C-5A578B36D861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0A497-8EC3-4253-9C96-CCEC9ED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C4FFD-F3B2-49E5-B75C-5A578B36D861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0A497-8EC3-4253-9C96-CCEC9ED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C4FFD-F3B2-49E5-B75C-5A578B36D861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0A497-8EC3-4253-9C96-CCEC9ED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C4FFD-F3B2-49E5-B75C-5A578B36D861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0A497-8EC3-4253-9C96-CCEC9ED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C4FFD-F3B2-49E5-B75C-5A578B36D861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0A497-8EC3-4253-9C96-CCEC9ED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C4FFD-F3B2-49E5-B75C-5A578B36D861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0A497-8EC3-4253-9C96-CCEC9ED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C4FFD-F3B2-49E5-B75C-5A578B36D861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0A497-8EC3-4253-9C96-CCEC9ED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C4FFD-F3B2-49E5-B75C-5A578B36D861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0A497-8EC3-4253-9C96-CCEC9ED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EC4FFD-F3B2-49E5-B75C-5A578B36D861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20A497-8EC3-4253-9C96-CCEC9ED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		       Doudleby		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Počítáme s velkými čísly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VY_32_INOVACE_12_MILION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29.1.2014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4.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počítání s velkými čísly pomocí interaktivní tabule. Materiál lze použít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820472" cy="6453336"/>
          </a:xfrm>
        </p:spPr>
        <p:txBody>
          <a:bodyPr/>
          <a:lstStyle/>
          <a:p>
            <a:pPr>
              <a:buNone/>
            </a:pPr>
            <a:r>
              <a:rPr lang="cs-CZ" sz="4400" dirty="0" smtClean="0">
                <a:solidFill>
                  <a:srgbClr val="0070C0"/>
                </a:solidFill>
              </a:rPr>
              <a:t>Napiš </a:t>
            </a:r>
            <a:r>
              <a:rPr lang="cs-CZ" sz="4400" dirty="0" smtClean="0">
                <a:solidFill>
                  <a:srgbClr val="FF0000"/>
                </a:solidFill>
              </a:rPr>
              <a:t>5</a:t>
            </a:r>
            <a:r>
              <a:rPr lang="cs-CZ" sz="4400" dirty="0" smtClean="0">
                <a:solidFill>
                  <a:srgbClr val="0070C0"/>
                </a:solidFill>
              </a:rPr>
              <a:t> čísel do milionu: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4400" dirty="0" smtClean="0">
                <a:solidFill>
                  <a:srgbClr val="0070C0"/>
                </a:solidFill>
              </a:rPr>
              <a:t>Napiš </a:t>
            </a:r>
            <a:r>
              <a:rPr lang="cs-CZ" sz="4400" dirty="0" smtClean="0">
                <a:solidFill>
                  <a:srgbClr val="FF0000"/>
                </a:solidFill>
              </a:rPr>
              <a:t>5</a:t>
            </a:r>
            <a:r>
              <a:rPr lang="cs-CZ" sz="4400" dirty="0" smtClean="0">
                <a:solidFill>
                  <a:srgbClr val="0070C0"/>
                </a:solidFill>
              </a:rPr>
              <a:t> čísel větších než milion:</a:t>
            </a:r>
            <a:endParaRPr lang="cs-CZ" sz="4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496944" cy="6048672"/>
          </a:xfrm>
          <a:solidFill>
            <a:srgbClr val="00B050"/>
          </a:solidFill>
        </p:spPr>
        <p:txBody>
          <a:bodyPr/>
          <a:lstStyle/>
          <a:p>
            <a:pPr>
              <a:buNone/>
            </a:pPr>
            <a:r>
              <a:rPr lang="cs-CZ" sz="4400" u="sng" dirty="0" smtClean="0"/>
              <a:t> Napiš rozvinutý zápis čísel: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1 294 566 =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32 564 287 =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256 </a:t>
            </a:r>
            <a:r>
              <a:rPr lang="cs-CZ" sz="4400" smtClean="0"/>
              <a:t>168 394 = </a:t>
            </a:r>
            <a:endParaRPr lang="cs-CZ" sz="4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40000"/>
          </a:xfrm>
          <a:solidFill>
            <a:schemeClr val="accent3">
              <a:lumMod val="60000"/>
              <a:lumOff val="40000"/>
            </a:schemeClr>
          </a:solidFill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pPr>
              <a:buNone/>
            </a:pPr>
            <a:r>
              <a:rPr lang="cs-CZ" u="sng" dirty="0" smtClean="0"/>
              <a:t>Zapiš do tabulky: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SM  DM   M    ST   DT    T      S     D     J</a:t>
            </a:r>
          </a:p>
          <a:p>
            <a:pPr>
              <a:buNone/>
            </a:pPr>
            <a:r>
              <a:rPr lang="cs-CZ" sz="5400" dirty="0" smtClean="0"/>
              <a:t>  </a:t>
            </a:r>
            <a:r>
              <a:rPr lang="cs-CZ" sz="2800" dirty="0" smtClean="0"/>
              <a:t> </a:t>
            </a:r>
            <a:r>
              <a:rPr lang="cs-CZ" dirty="0" smtClean="0"/>
              <a:t>1 694 566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21 582 396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56 168 291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163 182 268</a:t>
            </a:r>
            <a:endParaRPr lang="cs-CZ" sz="6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0" y="1844824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267744" y="1844824"/>
            <a:ext cx="0" cy="50131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779912" y="1844824"/>
            <a:ext cx="0" cy="50131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220072" y="1844824"/>
            <a:ext cx="0" cy="50131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660232" y="1844824"/>
            <a:ext cx="0" cy="50131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8172400" y="1844824"/>
            <a:ext cx="0" cy="50131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059832" y="1844824"/>
            <a:ext cx="0" cy="50131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>
            <a:endCxn id="3" idx="2"/>
          </p:cNvCxnSpPr>
          <p:nvPr/>
        </p:nvCxnSpPr>
        <p:spPr>
          <a:xfrm>
            <a:off x="4572000" y="1844824"/>
            <a:ext cx="0" cy="49951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940152" y="1844824"/>
            <a:ext cx="0" cy="50131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7380312" y="1844824"/>
            <a:ext cx="0" cy="50131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84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7</cp:revision>
  <dcterms:created xsi:type="dcterms:W3CDTF">2014-01-29T21:13:57Z</dcterms:created>
  <dcterms:modified xsi:type="dcterms:W3CDTF">2014-03-21T10:33:25Z</dcterms:modified>
</cp:coreProperties>
</file>