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8" r:id="rId2"/>
    <p:sldId id="262" r:id="rId3"/>
    <p:sldId id="259" r:id="rId4"/>
    <p:sldId id="263" r:id="rId5"/>
    <p:sldId id="257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BD97EE-6473-4BEC-82B7-990F8D0A7CF4}" type="datetimeFigureOut">
              <a:rPr lang="cs-CZ" smtClean="0"/>
              <a:pPr/>
              <a:t>21.3.2014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08CB4D-7FBD-4FD1-9D36-1C885FCBF1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BD97EE-6473-4BEC-82B7-990F8D0A7CF4}" type="datetimeFigureOut">
              <a:rPr lang="cs-CZ" smtClean="0"/>
              <a:pPr/>
              <a:t>21.3.2014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08CB4D-7FBD-4FD1-9D36-1C885FCBF1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BD97EE-6473-4BEC-82B7-990F8D0A7CF4}" type="datetimeFigureOut">
              <a:rPr lang="cs-CZ" smtClean="0"/>
              <a:pPr/>
              <a:t>21.3.2014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08CB4D-7FBD-4FD1-9D36-1C885FCBF1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BD97EE-6473-4BEC-82B7-990F8D0A7CF4}" type="datetimeFigureOut">
              <a:rPr lang="cs-CZ" smtClean="0"/>
              <a:pPr/>
              <a:t>21.3.2014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08CB4D-7FBD-4FD1-9D36-1C885FCBF1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BD97EE-6473-4BEC-82B7-990F8D0A7CF4}" type="datetimeFigureOut">
              <a:rPr lang="cs-CZ" smtClean="0"/>
              <a:pPr/>
              <a:t>21.3.2014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08CB4D-7FBD-4FD1-9D36-1C885FCBF1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BD97EE-6473-4BEC-82B7-990F8D0A7CF4}" type="datetimeFigureOut">
              <a:rPr lang="cs-CZ" smtClean="0"/>
              <a:pPr/>
              <a:t>21.3.2014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08CB4D-7FBD-4FD1-9D36-1C885FCBF1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BD97EE-6473-4BEC-82B7-990F8D0A7CF4}" type="datetimeFigureOut">
              <a:rPr lang="cs-CZ" smtClean="0"/>
              <a:pPr/>
              <a:t>21.3.2014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08CB4D-7FBD-4FD1-9D36-1C885FCBF1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BD97EE-6473-4BEC-82B7-990F8D0A7CF4}" type="datetimeFigureOut">
              <a:rPr lang="cs-CZ" smtClean="0"/>
              <a:pPr/>
              <a:t>21.3.2014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08CB4D-7FBD-4FD1-9D36-1C885FCBF1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BD97EE-6473-4BEC-82B7-990F8D0A7CF4}" type="datetimeFigureOut">
              <a:rPr lang="cs-CZ" smtClean="0"/>
              <a:pPr/>
              <a:t>21.3.2014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08CB4D-7FBD-4FD1-9D36-1C885FCBF1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BD97EE-6473-4BEC-82B7-990F8D0A7CF4}" type="datetimeFigureOut">
              <a:rPr lang="cs-CZ" smtClean="0"/>
              <a:pPr/>
              <a:t>21.3.2014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08CB4D-7FBD-4FD1-9D36-1C885FCBF1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BD97EE-6473-4BEC-82B7-990F8D0A7CF4}" type="datetimeFigureOut">
              <a:rPr lang="cs-CZ" smtClean="0"/>
              <a:pPr/>
              <a:t>21.3.2014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08CB4D-7FBD-4FD1-9D36-1C885FCBF1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8BD97EE-6473-4BEC-82B7-990F8D0A7CF4}" type="datetimeFigureOut">
              <a:rPr lang="cs-CZ" smtClean="0"/>
              <a:pPr/>
              <a:t>21.3.2014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C08CB4D-7FBD-4FD1-9D36-1C885FCBF1A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idx="1"/>
          </p:nvPr>
        </p:nvSpPr>
        <p:spPr>
          <a:xfrm>
            <a:off x="357158" y="785794"/>
            <a:ext cx="8229600" cy="5786478"/>
          </a:xfrm>
        </p:spPr>
        <p:txBody>
          <a:bodyPr>
            <a:normAutofit fontScale="85000" lnSpcReduction="10000"/>
          </a:bodyPr>
          <a:lstStyle/>
          <a:p>
            <a:r>
              <a:rPr lang="cs-CZ" b="1" dirty="0" smtClean="0"/>
              <a:t>Název školy: </a:t>
            </a:r>
            <a:r>
              <a:rPr lang="cs-CZ" dirty="0" smtClean="0"/>
              <a:t>Základní škola a Mateřská škola Doudleby</a:t>
            </a:r>
          </a:p>
          <a:p>
            <a:r>
              <a:rPr lang="cs-CZ" b="1" dirty="0" smtClean="0"/>
              <a:t>Autor : </a:t>
            </a:r>
            <a:r>
              <a:rPr lang="cs-CZ" dirty="0" smtClean="0"/>
              <a:t>Mgr. Jana Blažková</a:t>
            </a:r>
          </a:p>
          <a:p>
            <a:r>
              <a:rPr lang="cs-CZ" b="1" dirty="0" smtClean="0"/>
              <a:t>Téma :</a:t>
            </a:r>
            <a:r>
              <a:rPr lang="cs-CZ" dirty="0" smtClean="0"/>
              <a:t> Zaokrouhlování</a:t>
            </a:r>
          </a:p>
          <a:p>
            <a:r>
              <a:rPr lang="cs-CZ" b="1" dirty="0" smtClean="0"/>
              <a:t>Název :</a:t>
            </a:r>
            <a:r>
              <a:rPr lang="cs-CZ" dirty="0" smtClean="0"/>
              <a:t> VY_32_INOVACE_13_ZAOKROUHLOVÁNÍ ČÍSEL</a:t>
            </a:r>
          </a:p>
          <a:p>
            <a:r>
              <a:rPr lang="cs-CZ" b="1" dirty="0" smtClean="0"/>
              <a:t>Číslo projektu : </a:t>
            </a:r>
            <a:r>
              <a:rPr lang="cs-CZ" dirty="0" smtClean="0"/>
              <a:t>CZ.1.07/1.4.00/21.3424</a:t>
            </a:r>
          </a:p>
          <a:p>
            <a:r>
              <a:rPr lang="cs-CZ" b="1" dirty="0" smtClean="0"/>
              <a:t>Datum tvorby:</a:t>
            </a:r>
            <a:r>
              <a:rPr lang="cs-CZ" dirty="0" smtClean="0"/>
              <a:t> 26.1.2014</a:t>
            </a:r>
          </a:p>
          <a:p>
            <a:r>
              <a:rPr lang="cs-CZ" b="1" dirty="0" smtClean="0"/>
              <a:t>Vzdělávací oblast: </a:t>
            </a:r>
            <a:r>
              <a:rPr lang="cs-CZ" dirty="0" smtClean="0"/>
              <a:t>Matematika 4. ročník</a:t>
            </a:r>
          </a:p>
          <a:p>
            <a:endParaRPr lang="cs-CZ" dirty="0" smtClean="0"/>
          </a:p>
          <a:p>
            <a:pPr>
              <a:buNone/>
            </a:pPr>
            <a:r>
              <a:rPr lang="cs-CZ" b="1" dirty="0" smtClean="0"/>
              <a:t>Anotace:</a:t>
            </a:r>
            <a:r>
              <a:rPr lang="cs-CZ" dirty="0" smtClean="0"/>
              <a:t> Výukový materiál slouží k procvičování zaokrouhlování čísel pomocí interaktivní tabule. Materiál lze použít k </a:t>
            </a:r>
            <a:r>
              <a:rPr lang="cs-CZ" dirty="0" smtClean="0"/>
              <a:t>samostatné </a:t>
            </a:r>
            <a:r>
              <a:rPr lang="cs-CZ" dirty="0" smtClean="0"/>
              <a:t>nebo skupinové práci žáků, nebo jako pracovní listy.</a:t>
            </a:r>
          </a:p>
          <a:p>
            <a:pPr>
              <a:buNone/>
            </a:pPr>
            <a:endParaRPr lang="cs-CZ" dirty="0" smtClean="0"/>
          </a:p>
          <a:p>
            <a:endParaRPr lang="cs-CZ" dirty="0"/>
          </a:p>
        </p:txBody>
      </p:sp>
      <p:pic>
        <p:nvPicPr>
          <p:cNvPr id="4" name="Picture 2" descr="http://7zs.wz.cz/opvk%20velke%20logo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5277" y="0"/>
            <a:ext cx="3592203" cy="785794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>
    <p:wipe dir="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9144000" cy="6858000"/>
          </a:xfrm>
          <a:solidFill>
            <a:srgbClr val="00B0F0"/>
          </a:solidFill>
        </p:spPr>
        <p:txBody>
          <a:bodyPr/>
          <a:lstStyle/>
          <a:p>
            <a:pPr>
              <a:buNone/>
            </a:pPr>
            <a:r>
              <a:rPr lang="cs-CZ" sz="4000" u="sng" dirty="0" smtClean="0">
                <a:solidFill>
                  <a:srgbClr val="FF0000"/>
                </a:solidFill>
              </a:rPr>
              <a:t>Zaokrouhli čísla na stovky:</a:t>
            </a:r>
          </a:p>
          <a:p>
            <a:pPr>
              <a:buNone/>
            </a:pPr>
            <a:endParaRPr lang="cs-CZ" sz="1800" dirty="0" smtClean="0"/>
          </a:p>
          <a:p>
            <a:pPr>
              <a:buNone/>
            </a:pPr>
            <a:r>
              <a:rPr lang="cs-CZ" sz="4000" dirty="0" smtClean="0"/>
              <a:t>    8 956     =                 1 398     =</a:t>
            </a:r>
          </a:p>
          <a:p>
            <a:pPr>
              <a:buNone/>
            </a:pPr>
            <a:r>
              <a:rPr lang="cs-CZ" sz="4000" dirty="0" smtClean="0"/>
              <a:t>  </a:t>
            </a:r>
          </a:p>
          <a:p>
            <a:pPr>
              <a:buNone/>
            </a:pPr>
            <a:r>
              <a:rPr lang="cs-CZ" sz="4000" dirty="0" smtClean="0"/>
              <a:t>    3 894     =               52 169     =</a:t>
            </a:r>
          </a:p>
          <a:p>
            <a:pPr>
              <a:buNone/>
            </a:pPr>
            <a:endParaRPr lang="cs-CZ" sz="4000" dirty="0" smtClean="0"/>
          </a:p>
          <a:p>
            <a:pPr>
              <a:buNone/>
            </a:pPr>
            <a:r>
              <a:rPr lang="cs-CZ" sz="4000" dirty="0" smtClean="0"/>
              <a:t>  61 257     =               78 421     =</a:t>
            </a:r>
          </a:p>
          <a:p>
            <a:pPr>
              <a:buNone/>
            </a:pPr>
            <a:endParaRPr lang="cs-CZ" sz="4000" dirty="0" smtClean="0"/>
          </a:p>
          <a:p>
            <a:pPr>
              <a:buNone/>
            </a:pPr>
            <a:r>
              <a:rPr lang="cs-CZ" sz="4000" dirty="0" smtClean="0"/>
              <a:t>  79 864     =               35 607     =</a:t>
            </a:r>
          </a:p>
        </p:txBody>
      </p:sp>
    </p:spTree>
  </p:cSld>
  <p:clrMapOvr>
    <a:masterClrMapping/>
  </p:clrMapOvr>
  <p:transition>
    <p:wipe dir="u"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9144000" cy="6858000"/>
          </a:xfrm>
          <a:solidFill>
            <a:schemeClr val="accent6">
              <a:lumMod val="40000"/>
              <a:lumOff val="60000"/>
            </a:schemeClr>
          </a:solidFill>
          <a:ln w="76200">
            <a:solidFill>
              <a:srgbClr val="00B0F0"/>
            </a:solidFill>
          </a:ln>
        </p:spPr>
        <p:txBody>
          <a:bodyPr/>
          <a:lstStyle/>
          <a:p>
            <a:pPr>
              <a:buNone/>
            </a:pPr>
            <a:r>
              <a:rPr lang="cs-CZ" dirty="0" smtClean="0"/>
              <a:t>Zaokrouhli:               </a:t>
            </a:r>
          </a:p>
          <a:p>
            <a:pPr>
              <a:buNone/>
            </a:pPr>
            <a:r>
              <a:rPr lang="cs-CZ" dirty="0" smtClean="0"/>
              <a:t>                                      </a:t>
            </a:r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>NA TISÍCE</a:t>
            </a:r>
            <a:r>
              <a:rPr lang="cs-CZ" dirty="0" smtClean="0"/>
              <a:t>           </a:t>
            </a:r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>NA DESETITISÍCE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sz="5400" dirty="0" smtClean="0"/>
              <a:t>  53 856</a:t>
            </a:r>
          </a:p>
          <a:p>
            <a:pPr>
              <a:buNone/>
            </a:pPr>
            <a:r>
              <a:rPr lang="cs-CZ" sz="5400" dirty="0" smtClean="0"/>
              <a:t>192 264</a:t>
            </a:r>
          </a:p>
          <a:p>
            <a:pPr>
              <a:buNone/>
            </a:pPr>
            <a:r>
              <a:rPr lang="cs-CZ" sz="5400" dirty="0" smtClean="0"/>
              <a:t>528 196</a:t>
            </a:r>
          </a:p>
          <a:p>
            <a:pPr>
              <a:buNone/>
            </a:pPr>
            <a:r>
              <a:rPr lang="cs-CZ" sz="5400" dirty="0" smtClean="0"/>
              <a:t>892 178</a:t>
            </a:r>
          </a:p>
          <a:p>
            <a:pPr>
              <a:buNone/>
            </a:pPr>
            <a:r>
              <a:rPr lang="cs-CZ" sz="5400" dirty="0" smtClean="0"/>
              <a:t>429 450</a:t>
            </a:r>
            <a:endParaRPr lang="cs-CZ" sz="5400" dirty="0"/>
          </a:p>
        </p:txBody>
      </p:sp>
      <p:cxnSp>
        <p:nvCxnSpPr>
          <p:cNvPr id="5" name="Přímá spojovací čára 4"/>
          <p:cNvCxnSpPr/>
          <p:nvPr/>
        </p:nvCxnSpPr>
        <p:spPr>
          <a:xfrm flipV="1">
            <a:off x="0" y="1628800"/>
            <a:ext cx="9144000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8" name="Přímá spojovací čára 7"/>
          <p:cNvCxnSpPr/>
          <p:nvPr/>
        </p:nvCxnSpPr>
        <p:spPr>
          <a:xfrm>
            <a:off x="2915816" y="0"/>
            <a:ext cx="0" cy="685800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>
            <a:off x="5868144" y="0"/>
            <a:ext cx="0" cy="685800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</p:cSld>
  <p:clrMapOvr>
    <a:masterClrMapping/>
  </p:clrMapOvr>
  <p:transition>
    <p:wipe dir="u"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9144000" cy="6858000"/>
          </a:xfrm>
          <a:solidFill>
            <a:schemeClr val="bg1">
              <a:lumMod val="75000"/>
            </a:schemeClr>
          </a:solidFill>
          <a:ln w="57150">
            <a:solidFill>
              <a:schemeClr val="accent4">
                <a:lumMod val="75000"/>
              </a:schemeClr>
            </a:solidFill>
          </a:ln>
        </p:spPr>
        <p:txBody>
          <a:bodyPr>
            <a:normAutofit/>
          </a:bodyPr>
          <a:lstStyle/>
          <a:p>
            <a:pPr>
              <a:buNone/>
            </a:pPr>
            <a:r>
              <a:rPr lang="cs-CZ" sz="4000" u="sng" dirty="0" smtClean="0"/>
              <a:t>Zaokrouhli čísla na statisíce:</a:t>
            </a:r>
          </a:p>
          <a:p>
            <a:pPr>
              <a:buNone/>
            </a:pPr>
            <a:endParaRPr lang="cs-CZ" sz="1800" dirty="0" smtClean="0"/>
          </a:p>
          <a:p>
            <a:pPr>
              <a:buNone/>
            </a:pPr>
            <a:r>
              <a:rPr lang="cs-CZ" sz="4000" dirty="0" smtClean="0"/>
              <a:t> </a:t>
            </a:r>
            <a:r>
              <a:rPr lang="cs-CZ" sz="3600" dirty="0" smtClean="0"/>
              <a:t>328 564     =                  721 029     =</a:t>
            </a:r>
          </a:p>
          <a:p>
            <a:pPr>
              <a:buNone/>
            </a:pPr>
            <a:r>
              <a:rPr lang="cs-CZ" sz="3600" dirty="0" smtClean="0"/>
              <a:t>  </a:t>
            </a:r>
          </a:p>
          <a:p>
            <a:pPr>
              <a:buNone/>
            </a:pPr>
            <a:r>
              <a:rPr lang="cs-CZ" sz="3600" dirty="0" smtClean="0"/>
              <a:t> 168 294     =                  875 401     =</a:t>
            </a:r>
          </a:p>
          <a:p>
            <a:pPr>
              <a:buNone/>
            </a:pPr>
            <a:endParaRPr lang="cs-CZ" sz="4800" dirty="0" smtClean="0"/>
          </a:p>
          <a:p>
            <a:pPr>
              <a:buNone/>
            </a:pPr>
            <a:r>
              <a:rPr lang="cs-CZ" sz="3600" dirty="0" smtClean="0"/>
              <a:t> 739 278     =                  906 275     =</a:t>
            </a:r>
          </a:p>
          <a:p>
            <a:pPr>
              <a:buNone/>
            </a:pPr>
            <a:endParaRPr lang="cs-CZ" sz="4400" dirty="0" smtClean="0"/>
          </a:p>
          <a:p>
            <a:pPr>
              <a:buNone/>
            </a:pPr>
            <a:r>
              <a:rPr lang="cs-CZ" sz="3600" dirty="0" smtClean="0"/>
              <a:t> 542 169     =                  478 396     =</a:t>
            </a:r>
          </a:p>
        </p:txBody>
      </p:sp>
    </p:spTree>
  </p:cSld>
  <p:clrMapOvr>
    <a:masterClrMapping/>
  </p:clrMapOvr>
  <p:transition>
    <p:wipe dir="u"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http://office.</a:t>
            </a:r>
            <a:r>
              <a:rPr lang="cs-CZ" dirty="0" err="1" smtClean="0"/>
              <a:t>microsoft.com</a:t>
            </a:r>
            <a:r>
              <a:rPr lang="cs-CZ" dirty="0" smtClean="0"/>
              <a:t>/</a:t>
            </a:r>
          </a:p>
          <a:p>
            <a:pPr>
              <a:buNone/>
            </a:pPr>
            <a:r>
              <a:rPr lang="cs-CZ" dirty="0" smtClean="0"/>
              <a:t>Pokud není uveden zdroj, byly použity výhradně zdroje autora</a:t>
            </a:r>
          </a:p>
          <a:p>
            <a:endParaRPr lang="cs-CZ" dirty="0"/>
          </a:p>
        </p:txBody>
      </p:sp>
    </p:spTree>
  </p:cSld>
  <p:clrMapOvr>
    <a:masterClrMapping/>
  </p:clrMapOvr>
  <p:transition>
    <p:wipe dir="u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18</TotalTime>
  <Words>167</Words>
  <Application>Microsoft Office PowerPoint</Application>
  <PresentationFormat>Předvádění na obrazovce (4:3)</PresentationFormat>
  <Paragraphs>38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sady Office</vt:lpstr>
      <vt:lpstr>Snímek 1</vt:lpstr>
      <vt:lpstr>Snímek 2</vt:lpstr>
      <vt:lpstr>Snímek 3</vt:lpstr>
      <vt:lpstr>Snímek 4</vt:lpstr>
      <vt:lpstr>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pc</dc:creator>
  <cp:lastModifiedBy>Dum</cp:lastModifiedBy>
  <cp:revision>5</cp:revision>
  <dcterms:created xsi:type="dcterms:W3CDTF">2014-01-29T21:16:04Z</dcterms:created>
  <dcterms:modified xsi:type="dcterms:W3CDTF">2014-03-21T10:32:16Z</dcterms:modified>
</cp:coreProperties>
</file>