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F37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662AC-10D3-4679-B063-B205966C79B0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0FACE-64DE-43BB-9B2E-D6BE3D483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Počítání průměru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VY_32_INOVACE_14_PRŮMĚR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počítání průměru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Aritmetický průměr z několika čísel vypočítáme tak,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že součet všech těchto čísel dělíme jejich počtem.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smtClean="0">
                <a:solidFill>
                  <a:srgbClr val="92D050"/>
                </a:solidFill>
              </a:rPr>
              <a:t>Johana    5   bonbónů</a:t>
            </a:r>
            <a:r>
              <a:rPr lang="cs-CZ" sz="3600" dirty="0" smtClean="0"/>
              <a:t>               </a:t>
            </a:r>
            <a:r>
              <a:rPr lang="cs-CZ" sz="3600" dirty="0" smtClean="0">
                <a:solidFill>
                  <a:srgbClr val="92D050"/>
                </a:solidFill>
              </a:rPr>
              <a:t>5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rgbClr val="7030A0"/>
                </a:solidFill>
              </a:rPr>
              <a:t>7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6</a:t>
            </a:r>
            <a:r>
              <a:rPr lang="cs-CZ" sz="3600" dirty="0" smtClean="0"/>
              <a:t> = 18</a:t>
            </a:r>
          </a:p>
          <a:p>
            <a:pPr>
              <a:buNone/>
            </a:pPr>
            <a:r>
              <a:rPr lang="cs-CZ" sz="4800" dirty="0" smtClean="0"/>
              <a:t>                                        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smtClean="0">
                <a:solidFill>
                  <a:srgbClr val="7030A0"/>
                </a:solidFill>
              </a:rPr>
              <a:t>Gábina    7   bonbónů</a:t>
            </a:r>
            <a:r>
              <a:rPr lang="cs-CZ" sz="3600" dirty="0" smtClean="0"/>
              <a:t>                18 : 3 = </a:t>
            </a:r>
            <a:r>
              <a:rPr lang="cs-CZ" sz="3600" dirty="0" smtClean="0">
                <a:solidFill>
                  <a:srgbClr val="FF0000"/>
                </a:solidFill>
              </a:rPr>
              <a:t>6 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Barbora   6   bonbónů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136904" cy="5832648"/>
          </a:xfrm>
          <a:solidFill>
            <a:srgbClr val="FFC0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Vypočítej průměr z čísel: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dirty="0" smtClean="0"/>
              <a:t>9 , 12 , 18 , 7 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6 , 4 , 8 , 5 </a:t>
            </a:r>
          </a:p>
          <a:p>
            <a:pPr>
              <a:buNone/>
            </a:pP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7 , 9 , 4 , 2</a:t>
            </a:r>
            <a:endParaRPr lang="cs-CZ" sz="4800" dirty="0"/>
          </a:p>
        </p:txBody>
      </p:sp>
    </p:spTree>
  </p:cSld>
  <p:clrMapOvr>
    <a:masterClrMapping/>
  </p:clrMapOvr>
  <p:transition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60000"/>
              <a:lumOff val="40000"/>
            </a:schemeClr>
          </a:solidFill>
          <a:ln w="762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5 stromů jablek, z jednotlivých stromů</a:t>
            </a:r>
          </a:p>
          <a:p>
            <a:pPr>
              <a:buNone/>
            </a:pPr>
            <a:r>
              <a:rPr lang="cs-CZ" dirty="0" smtClean="0"/>
              <a:t>35 kg , 28 kg , 32 kg , 48 kg , 46 kg</a:t>
            </a:r>
          </a:p>
          <a:p>
            <a:pPr>
              <a:buNone/>
            </a:pPr>
            <a:r>
              <a:rPr lang="cs-CZ" dirty="0" smtClean="0"/>
              <a:t>Kolik kg jablek sklidili průměrně z </a:t>
            </a:r>
            <a:r>
              <a:rPr lang="cs-CZ" u="sng" dirty="0" smtClean="0"/>
              <a:t>jednoho stromu?</a:t>
            </a:r>
          </a:p>
          <a:p>
            <a:pPr>
              <a:buNone/>
            </a:pPr>
            <a:endParaRPr lang="cs-CZ" sz="2800" u="sng" dirty="0" smtClean="0"/>
          </a:p>
          <a:p>
            <a:pPr>
              <a:buNone/>
            </a:pPr>
            <a:r>
              <a:rPr lang="cs-CZ" dirty="0" smtClean="0"/>
              <a:t>Součet sklizeného ovoce:_______________________</a:t>
            </a:r>
          </a:p>
          <a:p>
            <a:pPr>
              <a:buNone/>
            </a:pPr>
            <a:r>
              <a:rPr lang="cs-CZ" dirty="0" smtClean="0"/>
              <a:t>Počet stromů:________________________________</a:t>
            </a:r>
          </a:p>
          <a:p>
            <a:pPr>
              <a:buNone/>
            </a:pPr>
            <a:r>
              <a:rPr lang="cs-CZ" dirty="0" smtClean="0"/>
              <a:t>Průměrná sklizeň z jednoho stromu:______________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mtClean="0"/>
              <a:t>Odpověď:</a:t>
            </a:r>
            <a:endParaRPr lang="cs-CZ" dirty="0"/>
          </a:p>
        </p:txBody>
      </p:sp>
    </p:spTree>
  </p:cSld>
  <p:clrMapOvr>
    <a:masterClrMapping/>
  </p:clrMapOvr>
  <p:transition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114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6</cp:revision>
  <dcterms:created xsi:type="dcterms:W3CDTF">2014-01-29T21:18:43Z</dcterms:created>
  <dcterms:modified xsi:type="dcterms:W3CDTF">2014-03-21T10:31:03Z</dcterms:modified>
</cp:coreProperties>
</file>