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A4EF7-0F12-47D0-B6EB-12E4C18C1602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E41EA-6D6A-47CC-B626-17A71E298D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66754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Desetinná čísla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VY_32_INOVACE_16_DESETINNÉ ZLOMKY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 desetinných zlomků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Desetinné zlomky – zlomky se jmenovatelem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10  ,  100  ,  1000</a:t>
            </a:r>
          </a:p>
          <a:p>
            <a:pPr>
              <a:buNone/>
            </a:pPr>
            <a:r>
              <a:rPr lang="cs-CZ" dirty="0" smtClean="0"/>
              <a:t>	Vyber a podtrhni desetinné zlomky: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 </a:t>
            </a:r>
            <a:r>
              <a:rPr lang="cs-CZ" sz="3600" u="sng" dirty="0" smtClean="0"/>
              <a:t>42 </a:t>
            </a:r>
            <a:r>
              <a:rPr lang="cs-CZ" sz="3600" dirty="0" smtClean="0"/>
              <a:t>         </a:t>
            </a:r>
            <a:r>
              <a:rPr lang="cs-CZ" sz="3600" u="sng" dirty="0" smtClean="0"/>
              <a:t>9</a:t>
            </a:r>
            <a:r>
              <a:rPr lang="cs-CZ" sz="3600" dirty="0" smtClean="0"/>
              <a:t>           </a:t>
            </a:r>
            <a:r>
              <a:rPr lang="cs-CZ" sz="3600" u="sng" dirty="0" smtClean="0"/>
              <a:t> 6 </a:t>
            </a:r>
            <a:r>
              <a:rPr lang="cs-CZ" sz="3600" dirty="0" smtClean="0"/>
              <a:t>         </a:t>
            </a:r>
            <a:r>
              <a:rPr lang="cs-CZ" sz="3600" u="sng" dirty="0" smtClean="0"/>
              <a:t>  5   </a:t>
            </a:r>
            <a:r>
              <a:rPr lang="cs-CZ" sz="3600" dirty="0" smtClean="0"/>
              <a:t>         </a:t>
            </a:r>
            <a:r>
              <a:rPr lang="cs-CZ" sz="3600" u="sng" dirty="0" smtClean="0"/>
              <a:t>57</a:t>
            </a:r>
            <a:r>
              <a:rPr lang="cs-CZ" sz="3600" dirty="0" smtClean="0"/>
              <a:t>           </a:t>
            </a:r>
            <a:r>
              <a:rPr lang="cs-CZ" sz="3600" u="sng" dirty="0" smtClean="0"/>
              <a:t>86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   100          7             10           100            9              10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Napiš další desetinné zlomky: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Každý desetinný zlomek můžeme zapsat jako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desetinné číslo 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 1 </a:t>
            </a:r>
            <a:r>
              <a:rPr lang="cs-CZ" dirty="0" smtClean="0"/>
              <a:t>                                </a:t>
            </a:r>
            <a:r>
              <a:rPr lang="cs-CZ" u="sng" dirty="0" smtClean="0"/>
              <a:t>  1_</a:t>
            </a:r>
          </a:p>
          <a:p>
            <a:pPr>
              <a:buNone/>
            </a:pPr>
            <a:r>
              <a:rPr lang="cs-CZ" dirty="0" smtClean="0"/>
              <a:t>10                                100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 5 </a:t>
            </a:r>
            <a:r>
              <a:rPr lang="cs-CZ" dirty="0" smtClean="0"/>
              <a:t>                                 </a:t>
            </a:r>
            <a:r>
              <a:rPr lang="cs-CZ" u="sng" dirty="0" smtClean="0"/>
              <a:t> 10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smtClean="0"/>
              <a:t>10                                 100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16</a:t>
            </a:r>
            <a:r>
              <a:rPr lang="cs-CZ" dirty="0" smtClean="0"/>
              <a:t>                                 </a:t>
            </a:r>
            <a:r>
              <a:rPr lang="cs-CZ" u="sng" dirty="0" smtClean="0"/>
              <a:t>237</a:t>
            </a:r>
          </a:p>
          <a:p>
            <a:pPr>
              <a:buNone/>
            </a:pPr>
            <a:r>
              <a:rPr lang="cs-CZ" dirty="0" smtClean="0"/>
              <a:t>10                                 100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499992" y="2348880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499992" y="4149080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2204864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499992" y="4005064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27584" y="5877272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27584" y="5733256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827584" y="4149080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27584" y="4005064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827584" y="2420888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27584" y="2276872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499992" y="5877272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499992" y="5733256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Zapiš desetinným číslem zlomky: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u="sng" dirty="0" smtClean="0"/>
              <a:t>18</a:t>
            </a:r>
            <a:r>
              <a:rPr lang="cs-CZ" dirty="0" smtClean="0"/>
              <a:t>               </a:t>
            </a:r>
            <a:r>
              <a:rPr lang="cs-CZ" u="sng" dirty="0" smtClean="0"/>
              <a:t>270</a:t>
            </a:r>
            <a:r>
              <a:rPr lang="cs-CZ" dirty="0" smtClean="0"/>
              <a:t>                </a:t>
            </a:r>
            <a:r>
              <a:rPr lang="cs-CZ" u="sng" dirty="0" smtClean="0"/>
              <a:t>7</a:t>
            </a:r>
            <a:r>
              <a:rPr lang="cs-CZ" dirty="0" smtClean="0"/>
              <a:t>               </a:t>
            </a:r>
            <a:r>
              <a:rPr lang="cs-CZ" u="sng" dirty="0" smtClean="0"/>
              <a:t>86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10               100               10             100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400" dirty="0" smtClean="0"/>
              <a:t>	Přečti zlomky : desetinná čísla : </a:t>
            </a:r>
          </a:p>
          <a:p>
            <a:pPr>
              <a:buNone/>
            </a:pPr>
            <a:r>
              <a:rPr lang="cs-CZ" sz="4400" dirty="0" smtClean="0"/>
              <a:t>	0,7 ; 1,42 ; 2,6 ; 0,8 ; 4,09 ; 5,6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134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Zapiš desetinným číslem zlomky: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12</cp:revision>
  <dcterms:created xsi:type="dcterms:W3CDTF">2014-01-29T21:29:43Z</dcterms:created>
  <dcterms:modified xsi:type="dcterms:W3CDTF">2014-03-21T10:38:45Z</dcterms:modified>
</cp:coreProperties>
</file>