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63" r:id="rId4"/>
    <p:sldId id="264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D21D70-402E-4EB8-923E-A1D202C3379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B03DA8-522A-4C5F-911A-3A6BA8823D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Desetinná čísla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VY_32_INOVACE_18_DĚLENÍ DESETINNÝCH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ČÍSEL 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dělení desetinných čísel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78286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Dělíme-li desetinné číslo deseti, posuneme </a:t>
            </a:r>
            <a:r>
              <a:rPr lang="cs-CZ" sz="4000" dirty="0" smtClean="0">
                <a:solidFill>
                  <a:srgbClr val="FF0000"/>
                </a:solidFill>
              </a:rPr>
              <a:t>desetinnou </a:t>
            </a:r>
            <a:r>
              <a:rPr lang="cs-CZ" sz="4000" dirty="0" smtClean="0">
                <a:solidFill>
                  <a:srgbClr val="FF0000"/>
                </a:solidFill>
              </a:rPr>
              <a:t>čárku o 1 místo doleva.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144000" cy="5157192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smtClean="0"/>
              <a:t>54,0   :   10 = 5,4</a:t>
            </a:r>
          </a:p>
          <a:p>
            <a:pPr algn="ctr">
              <a:buNone/>
            </a:pPr>
            <a:r>
              <a:rPr lang="cs-CZ" sz="5400" dirty="0" smtClean="0"/>
              <a:t>  28,5   :   10 	= 2,85</a:t>
            </a:r>
          </a:p>
          <a:p>
            <a:pPr algn="ctr">
              <a:buNone/>
            </a:pPr>
            <a:r>
              <a:rPr lang="cs-CZ" sz="5400" dirty="0" smtClean="0"/>
              <a:t>     6,8   :    10 = 0,68</a:t>
            </a:r>
          </a:p>
          <a:p>
            <a:pPr algn="ctr">
              <a:buNone/>
            </a:pPr>
            <a:r>
              <a:rPr lang="cs-CZ" sz="5400" dirty="0" smtClean="0"/>
              <a:t>    5,4   :   10 	= 0,54</a:t>
            </a:r>
          </a:p>
        </p:txBody>
      </p:sp>
    </p:spTree>
  </p:cSld>
  <p:clrMapOvr>
    <a:masterClrMapping/>
  </p:clrMapOvr>
  <p:transition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800" dirty="0" smtClean="0"/>
              <a:t>	Děl deseti: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400" dirty="0" smtClean="0"/>
              <a:t>	52,4  :  10 =                  7,8  :  10 = 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	38,5  :  10 =                5,65  :  10 =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  29  :  10 =                      9  :  10 =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  46  :  10 =                   0,7  :  10 =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Dělíme-li desetinné číslo stem, posouváme desetinnou čárku o 2 místa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	160,0  :  100 =              356  :  100 = </a:t>
            </a:r>
          </a:p>
          <a:p>
            <a:pPr>
              <a:buNone/>
            </a:pPr>
            <a:r>
              <a:rPr lang="cs-CZ" sz="3600" dirty="0" smtClean="0"/>
              <a:t>  </a:t>
            </a:r>
          </a:p>
          <a:p>
            <a:pPr>
              <a:buNone/>
            </a:pPr>
            <a:r>
              <a:rPr lang="cs-CZ" sz="3600" dirty="0" smtClean="0"/>
              <a:t> 	275  :  100 =                 705  :  100 =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	37,6  :  100 =                  72  :  100 =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	294  :  100 =                   80  :  100 =</a:t>
            </a:r>
            <a:endParaRPr lang="cs-CZ" sz="3600" dirty="0"/>
          </a:p>
        </p:txBody>
      </p:sp>
    </p:spTree>
  </p:cSld>
  <p:clrMapOvr>
    <a:masterClrMapping/>
  </p:clrMapOvr>
  <p:transition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118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Dělíme-li desetinné číslo deseti, posuneme desetinnou čárku o 1 místo doleva.</vt:lpstr>
      <vt:lpstr> Děl deseti:</vt:lpstr>
      <vt:lpstr>Dělíme-li desetinné číslo stem, posouváme desetinnou čárku o 2 místa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8</cp:revision>
  <dcterms:created xsi:type="dcterms:W3CDTF">2014-01-29T21:26:54Z</dcterms:created>
  <dcterms:modified xsi:type="dcterms:W3CDTF">2014-03-21T10:44:24Z</dcterms:modified>
</cp:coreProperties>
</file>