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2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1047C-415A-46B4-8F86-D51C54222577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C2E30-C374-4751-9211-8B2318605E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Násobení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VY_32_INOVACE_19_NÁSOBENÍ DESETINNÝCH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ČÍSEL PŘIROZENÝM ČÍSLEM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násobení desetinných čísel přirozeným číslem pomocí interaktivní tabule. Materiál lze použít  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68760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desetinné místo – ve výsledku oddělíme  1 desetinné místo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               4,3             4,3</a:t>
            </a:r>
          </a:p>
          <a:p>
            <a:pPr>
              <a:buNone/>
            </a:pPr>
            <a:r>
              <a:rPr lang="cs-CZ" sz="5400" dirty="0" smtClean="0"/>
              <a:t>               4,3             </a:t>
            </a:r>
            <a:r>
              <a:rPr lang="cs-CZ" sz="5400" u="sng" dirty="0" smtClean="0"/>
              <a:t>x  3</a:t>
            </a:r>
          </a:p>
          <a:p>
            <a:pPr>
              <a:buNone/>
            </a:pPr>
            <a:r>
              <a:rPr lang="cs-CZ" sz="5400" dirty="0" smtClean="0"/>
              <a:t>               </a:t>
            </a:r>
            <a:r>
              <a:rPr lang="cs-CZ" sz="5400" u="sng" dirty="0" smtClean="0"/>
              <a:t>4,3 </a:t>
            </a:r>
            <a:r>
              <a:rPr lang="cs-CZ" sz="5400" dirty="0" smtClean="0"/>
              <a:t>           12,9</a:t>
            </a:r>
            <a:endParaRPr lang="cs-CZ" sz="5400" u="sng" dirty="0" smtClean="0"/>
          </a:p>
          <a:p>
            <a:pPr>
              <a:buNone/>
            </a:pPr>
            <a:r>
              <a:rPr lang="cs-CZ" sz="5400" dirty="0" smtClean="0"/>
              <a:t>              12,9</a:t>
            </a:r>
            <a:endParaRPr lang="cs-CZ" sz="54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68153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Vzor:</a:t>
            </a:r>
            <a:r>
              <a:rPr lang="cs-CZ" dirty="0" smtClean="0">
                <a:solidFill>
                  <a:srgbClr val="FF0000"/>
                </a:solidFill>
              </a:rPr>
              <a:t> 3 x 0,6    </a:t>
            </a:r>
            <a:r>
              <a:rPr lang="cs-CZ" dirty="0" smtClean="0"/>
              <a:t>Počítáme:</a:t>
            </a:r>
            <a:r>
              <a:rPr lang="cs-CZ" dirty="0" smtClean="0">
                <a:solidFill>
                  <a:srgbClr val="FF0000"/>
                </a:solidFill>
              </a:rPr>
              <a:t> 3 x 6 = 18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pak oddělíme 1 desetinné místo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3 x 0,6 = 1,8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44000" cy="33123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</a:t>
            </a:r>
            <a:endParaRPr lang="cs-CZ" sz="3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smtClean="0"/>
              <a:t> 		5 x 0,7 =               0,6 x 8 =</a:t>
            </a:r>
          </a:p>
          <a:p>
            <a:pPr>
              <a:buNone/>
            </a:pPr>
            <a:r>
              <a:rPr lang="cs-CZ" sz="4400" dirty="0" smtClean="0"/>
              <a:t> 		3 x 0,9 =               5,2 x 2 =</a:t>
            </a:r>
          </a:p>
          <a:p>
            <a:pPr>
              <a:buNone/>
            </a:pPr>
            <a:r>
              <a:rPr lang="cs-CZ" sz="4400" dirty="0" smtClean="0"/>
              <a:t> 		4 x 2,1 =               1,5 x 5 =</a:t>
            </a:r>
          </a:p>
          <a:p>
            <a:pPr>
              <a:buNone/>
            </a:pPr>
            <a:r>
              <a:rPr lang="cs-CZ" sz="4400" dirty="0" smtClean="0"/>
              <a:t> 		5 x 1,6 =               4,2 x 3 =</a:t>
            </a:r>
            <a:endParaRPr lang="cs-CZ" sz="44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FF00"/>
          </a:solidFill>
        </p:spPr>
        <p:txBody>
          <a:bodyPr/>
          <a:lstStyle/>
          <a:p>
            <a:pPr algn="l"/>
            <a:r>
              <a:rPr lang="cs-CZ" dirty="0" smtClean="0"/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Vynásob písemně: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    </a:t>
            </a:r>
            <a:r>
              <a:rPr lang="cs-CZ" sz="3600" dirty="0" smtClean="0"/>
              <a:t>16,7           15,6           49,2          25,61</a:t>
            </a:r>
          </a:p>
          <a:p>
            <a:pPr>
              <a:buNone/>
            </a:pPr>
            <a:r>
              <a:rPr lang="cs-CZ" sz="3600" dirty="0" smtClean="0"/>
              <a:t>           </a:t>
            </a:r>
            <a:r>
              <a:rPr lang="cs-CZ" sz="3600" u="sng" dirty="0" smtClean="0"/>
              <a:t>  x  8</a:t>
            </a:r>
            <a:r>
              <a:rPr lang="cs-CZ" sz="3600" dirty="0" smtClean="0"/>
              <a:t>          </a:t>
            </a:r>
            <a:r>
              <a:rPr lang="cs-CZ" sz="3600" u="sng" dirty="0" smtClean="0"/>
              <a:t>  x  2 </a:t>
            </a:r>
            <a:r>
              <a:rPr lang="cs-CZ" sz="3600" dirty="0" smtClean="0"/>
              <a:t>          </a:t>
            </a:r>
            <a:r>
              <a:rPr lang="cs-CZ" sz="3600" u="sng" dirty="0" smtClean="0"/>
              <a:t>  x  7 </a:t>
            </a:r>
            <a:r>
              <a:rPr lang="cs-CZ" sz="3600" dirty="0" smtClean="0"/>
              <a:t>         </a:t>
            </a:r>
            <a:r>
              <a:rPr lang="cs-CZ" sz="3600" u="sng" dirty="0" smtClean="0"/>
              <a:t>    x  9 </a:t>
            </a:r>
          </a:p>
          <a:p>
            <a:pPr>
              <a:buNone/>
            </a:pPr>
            <a:endParaRPr lang="cs-CZ" sz="3600" u="sng" dirty="0" smtClean="0"/>
          </a:p>
          <a:p>
            <a:pPr>
              <a:buNone/>
            </a:pPr>
            <a:endParaRPr lang="cs-CZ" sz="800" u="sng" dirty="0" smtClean="0"/>
          </a:p>
          <a:p>
            <a:pPr>
              <a:buNone/>
            </a:pPr>
            <a:r>
              <a:rPr lang="cs-CZ" sz="3600" u="sng" dirty="0" smtClean="0"/>
              <a:t> </a:t>
            </a:r>
          </a:p>
          <a:p>
            <a:pPr>
              <a:buNone/>
            </a:pPr>
            <a:r>
              <a:rPr lang="cs-CZ" sz="3600" dirty="0" smtClean="0"/>
              <a:t>           15,63          27,4            9,5            3,64</a:t>
            </a:r>
          </a:p>
          <a:p>
            <a:pPr>
              <a:buNone/>
            </a:pPr>
            <a:r>
              <a:rPr lang="cs-CZ" sz="3600" dirty="0" smtClean="0"/>
              <a:t>            </a:t>
            </a:r>
            <a:r>
              <a:rPr lang="cs-CZ" sz="3600" u="sng" dirty="0" smtClean="0"/>
              <a:t>   x  6</a:t>
            </a:r>
            <a:r>
              <a:rPr lang="cs-CZ" sz="3600" dirty="0" smtClean="0"/>
              <a:t>          </a:t>
            </a:r>
            <a:r>
              <a:rPr lang="cs-CZ" sz="3600" u="sng" dirty="0" smtClean="0"/>
              <a:t>  x  9</a:t>
            </a:r>
            <a:r>
              <a:rPr lang="cs-CZ" sz="3600" dirty="0" smtClean="0"/>
              <a:t>            </a:t>
            </a:r>
            <a:r>
              <a:rPr lang="cs-CZ" sz="3600" u="sng" dirty="0" smtClean="0"/>
              <a:t>x 6</a:t>
            </a:r>
            <a:r>
              <a:rPr lang="cs-CZ" sz="3600" dirty="0" smtClean="0"/>
              <a:t>            </a:t>
            </a:r>
            <a:r>
              <a:rPr lang="cs-CZ" sz="3600" u="sng" dirty="0" smtClean="0"/>
              <a:t>  x  7</a:t>
            </a:r>
          </a:p>
          <a:p>
            <a:pPr>
              <a:buNone/>
            </a:pPr>
            <a:r>
              <a:rPr lang="cs-CZ" sz="3600" dirty="0" smtClean="0"/>
              <a:t>   </a:t>
            </a:r>
            <a:endParaRPr lang="cs-CZ" sz="36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156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1 desetinné místo – ve výsledku oddělíme  1 desetinné místo</vt:lpstr>
      <vt:lpstr>Vzor: 3 x 0,6    Počítáme: 3 x 6 = 18, pak oddělíme 1 desetinné místo 3 x 0,6 = 1,8 </vt:lpstr>
      <vt:lpstr> Vynásob písemně: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9</cp:revision>
  <dcterms:created xsi:type="dcterms:W3CDTF">2014-01-29T21:31:49Z</dcterms:created>
  <dcterms:modified xsi:type="dcterms:W3CDTF">2014-03-21T10:48:03Z</dcterms:modified>
</cp:coreProperties>
</file>