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186CC-8019-497C-87F1-DE8E0E91BA59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BC0C6-B314-46CE-9AD0-F5D59D5B6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Desetinná čísla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VY_32_INOVACE_20_DĚLENÍ DESETINNÝCH 	       ČÍSEL PŘIROZENÝM ČÍSLEM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dělení desetinných čísel přirozeným číslem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Pokud sepisujeme první číslici za desetinnou čárku, musíme zapsat desetinnou čárku do podílu.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</a:t>
            </a:r>
          </a:p>
          <a:p>
            <a:pPr>
              <a:buNone/>
            </a:pPr>
            <a:r>
              <a:rPr lang="cs-CZ" dirty="0" smtClean="0"/>
              <a:t>    19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20 : 4 = </a:t>
            </a:r>
            <a:r>
              <a:rPr lang="cs-CZ" dirty="0" err="1" smtClean="0"/>
              <a:t>4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              Napiš podobné příklady:</a:t>
            </a:r>
          </a:p>
          <a:p>
            <a:pPr>
              <a:buNone/>
            </a:pPr>
            <a:r>
              <a:rPr lang="cs-CZ" dirty="0" smtClean="0"/>
              <a:t>      3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19,20 : 4 = </a:t>
            </a:r>
            <a:r>
              <a:rPr lang="cs-CZ" dirty="0" err="1" smtClean="0"/>
              <a:t>4</a:t>
            </a:r>
            <a:r>
              <a:rPr lang="cs-CZ" dirty="0" smtClean="0"/>
              <a:t>,80</a:t>
            </a:r>
          </a:p>
          <a:p>
            <a:pPr>
              <a:buNone/>
            </a:pPr>
            <a:r>
              <a:rPr lang="cs-CZ" dirty="0" smtClean="0"/>
              <a:t>      3  2</a:t>
            </a:r>
          </a:p>
          <a:p>
            <a:pPr>
              <a:buNone/>
            </a:pPr>
            <a:r>
              <a:rPr lang="cs-CZ" dirty="0" smtClean="0"/>
              <a:t>          00 </a:t>
            </a:r>
          </a:p>
          <a:p>
            <a:pPr>
              <a:buNone/>
            </a:pPr>
            <a:r>
              <a:rPr lang="cs-CZ" dirty="0" smtClean="0"/>
              <a:t>            0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a proveď zkoušku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	28,6 : 4 =                       zk: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	35,7 : 6 =                       zk: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	56,29 : 4 =                     zk:</a:t>
            </a:r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Vypočítej: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rgbClr val="FFC0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		32,8 : 5                            57,32 : 7  </a:t>
            </a:r>
          </a:p>
          <a:p>
            <a:pPr>
              <a:buNone/>
            </a:pPr>
            <a:r>
              <a:rPr lang="cs-CZ" sz="3600" dirty="0" smtClean="0"/>
              <a:t>  </a:t>
            </a:r>
          </a:p>
          <a:p>
            <a:pPr>
              <a:buNone/>
            </a:pPr>
            <a:r>
              <a:rPr lang="cs-CZ" sz="3600" dirty="0" smtClean="0"/>
              <a:t>	      67,5 : 4                           45,68 : 9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	    28,56 : 3                        327,54 : 8 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	  167,29 : 2                        64,562 : 6 </a:t>
            </a:r>
            <a:endParaRPr lang="cs-CZ" sz="3600" dirty="0"/>
          </a:p>
        </p:txBody>
      </p:sp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88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Pokud sepisujeme první číslici za desetinnou čárku, musíme zapsat desetinnou čárku do podílu. </vt:lpstr>
      <vt:lpstr>Vypočítej a proveď zkoušku</vt:lpstr>
      <vt:lpstr> Vypočítej: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6</cp:revision>
  <dcterms:created xsi:type="dcterms:W3CDTF">2014-01-29T21:21:34Z</dcterms:created>
  <dcterms:modified xsi:type="dcterms:W3CDTF">2014-03-21T10:49:42Z</dcterms:modified>
</cp:coreProperties>
</file>