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9DF05-DD68-4E8E-A5BD-13DB78186F1B}" type="datetimeFigureOut">
              <a:rPr lang="cs-CZ" smtClean="0"/>
              <a:pPr/>
              <a:t>21.3.2014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0C362-D051-4FE4-90DF-0132CF2090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Násobení</a:t>
            </a:r>
          </a:p>
          <a:p>
            <a:pPr>
              <a:lnSpc>
                <a:spcPct val="110000"/>
              </a:lnSpc>
            </a:pPr>
            <a:r>
              <a:rPr lang="cs-CZ" b="1" dirty="0" smtClean="0"/>
              <a:t>Název :</a:t>
            </a:r>
            <a:r>
              <a:rPr lang="cs-CZ" dirty="0" smtClean="0"/>
              <a:t> VY_32_INOVACE_17_NÁSOBENÍ DESETINNÝCH      </a:t>
            </a:r>
          </a:p>
          <a:p>
            <a:pPr>
              <a:lnSpc>
                <a:spcPct val="11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            ČÍSEL  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násobení desetinných čísel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40768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Násobíme-li desetinná čísla deseti, posuneme desetinnou čárku o 1 místo doprava.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0,8 x 10 = 8,0 = 8</a:t>
            </a:r>
          </a:p>
          <a:p>
            <a:pPr>
              <a:buNone/>
            </a:pPr>
            <a:r>
              <a:rPr lang="cs-CZ" sz="4400" dirty="0" smtClean="0"/>
              <a:t>  19,30 x 10 = 193,0 =193</a:t>
            </a:r>
          </a:p>
          <a:p>
            <a:pPr>
              <a:buNone/>
            </a:pPr>
            <a:r>
              <a:rPr lang="cs-CZ" sz="4400" dirty="0" smtClean="0"/>
              <a:t>  Napiš další příklady:</a:t>
            </a:r>
            <a:endParaRPr lang="cs-CZ" sz="4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dirty="0" smtClean="0"/>
              <a:t>Vynásob desetinná čísla deseti: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rgbClr val="FFC0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2,35 x 10 =               10 x 6,18 =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8,28 x 10 =               10 x 3,90 =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7,31 x 10 =               10 x 0,53 =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5,64 x 10 =               10 x 6,18 =</a:t>
            </a:r>
            <a:endParaRPr lang="cs-CZ" sz="36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Násobíme-li desetinné číslo stem,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smtClean="0">
                <a:solidFill>
                  <a:srgbClr val="FF0000"/>
                </a:solidFill>
              </a:rPr>
              <a:t>posuneme desetinnou </a:t>
            </a:r>
            <a:r>
              <a:rPr lang="cs-CZ" sz="3600" dirty="0" smtClean="0">
                <a:solidFill>
                  <a:srgbClr val="FF0000"/>
                </a:solidFill>
              </a:rPr>
              <a:t>čárku o 2 místa doprava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	7,80 x 100 = 780</a:t>
            </a:r>
          </a:p>
          <a:p>
            <a:pPr>
              <a:buNone/>
            </a:pPr>
            <a:r>
              <a:rPr lang="cs-CZ" sz="4000" dirty="0" smtClean="0"/>
              <a:t> 	0,50 x 100 = 50</a:t>
            </a:r>
          </a:p>
          <a:p>
            <a:pPr>
              <a:buNone/>
            </a:pPr>
            <a:r>
              <a:rPr lang="cs-CZ" sz="4000" dirty="0" smtClean="0"/>
              <a:t>  Napiš další příklady:</a:t>
            </a:r>
            <a:endParaRPr lang="cs-CZ" sz="40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http://office.microsoft.com/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165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Násobíme-li desetinná čísla deseti, posuneme desetinnou čárku o 1 místo doprava.</vt:lpstr>
      <vt:lpstr>Vynásob desetinná čísla deseti:</vt:lpstr>
      <vt:lpstr>Násobíme-li desetinné číslo stem, posuneme desetinnou čárku o 2 místa doprava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7</cp:revision>
  <dcterms:created xsi:type="dcterms:W3CDTF">2014-01-29T21:22:53Z</dcterms:created>
  <dcterms:modified xsi:type="dcterms:W3CDTF">2014-03-21T12:45:14Z</dcterms:modified>
</cp:coreProperties>
</file>