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8" r:id="rId1"/>
  </p:sldMasterIdLst>
  <p:handoutMasterIdLst>
    <p:handoutMasterId r:id="rId15"/>
  </p:handoutMasterIdLst>
  <p:sldIdLst>
    <p:sldId id="261" r:id="rId2"/>
    <p:sldId id="263" r:id="rId3"/>
    <p:sldId id="291" r:id="rId4"/>
    <p:sldId id="292" r:id="rId5"/>
    <p:sldId id="293" r:id="rId6"/>
    <p:sldId id="294" r:id="rId7"/>
    <p:sldId id="295" r:id="rId8"/>
    <p:sldId id="297" r:id="rId9"/>
    <p:sldId id="298" r:id="rId10"/>
    <p:sldId id="299" r:id="rId11"/>
    <p:sldId id="300" r:id="rId12"/>
    <p:sldId id="301" r:id="rId13"/>
    <p:sldId id="28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718" autoAdjust="0"/>
  </p:normalViewPr>
  <p:slideViewPr>
    <p:cSldViewPr>
      <p:cViewPr>
        <p:scale>
          <a:sx n="60" d="100"/>
          <a:sy n="60" d="100"/>
        </p:scale>
        <p:origin x="-786" y="-3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B4A802-E542-44F9-8416-8BB34D71BC99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16A85F-9A18-489B-9F60-BBC923367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57158" y="2428868"/>
            <a:ext cx="7715304" cy="33609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ZŠ 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Mgr. Jitka Pražáková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22.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3. 2014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VY_32_INOVACE_6B_M2_17 Součtové pyramidy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 CZ.1.07/1.4.00/21.3534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Matematika a její aplikace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Součtové pyramidy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2. 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Součtové pyramidy, součtové trojúhelníky, obor 0-100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 přechodem desítky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1388" y="571480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2071678"/>
            <a:ext cx="7500990" cy="2339973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       Řešíme </a:t>
            </a:r>
            <a:r>
              <a:rPr lang="cs-CZ" sz="2000" dirty="0" smtClean="0"/>
              <a:t>společně součtové pyramidy od jednodušších po složitější. Nade dvěma sousedními čísly leží jejich součet.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642910" y="1191268"/>
            <a:ext cx="78581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Anotace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4286248" y="2714620"/>
          <a:ext cx="3500460" cy="2857518"/>
        </p:xfrm>
        <a:graphic>
          <a:graphicData uri="http://schemas.openxmlformats.org/drawingml/2006/table">
            <a:tbl>
              <a:tblPr/>
              <a:tblGrid>
                <a:gridCol w="583410"/>
                <a:gridCol w="583410"/>
                <a:gridCol w="583410"/>
                <a:gridCol w="583410"/>
                <a:gridCol w="583410"/>
                <a:gridCol w="583410"/>
              </a:tblGrid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85720" y="714357"/>
          <a:ext cx="3500460" cy="2857518"/>
        </p:xfrm>
        <a:graphic>
          <a:graphicData uri="http://schemas.openxmlformats.org/drawingml/2006/table">
            <a:tbl>
              <a:tblPr/>
              <a:tblGrid>
                <a:gridCol w="583410"/>
                <a:gridCol w="583410"/>
                <a:gridCol w="583410"/>
                <a:gridCol w="583410"/>
                <a:gridCol w="583410"/>
                <a:gridCol w="583410"/>
              </a:tblGrid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786446" y="4714884"/>
            <a:ext cx="5000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29454" y="4714884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7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00364" y="2714620"/>
            <a:ext cx="4286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5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3438" y="4731261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8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85916" y="2714620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034" y="2714620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6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4214810" y="2714620"/>
          <a:ext cx="3500460" cy="2857518"/>
        </p:xfrm>
        <a:graphic>
          <a:graphicData uri="http://schemas.openxmlformats.org/drawingml/2006/table">
            <a:tbl>
              <a:tblPr/>
              <a:tblGrid>
                <a:gridCol w="583410"/>
                <a:gridCol w="583410"/>
                <a:gridCol w="583410"/>
                <a:gridCol w="583410"/>
                <a:gridCol w="583410"/>
                <a:gridCol w="583410"/>
              </a:tblGrid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85720" y="714357"/>
          <a:ext cx="3500460" cy="2857518"/>
        </p:xfrm>
        <a:graphic>
          <a:graphicData uri="http://schemas.openxmlformats.org/drawingml/2006/table">
            <a:tbl>
              <a:tblPr/>
              <a:tblGrid>
                <a:gridCol w="583410"/>
                <a:gridCol w="583410"/>
                <a:gridCol w="583410"/>
                <a:gridCol w="583410"/>
                <a:gridCol w="583410"/>
                <a:gridCol w="583410"/>
              </a:tblGrid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715008" y="4714884"/>
            <a:ext cx="5000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86578" y="4714884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48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86048" y="2714620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30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9124" y="4731261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18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43042" y="2714620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20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034" y="2714620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4429124" y="2714620"/>
          <a:ext cx="3500460" cy="2857518"/>
        </p:xfrm>
        <a:graphic>
          <a:graphicData uri="http://schemas.openxmlformats.org/drawingml/2006/table">
            <a:tbl>
              <a:tblPr/>
              <a:tblGrid>
                <a:gridCol w="583410"/>
                <a:gridCol w="583410"/>
                <a:gridCol w="583410"/>
                <a:gridCol w="583410"/>
                <a:gridCol w="583410"/>
                <a:gridCol w="583410"/>
              </a:tblGrid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85720" y="714357"/>
          <a:ext cx="3500460" cy="2857518"/>
        </p:xfrm>
        <a:graphic>
          <a:graphicData uri="http://schemas.openxmlformats.org/drawingml/2006/table">
            <a:tbl>
              <a:tblPr/>
              <a:tblGrid>
                <a:gridCol w="583410"/>
                <a:gridCol w="583410"/>
                <a:gridCol w="583410"/>
                <a:gridCol w="583410"/>
                <a:gridCol w="583410"/>
                <a:gridCol w="583410"/>
              </a:tblGrid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786446" y="4714884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20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43768" y="4714884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5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00364" y="2714620"/>
            <a:ext cx="4286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6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3438" y="4731261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33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43042" y="2714620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34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034" y="2714620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4429124" y="2714620"/>
          <a:ext cx="3500460" cy="2857518"/>
        </p:xfrm>
        <a:graphic>
          <a:graphicData uri="http://schemas.openxmlformats.org/drawingml/2006/table">
            <a:tbl>
              <a:tblPr/>
              <a:tblGrid>
                <a:gridCol w="583410"/>
                <a:gridCol w="583410"/>
                <a:gridCol w="583410"/>
                <a:gridCol w="583410"/>
                <a:gridCol w="583410"/>
                <a:gridCol w="583410"/>
              </a:tblGrid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85720" y="714357"/>
          <a:ext cx="3500460" cy="2857518"/>
        </p:xfrm>
        <a:graphic>
          <a:graphicData uri="http://schemas.openxmlformats.org/drawingml/2006/table">
            <a:tbl>
              <a:tblPr/>
              <a:tblGrid>
                <a:gridCol w="583410"/>
                <a:gridCol w="583410"/>
                <a:gridCol w="583410"/>
                <a:gridCol w="583410"/>
                <a:gridCol w="583410"/>
                <a:gridCol w="583410"/>
              </a:tblGrid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214942" y="3786190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20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43768" y="4714884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9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57488" y="2659559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25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3438" y="4731261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13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71538" y="1714488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15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034" y="2714620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4429124" y="2714620"/>
          <a:ext cx="3500460" cy="2857518"/>
        </p:xfrm>
        <a:graphic>
          <a:graphicData uri="http://schemas.openxmlformats.org/drawingml/2006/table">
            <a:tbl>
              <a:tblPr/>
              <a:tblGrid>
                <a:gridCol w="583410"/>
                <a:gridCol w="583410"/>
                <a:gridCol w="583410"/>
                <a:gridCol w="583410"/>
                <a:gridCol w="583410"/>
                <a:gridCol w="583410"/>
              </a:tblGrid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85720" y="714357"/>
          <a:ext cx="3500460" cy="2857518"/>
        </p:xfrm>
        <a:graphic>
          <a:graphicData uri="http://schemas.openxmlformats.org/drawingml/2006/table">
            <a:tbl>
              <a:tblPr/>
              <a:tblGrid>
                <a:gridCol w="583410"/>
                <a:gridCol w="583410"/>
                <a:gridCol w="583410"/>
                <a:gridCol w="583410"/>
                <a:gridCol w="583410"/>
                <a:gridCol w="583410"/>
              </a:tblGrid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214942" y="3786190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20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00892" y="4731261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46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57488" y="2659559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25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57950" y="3786190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50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71538" y="1714488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15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14546" y="1714488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4429124" y="2714620"/>
          <a:ext cx="3500460" cy="2857518"/>
        </p:xfrm>
        <a:graphic>
          <a:graphicData uri="http://schemas.openxmlformats.org/drawingml/2006/table">
            <a:tbl>
              <a:tblPr/>
              <a:tblGrid>
                <a:gridCol w="583410"/>
                <a:gridCol w="583410"/>
                <a:gridCol w="583410"/>
                <a:gridCol w="583410"/>
                <a:gridCol w="583410"/>
                <a:gridCol w="583410"/>
              </a:tblGrid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85720" y="714357"/>
          <a:ext cx="3500460" cy="2857518"/>
        </p:xfrm>
        <a:graphic>
          <a:graphicData uri="http://schemas.openxmlformats.org/drawingml/2006/table">
            <a:tbl>
              <a:tblPr/>
              <a:tblGrid>
                <a:gridCol w="583410"/>
                <a:gridCol w="583410"/>
                <a:gridCol w="583410"/>
                <a:gridCol w="583410"/>
                <a:gridCol w="583410"/>
                <a:gridCol w="583410"/>
              </a:tblGrid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6357950" y="3714752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20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43768" y="4731261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8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43042" y="785794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48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86446" y="2802435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52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7158" y="2714620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20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71538" y="1714488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4429124" y="2714620"/>
          <a:ext cx="3500460" cy="2857518"/>
        </p:xfrm>
        <a:graphic>
          <a:graphicData uri="http://schemas.openxmlformats.org/drawingml/2006/table">
            <a:tbl>
              <a:tblPr/>
              <a:tblGrid>
                <a:gridCol w="583410"/>
                <a:gridCol w="583410"/>
                <a:gridCol w="583410"/>
                <a:gridCol w="583410"/>
                <a:gridCol w="583410"/>
                <a:gridCol w="583410"/>
              </a:tblGrid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85720" y="714357"/>
          <a:ext cx="3500460" cy="2857518"/>
        </p:xfrm>
        <a:graphic>
          <a:graphicData uri="http://schemas.openxmlformats.org/drawingml/2006/table">
            <a:tbl>
              <a:tblPr/>
              <a:tblGrid>
                <a:gridCol w="583410"/>
                <a:gridCol w="583410"/>
                <a:gridCol w="583410"/>
                <a:gridCol w="583410"/>
                <a:gridCol w="583410"/>
                <a:gridCol w="583410"/>
              </a:tblGrid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6357950" y="3714752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20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6314" y="4714884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28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43042" y="785794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48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86446" y="2802435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68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34" y="2714620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23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14546" y="1714488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18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4429124" y="2714620"/>
          <a:ext cx="3500460" cy="2857518"/>
        </p:xfrm>
        <a:graphic>
          <a:graphicData uri="http://schemas.openxmlformats.org/drawingml/2006/table">
            <a:tbl>
              <a:tblPr/>
              <a:tblGrid>
                <a:gridCol w="583410"/>
                <a:gridCol w="583410"/>
                <a:gridCol w="583410"/>
                <a:gridCol w="583410"/>
                <a:gridCol w="583410"/>
                <a:gridCol w="583410"/>
              </a:tblGrid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85720" y="714357"/>
          <a:ext cx="3500460" cy="2857518"/>
        </p:xfrm>
        <a:graphic>
          <a:graphicData uri="http://schemas.openxmlformats.org/drawingml/2006/table">
            <a:tbl>
              <a:tblPr/>
              <a:tblGrid>
                <a:gridCol w="583410"/>
                <a:gridCol w="583410"/>
                <a:gridCol w="583410"/>
                <a:gridCol w="583410"/>
                <a:gridCol w="583410"/>
                <a:gridCol w="583410"/>
              </a:tblGrid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7143768" y="4714884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5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6314" y="4714884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5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43042" y="785794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10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86446" y="2802435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20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2910" y="2714620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00364" y="2714620"/>
            <a:ext cx="5000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4429124" y="2714620"/>
          <a:ext cx="3500460" cy="2857518"/>
        </p:xfrm>
        <a:graphic>
          <a:graphicData uri="http://schemas.openxmlformats.org/drawingml/2006/table">
            <a:tbl>
              <a:tblPr/>
              <a:tblGrid>
                <a:gridCol w="583410"/>
                <a:gridCol w="583410"/>
                <a:gridCol w="583410"/>
                <a:gridCol w="583410"/>
                <a:gridCol w="583410"/>
                <a:gridCol w="583410"/>
              </a:tblGrid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85720" y="714357"/>
          <a:ext cx="3500460" cy="2857518"/>
        </p:xfrm>
        <a:graphic>
          <a:graphicData uri="http://schemas.openxmlformats.org/drawingml/2006/table">
            <a:tbl>
              <a:tblPr/>
              <a:tblGrid>
                <a:gridCol w="583410"/>
                <a:gridCol w="583410"/>
                <a:gridCol w="583410"/>
                <a:gridCol w="583410"/>
                <a:gridCol w="583410"/>
                <a:gridCol w="583410"/>
              </a:tblGrid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6929454" y="4714884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10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4714884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10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43042" y="785794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30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86446" y="2802435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40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596" y="2714620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10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57488" y="2714620"/>
            <a:ext cx="107157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4429124" y="2714620"/>
          <a:ext cx="3500460" cy="2857518"/>
        </p:xfrm>
        <a:graphic>
          <a:graphicData uri="http://schemas.openxmlformats.org/drawingml/2006/table">
            <a:tbl>
              <a:tblPr/>
              <a:tblGrid>
                <a:gridCol w="583410"/>
                <a:gridCol w="583410"/>
                <a:gridCol w="583410"/>
                <a:gridCol w="583410"/>
                <a:gridCol w="583410"/>
                <a:gridCol w="583410"/>
              </a:tblGrid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85720" y="714357"/>
          <a:ext cx="3500460" cy="2857518"/>
        </p:xfrm>
        <a:graphic>
          <a:graphicData uri="http://schemas.openxmlformats.org/drawingml/2006/table">
            <a:tbl>
              <a:tblPr/>
              <a:tblGrid>
                <a:gridCol w="583410"/>
                <a:gridCol w="583410"/>
                <a:gridCol w="583410"/>
                <a:gridCol w="583410"/>
                <a:gridCol w="583410"/>
                <a:gridCol w="583410"/>
              </a:tblGrid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52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6929454" y="4714884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20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4714884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40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43042" y="785794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50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43570" y="2802435"/>
            <a:ext cx="121444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100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4348" y="2714620"/>
            <a:ext cx="6429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9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57488" y="2714620"/>
            <a:ext cx="107157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21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100" dirty="0" smtClean="0"/>
              <a:t>Použité zdroje: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85828" y="1600200"/>
            <a:ext cx="7329510" cy="4525963"/>
          </a:xfrm>
        </p:spPr>
        <p:txBody>
          <a:bodyPr>
            <a:normAutofit/>
          </a:bodyPr>
          <a:lstStyle/>
          <a:p>
            <a:r>
              <a:rPr lang="cs-CZ" sz="2400" i="1" dirty="0" err="1" smtClean="0"/>
              <a:t>MicrosoftPowerPoint</a:t>
            </a:r>
            <a:r>
              <a:rPr lang="cs-CZ" sz="2400" i="1" dirty="0" smtClean="0"/>
              <a:t> </a:t>
            </a:r>
            <a:endParaRPr lang="cs-CZ" sz="2400" i="1" dirty="0" smtClean="0"/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1399</TotalTime>
  <Words>148</Words>
  <Application>Microsoft Office PowerPoint</Application>
  <PresentationFormat>Předvádění na obrazovce (4:3)</PresentationFormat>
  <Paragraphs>314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Jitka</dc:creator>
  <cp:lastModifiedBy>Jitka</cp:lastModifiedBy>
  <cp:revision>128</cp:revision>
  <dcterms:created xsi:type="dcterms:W3CDTF">2013-12-25T22:51:11Z</dcterms:created>
  <dcterms:modified xsi:type="dcterms:W3CDTF">2014-03-22T12:43:20Z</dcterms:modified>
</cp:coreProperties>
</file>