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6"/>
  </p:handout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9144000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image" Target="../media/image4.gif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B7DF9E-328F-4E5C-BA01-D869933FB213}" type="doc">
      <dgm:prSet loTypeId="urn:microsoft.com/office/officeart/2005/8/layout/vList4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96F2C013-5BEA-4AAB-80A3-D7839BF2C2F9}">
      <dgm:prSet phldrT="[Text]"/>
      <dgm:spPr/>
      <dgm:t>
        <a:bodyPr/>
        <a:lstStyle/>
        <a:p>
          <a:pPr algn="l"/>
          <a:r>
            <a:rPr lang="cs-CZ" dirty="0"/>
            <a:t>NÁZEV</a:t>
          </a:r>
        </a:p>
      </dgm:t>
    </dgm:pt>
    <dgm:pt modelId="{3DBFF444-D19D-42E5-8A47-772AC6AFFF60}" type="parTrans" cxnId="{980B4967-128A-4AB5-8803-A49F551D1C54}">
      <dgm:prSet/>
      <dgm:spPr/>
      <dgm:t>
        <a:bodyPr/>
        <a:lstStyle/>
        <a:p>
          <a:pPr algn="l"/>
          <a:endParaRPr lang="cs-CZ"/>
        </a:p>
      </dgm:t>
    </dgm:pt>
    <dgm:pt modelId="{73C3C256-1D63-46C5-B6A8-E522304C6A11}" type="sibTrans" cxnId="{980B4967-128A-4AB5-8803-A49F551D1C54}">
      <dgm:prSet/>
      <dgm:spPr/>
      <dgm:t>
        <a:bodyPr/>
        <a:lstStyle/>
        <a:p>
          <a:pPr algn="l"/>
          <a:endParaRPr lang="cs-CZ"/>
        </a:p>
      </dgm:t>
    </dgm:pt>
    <dgm:pt modelId="{1B297480-CDE8-46CB-8FC4-49982A58FEFB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endParaRPr lang="cs-CZ" dirty="0"/>
        </a:p>
      </dgm:t>
    </dgm:pt>
    <dgm:pt modelId="{43B0C462-1B21-4016-8E2B-AE33D1382115}" type="parTrans" cxnId="{F1BAC882-30D8-42CE-8424-B9604A233813}">
      <dgm:prSet/>
      <dgm:spPr/>
      <dgm:t>
        <a:bodyPr/>
        <a:lstStyle/>
        <a:p>
          <a:pPr algn="l"/>
          <a:endParaRPr lang="cs-CZ"/>
        </a:p>
      </dgm:t>
    </dgm:pt>
    <dgm:pt modelId="{3D1D6E5A-1B1B-4768-B8E0-88DD3EB969D8}" type="sibTrans" cxnId="{F1BAC882-30D8-42CE-8424-B9604A233813}">
      <dgm:prSet/>
      <dgm:spPr/>
      <dgm:t>
        <a:bodyPr/>
        <a:lstStyle/>
        <a:p>
          <a:pPr algn="l"/>
          <a:endParaRPr lang="cs-CZ"/>
        </a:p>
      </dgm:t>
    </dgm:pt>
    <dgm:pt modelId="{8F967ADE-A403-4D5C-831F-54E908AC4AA3}">
      <dgm:prSet phldrT="[Text]"/>
      <dgm:spPr/>
      <dgm:t>
        <a:bodyPr/>
        <a:lstStyle/>
        <a:p>
          <a:pPr algn="l"/>
          <a:r>
            <a:rPr lang="cs-CZ" dirty="0" smtClean="0"/>
            <a:t>Mgr. Iva Juřicová</a:t>
          </a:r>
          <a:endParaRPr lang="cs-CZ" dirty="0"/>
        </a:p>
      </dgm:t>
    </dgm:pt>
    <dgm:pt modelId="{999EFF78-A0FB-4421-9C35-B698858C65DC}" type="parTrans" cxnId="{01E5EE86-F10D-4609-BFD7-4939659A6C5F}">
      <dgm:prSet/>
      <dgm:spPr/>
      <dgm:t>
        <a:bodyPr/>
        <a:lstStyle/>
        <a:p>
          <a:pPr algn="l"/>
          <a:endParaRPr lang="cs-CZ"/>
        </a:p>
      </dgm:t>
    </dgm:pt>
    <dgm:pt modelId="{56F5C2B6-2245-4F41-91AD-1A1544D92449}" type="sibTrans" cxnId="{01E5EE86-F10D-4609-BFD7-4939659A6C5F}">
      <dgm:prSet/>
      <dgm:spPr/>
      <dgm:t>
        <a:bodyPr/>
        <a:lstStyle/>
        <a:p>
          <a:pPr algn="l"/>
          <a:endParaRPr lang="cs-CZ"/>
        </a:p>
      </dgm:t>
    </dgm:pt>
    <dgm:pt modelId="{A1DA9C05-85E7-4970-BBB0-A984E203DC09}">
      <dgm:prSet phldrT="[Text]"/>
      <dgm:spPr/>
      <dgm:t>
        <a:bodyPr/>
        <a:lstStyle/>
        <a:p>
          <a:pPr algn="l"/>
          <a:r>
            <a:rPr lang="cs-CZ" dirty="0"/>
            <a:t>DATUM VYTVOŘENÍ A PILOTOVÁNÍ</a:t>
          </a:r>
        </a:p>
      </dgm:t>
    </dgm:pt>
    <dgm:pt modelId="{81D9442E-9F20-4146-8DD6-9AA4AD0672CD}" type="parTrans" cxnId="{4A4F9889-54F8-48D0-8F1E-1F80A8C9DA1E}">
      <dgm:prSet/>
      <dgm:spPr/>
      <dgm:t>
        <a:bodyPr/>
        <a:lstStyle/>
        <a:p>
          <a:pPr algn="l"/>
          <a:endParaRPr lang="cs-CZ"/>
        </a:p>
      </dgm:t>
    </dgm:pt>
    <dgm:pt modelId="{CB1EB3B3-7644-416C-83F8-9EC31CC4F371}" type="sibTrans" cxnId="{4A4F9889-54F8-48D0-8F1E-1F80A8C9DA1E}">
      <dgm:prSet/>
      <dgm:spPr/>
      <dgm:t>
        <a:bodyPr/>
        <a:lstStyle/>
        <a:p>
          <a:pPr algn="l"/>
          <a:endParaRPr lang="cs-CZ"/>
        </a:p>
      </dgm:t>
    </dgm:pt>
    <dgm:pt modelId="{8105E62F-3EF3-4F05-A619-6EC90265F6E0}">
      <dgm:prSet phldrT="[Text]"/>
      <dgm:spPr/>
      <dgm:t>
        <a:bodyPr/>
        <a:lstStyle/>
        <a:p>
          <a:pPr algn="l"/>
          <a:r>
            <a:rPr lang="cs-CZ" dirty="0"/>
            <a:t>vytvořeno</a:t>
          </a:r>
          <a:r>
            <a:rPr lang="cs-CZ" dirty="0" smtClean="0"/>
            <a:t>: 10. 11. 2011</a:t>
          </a:r>
          <a:endParaRPr lang="cs-CZ" dirty="0"/>
        </a:p>
      </dgm:t>
    </dgm:pt>
    <dgm:pt modelId="{A2A06680-5E9A-4B3D-BFC7-AC094F37D263}" type="parTrans" cxnId="{99C775DA-D5C0-40B0-BB66-1732BBD61BD9}">
      <dgm:prSet/>
      <dgm:spPr/>
      <dgm:t>
        <a:bodyPr/>
        <a:lstStyle/>
        <a:p>
          <a:pPr algn="l"/>
          <a:endParaRPr lang="cs-CZ"/>
        </a:p>
      </dgm:t>
    </dgm:pt>
    <dgm:pt modelId="{25515EFB-4853-4E36-A624-24A1DC43B025}" type="sibTrans" cxnId="{99C775DA-D5C0-40B0-BB66-1732BBD61BD9}">
      <dgm:prSet/>
      <dgm:spPr/>
      <dgm:t>
        <a:bodyPr/>
        <a:lstStyle/>
        <a:p>
          <a:pPr algn="l"/>
          <a:endParaRPr lang="cs-CZ"/>
        </a:p>
      </dgm:t>
    </dgm:pt>
    <dgm:pt modelId="{5C30922F-DEBA-41B6-A602-61F9B4F40F88}">
      <dgm:prSet phldrT="[Text]"/>
      <dgm:spPr/>
      <dgm:t>
        <a:bodyPr/>
        <a:lstStyle/>
        <a:p>
          <a:pPr algn="l"/>
          <a:r>
            <a:rPr lang="cs-CZ" dirty="0"/>
            <a:t>pilotováno</a:t>
          </a:r>
          <a:r>
            <a:rPr lang="cs-CZ" dirty="0" smtClean="0"/>
            <a:t>: 14.11.2011</a:t>
          </a:r>
          <a:endParaRPr lang="cs-CZ" dirty="0"/>
        </a:p>
      </dgm:t>
    </dgm:pt>
    <dgm:pt modelId="{D734F9B9-E0EB-4FAA-B65C-15C38787BCFF}" type="parTrans" cxnId="{3622EBB7-4C00-4662-98D8-EA0206EEE28F}">
      <dgm:prSet/>
      <dgm:spPr/>
      <dgm:t>
        <a:bodyPr/>
        <a:lstStyle/>
        <a:p>
          <a:pPr algn="l"/>
          <a:endParaRPr lang="cs-CZ"/>
        </a:p>
      </dgm:t>
    </dgm:pt>
    <dgm:pt modelId="{E1AE100C-7FE2-4D87-8593-26C8B8245706}" type="sibTrans" cxnId="{3622EBB7-4C00-4662-98D8-EA0206EEE28F}">
      <dgm:prSet/>
      <dgm:spPr/>
      <dgm:t>
        <a:bodyPr/>
        <a:lstStyle/>
        <a:p>
          <a:pPr algn="l"/>
          <a:endParaRPr lang="cs-CZ"/>
        </a:p>
      </dgm:t>
    </dgm:pt>
    <dgm:pt modelId="{5A07C646-E3BD-461C-BEB9-90A9E85A57F6}">
      <dgm:prSet phldrT="[Text]"/>
      <dgm:spPr/>
      <dgm:t>
        <a:bodyPr/>
        <a:lstStyle/>
        <a:p>
          <a:pPr algn="l"/>
          <a:r>
            <a:rPr lang="cs-CZ" dirty="0"/>
            <a:t>URČENO PRO</a:t>
          </a:r>
        </a:p>
      </dgm:t>
    </dgm:pt>
    <dgm:pt modelId="{0710E1C4-BDF2-4058-9DEC-291D59ADEB8F}" type="parTrans" cxnId="{C128D309-DFF4-4909-85B1-6123B3613CC1}">
      <dgm:prSet/>
      <dgm:spPr/>
      <dgm:t>
        <a:bodyPr/>
        <a:lstStyle/>
        <a:p>
          <a:pPr algn="l"/>
          <a:endParaRPr lang="cs-CZ"/>
        </a:p>
      </dgm:t>
    </dgm:pt>
    <dgm:pt modelId="{A2367C5A-672A-4F8B-857D-B4981BFA947A}" type="sibTrans" cxnId="{C128D309-DFF4-4909-85B1-6123B3613CC1}">
      <dgm:prSet/>
      <dgm:spPr/>
      <dgm:t>
        <a:bodyPr/>
        <a:lstStyle/>
        <a:p>
          <a:pPr algn="l"/>
          <a:endParaRPr lang="cs-CZ"/>
        </a:p>
      </dgm:t>
    </dgm:pt>
    <dgm:pt modelId="{396D857A-F315-455F-AF0E-36C11CAF0D50}">
      <dgm:prSet phldrT="[Text]"/>
      <dgm:spPr/>
      <dgm:t>
        <a:bodyPr/>
        <a:lstStyle/>
        <a:p>
          <a:pPr algn="l"/>
          <a:r>
            <a:rPr lang="cs-CZ" dirty="0"/>
            <a:t>ŠKOLA:</a:t>
          </a:r>
        </a:p>
      </dgm:t>
    </dgm:pt>
    <dgm:pt modelId="{39D0BF36-D8DB-4632-8E74-33AC0852B2A6}" type="parTrans" cxnId="{885E1FEC-4CB1-4FC0-85A5-259AFDDD2360}">
      <dgm:prSet/>
      <dgm:spPr/>
      <dgm:t>
        <a:bodyPr/>
        <a:lstStyle/>
        <a:p>
          <a:pPr algn="l"/>
          <a:endParaRPr lang="cs-CZ"/>
        </a:p>
      </dgm:t>
    </dgm:pt>
    <dgm:pt modelId="{4A8CCFD4-E323-46FD-96A2-623BC96B67CC}" type="sibTrans" cxnId="{885E1FEC-4CB1-4FC0-85A5-259AFDDD2360}">
      <dgm:prSet/>
      <dgm:spPr/>
      <dgm:t>
        <a:bodyPr/>
        <a:lstStyle/>
        <a:p>
          <a:pPr algn="l"/>
          <a:endParaRPr lang="cs-CZ"/>
        </a:p>
      </dgm:t>
    </dgm:pt>
    <dgm:pt modelId="{1B7D564B-E132-4115-AA04-8D6D899E15FB}">
      <dgm:prSet phldrT="[Text]"/>
      <dgm:spPr/>
      <dgm:t>
        <a:bodyPr/>
        <a:lstStyle/>
        <a:p>
          <a:pPr algn="l"/>
          <a:r>
            <a:rPr lang="cs-CZ" dirty="0"/>
            <a:t>1. stupeň ZŠ, </a:t>
          </a:r>
          <a:r>
            <a:rPr lang="cs-CZ" dirty="0" smtClean="0"/>
            <a:t>4. a 5. </a:t>
          </a:r>
          <a:r>
            <a:rPr lang="cs-CZ" dirty="0"/>
            <a:t>ročník</a:t>
          </a:r>
        </a:p>
      </dgm:t>
    </dgm:pt>
    <dgm:pt modelId="{FDB64E96-7C84-4FBD-B730-9760CEF4AE6C}" type="parTrans" cxnId="{F0DAE544-50C1-4337-8D0E-29F3E061485A}">
      <dgm:prSet/>
      <dgm:spPr/>
      <dgm:t>
        <a:bodyPr/>
        <a:lstStyle/>
        <a:p>
          <a:pPr algn="l"/>
          <a:endParaRPr lang="cs-CZ"/>
        </a:p>
      </dgm:t>
    </dgm:pt>
    <dgm:pt modelId="{D8D2A922-B2CE-4B37-9206-7DF329F38F73}" type="sibTrans" cxnId="{F0DAE544-50C1-4337-8D0E-29F3E061485A}">
      <dgm:prSet/>
      <dgm:spPr/>
      <dgm:t>
        <a:bodyPr/>
        <a:lstStyle/>
        <a:p>
          <a:pPr algn="l"/>
          <a:endParaRPr lang="cs-CZ"/>
        </a:p>
      </dgm:t>
    </dgm:pt>
    <dgm:pt modelId="{3B172763-0B20-4B3C-9DA8-38248B1D3968}">
      <dgm:prSet phldrT="[Text]"/>
      <dgm:spPr/>
      <dgm:t>
        <a:bodyPr/>
        <a:lstStyle/>
        <a:p>
          <a:pPr algn="l"/>
          <a:r>
            <a:rPr lang="cs-CZ" sz="1400" dirty="0"/>
            <a:t>POPIS</a:t>
          </a:r>
        </a:p>
      </dgm:t>
    </dgm:pt>
    <dgm:pt modelId="{0A56E57B-6F78-49C6-AFD7-C0E620AFEF08}" type="parTrans" cxnId="{502ED35D-AF1F-49C4-85BC-C67B716EF600}">
      <dgm:prSet/>
      <dgm:spPr/>
      <dgm:t>
        <a:bodyPr/>
        <a:lstStyle/>
        <a:p>
          <a:pPr algn="l"/>
          <a:endParaRPr lang="cs-CZ"/>
        </a:p>
      </dgm:t>
    </dgm:pt>
    <dgm:pt modelId="{1D891CE7-4E57-4783-BB3A-248E2DE658A6}" type="sibTrans" cxnId="{502ED35D-AF1F-49C4-85BC-C67B716EF600}">
      <dgm:prSet/>
      <dgm:spPr/>
      <dgm:t>
        <a:bodyPr/>
        <a:lstStyle/>
        <a:p>
          <a:pPr algn="l"/>
          <a:endParaRPr lang="cs-CZ"/>
        </a:p>
      </dgm:t>
    </dgm:pt>
    <dgm:pt modelId="{13A3502B-A10F-4E99-B360-5D33D74C2CC7}">
      <dgm:prSet phldrT="[Text]"/>
      <dgm:spPr/>
      <dgm:t>
        <a:bodyPr/>
        <a:lstStyle/>
        <a:p>
          <a:pPr algn="l"/>
          <a:r>
            <a:rPr lang="cs-CZ" dirty="0"/>
            <a:t>ZŠ a MŠ </a:t>
          </a:r>
          <a:r>
            <a:rPr lang="cs-CZ" dirty="0" err="1"/>
            <a:t>Pozděchov</a:t>
          </a:r>
          <a:r>
            <a:rPr lang="cs-CZ" dirty="0"/>
            <a:t>, okres Vsetín</a:t>
          </a:r>
        </a:p>
      </dgm:t>
    </dgm:pt>
    <dgm:pt modelId="{7AC6AEA3-9E86-4A76-BC46-E7DD249AC1F8}" type="parTrans" cxnId="{24571CA1-43DC-487A-B6D5-CC384668994C}">
      <dgm:prSet/>
      <dgm:spPr/>
      <dgm:t>
        <a:bodyPr/>
        <a:lstStyle/>
        <a:p>
          <a:pPr algn="l"/>
          <a:endParaRPr lang="cs-CZ"/>
        </a:p>
      </dgm:t>
    </dgm:pt>
    <dgm:pt modelId="{1E80080B-8722-47B9-80E5-5BB36E89B318}" type="sibTrans" cxnId="{24571CA1-43DC-487A-B6D5-CC384668994C}">
      <dgm:prSet/>
      <dgm:spPr/>
      <dgm:t>
        <a:bodyPr/>
        <a:lstStyle/>
        <a:p>
          <a:pPr algn="l"/>
          <a:endParaRPr lang="cs-CZ"/>
        </a:p>
      </dgm:t>
    </dgm:pt>
    <dgm:pt modelId="{BB759C33-C9DE-4AF1-AE3E-587808AD6CFC}">
      <dgm:prSet phldrT="[Text]" custT="1"/>
      <dgm:spPr/>
      <dgm:t>
        <a:bodyPr/>
        <a:lstStyle/>
        <a:p>
          <a:pPr algn="l"/>
          <a:r>
            <a:rPr lang="cs-CZ" sz="1200" b="1" dirty="0"/>
            <a:t>bližší popis: </a:t>
          </a:r>
          <a:r>
            <a:rPr lang="cs-CZ" sz="1100" dirty="0" smtClean="0"/>
            <a:t>Prezentace  k vyvození nového učiva ,,bicí nástroje“ (klíčová slova – bicí nástroje, bicí </a:t>
          </a:r>
          <a:r>
            <a:rPr lang="cs-CZ" sz="1100" dirty="0" err="1" smtClean="0"/>
            <a:t>samozvučné</a:t>
          </a:r>
          <a:r>
            <a:rPr lang="cs-CZ" sz="1100" dirty="0" smtClean="0"/>
            <a:t>, bicí </a:t>
          </a:r>
          <a:r>
            <a:rPr lang="cs-CZ" sz="1100" dirty="0" err="1" smtClean="0"/>
            <a:t>blanozvučné</a:t>
          </a:r>
          <a:r>
            <a:rPr lang="cs-CZ" sz="1100" dirty="0" smtClean="0"/>
            <a:t>, metalofon, xylofon, marimba, činely, triangl, tympány, </a:t>
          </a:r>
          <a:r>
            <a:rPr lang="cs-CZ" sz="1100" dirty="0" err="1" smtClean="0"/>
            <a:t>djembe</a:t>
          </a:r>
          <a:r>
            <a:rPr lang="cs-CZ" sz="1100" dirty="0" smtClean="0"/>
            <a:t>, </a:t>
          </a:r>
          <a:r>
            <a:rPr lang="cs-CZ" sz="1100" dirty="0" err="1" smtClean="0"/>
            <a:t>conga</a:t>
          </a:r>
          <a:r>
            <a:rPr lang="cs-CZ" sz="1100" dirty="0" smtClean="0"/>
            <a:t>) i opakování učiva, zejména v malotřídních školách.</a:t>
          </a:r>
          <a:endParaRPr lang="cs-CZ" sz="1100" dirty="0"/>
        </a:p>
        <a:p>
          <a:pPr algn="l"/>
          <a:endParaRPr lang="cs-CZ" sz="1100" dirty="0"/>
        </a:p>
      </dgm:t>
    </dgm:pt>
    <dgm:pt modelId="{C28C8312-4A52-416F-856F-87EC58234E1A}" type="parTrans" cxnId="{D55CAFEC-8621-4522-9DC1-F543C742BE16}">
      <dgm:prSet/>
      <dgm:spPr/>
      <dgm:t>
        <a:bodyPr/>
        <a:lstStyle/>
        <a:p>
          <a:pPr algn="l"/>
          <a:endParaRPr lang="cs-CZ"/>
        </a:p>
      </dgm:t>
    </dgm:pt>
    <dgm:pt modelId="{1E971FBD-B2E9-4980-9E22-F50E8B20E96C}" type="sibTrans" cxnId="{D55CAFEC-8621-4522-9DC1-F543C742BE16}">
      <dgm:prSet/>
      <dgm:spPr/>
      <dgm:t>
        <a:bodyPr/>
        <a:lstStyle/>
        <a:p>
          <a:pPr algn="l"/>
          <a:endParaRPr lang="cs-CZ"/>
        </a:p>
      </dgm:t>
    </dgm:pt>
    <dgm:pt modelId="{0E75B0B5-9D41-4A48-87FA-F07562D61682}">
      <dgm:prSet phldrT="[Text]" custT="1"/>
      <dgm:spPr/>
      <dgm:t>
        <a:bodyPr/>
        <a:lstStyle/>
        <a:p>
          <a:pPr algn="l"/>
          <a:r>
            <a:rPr lang="cs-CZ" sz="1200" b="1" dirty="0"/>
            <a:t>vzdělávací oblast, předmět: </a:t>
          </a:r>
          <a:r>
            <a:rPr lang="cs-CZ" sz="1100" dirty="0" smtClean="0"/>
            <a:t>Hudební výchova</a:t>
          </a:r>
          <a:endParaRPr lang="cs-CZ" sz="1100" dirty="0"/>
        </a:p>
      </dgm:t>
    </dgm:pt>
    <dgm:pt modelId="{13738414-6583-4FE7-98F3-5E8B2B85A9DA}" type="parTrans" cxnId="{6ABC3F55-A696-4CB6-920B-A888357AE16A}">
      <dgm:prSet/>
      <dgm:spPr/>
      <dgm:t>
        <a:bodyPr/>
        <a:lstStyle/>
        <a:p>
          <a:pPr algn="l"/>
          <a:endParaRPr lang="cs-CZ"/>
        </a:p>
      </dgm:t>
    </dgm:pt>
    <dgm:pt modelId="{EB480588-784A-45BD-8E9B-C758CAC93EE7}" type="sibTrans" cxnId="{6ABC3F55-A696-4CB6-920B-A888357AE16A}">
      <dgm:prSet/>
      <dgm:spPr/>
      <dgm:t>
        <a:bodyPr/>
        <a:lstStyle/>
        <a:p>
          <a:pPr algn="l"/>
          <a:endParaRPr lang="cs-CZ"/>
        </a:p>
      </dgm:t>
    </dgm:pt>
    <dgm:pt modelId="{7CAFA1E8-2F3C-449F-80E8-CE8428D20559}">
      <dgm:prSet phldrT="[Text]"/>
      <dgm:spPr/>
      <dgm:t>
        <a:bodyPr/>
        <a:lstStyle/>
        <a:p>
          <a:pPr algn="l"/>
          <a:r>
            <a:rPr lang="cs-CZ" dirty="0" smtClean="0"/>
            <a:t>Bicí nástroje</a:t>
          </a:r>
          <a:endParaRPr lang="cs-CZ" dirty="0"/>
        </a:p>
      </dgm:t>
    </dgm:pt>
    <dgm:pt modelId="{ED1D4241-0E24-4B61-AC99-4BD43715C27F}" type="sibTrans" cxnId="{E118FF91-E0C9-4025-BE52-88FB9E49563B}">
      <dgm:prSet/>
      <dgm:spPr/>
      <dgm:t>
        <a:bodyPr/>
        <a:lstStyle/>
        <a:p>
          <a:pPr algn="l"/>
          <a:endParaRPr lang="cs-CZ"/>
        </a:p>
      </dgm:t>
    </dgm:pt>
    <dgm:pt modelId="{BCCBD7C2-0D86-4C44-9B7E-1DC2F8D2C177}" type="parTrans" cxnId="{E118FF91-E0C9-4025-BE52-88FB9E49563B}">
      <dgm:prSet/>
      <dgm:spPr/>
      <dgm:t>
        <a:bodyPr/>
        <a:lstStyle/>
        <a:p>
          <a:pPr algn="l"/>
          <a:endParaRPr lang="cs-CZ"/>
        </a:p>
      </dgm:t>
    </dgm:pt>
    <dgm:pt modelId="{10EBD832-31C7-491F-8B6F-52A1D446F713}" type="pres">
      <dgm:prSet presAssocID="{5FB7DF9E-328F-4E5C-BA01-D869933FB213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8F7196C-4922-44B2-8E69-0607F5C3EB87}" type="pres">
      <dgm:prSet presAssocID="{396D857A-F315-455F-AF0E-36C11CAF0D50}" presName="comp" presStyleCnt="0"/>
      <dgm:spPr/>
    </dgm:pt>
    <dgm:pt modelId="{FAE83C0F-0C3D-4F95-84B8-771C32FAC398}" type="pres">
      <dgm:prSet presAssocID="{396D857A-F315-455F-AF0E-36C11CAF0D50}" presName="box" presStyleLbl="node1" presStyleIdx="0" presStyleCnt="6"/>
      <dgm:spPr/>
      <dgm:t>
        <a:bodyPr/>
        <a:lstStyle/>
        <a:p>
          <a:endParaRPr lang="cs-CZ"/>
        </a:p>
      </dgm:t>
    </dgm:pt>
    <dgm:pt modelId="{CA9AB007-570F-4BFB-92A3-AFF4BD134A4A}" type="pres">
      <dgm:prSet presAssocID="{396D857A-F315-455F-AF0E-36C11CAF0D50}" presName="img" presStyleLbl="fgImgPlace1" presStyleIdx="0" presStyleCnt="6" custScaleX="48548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FA76E141-7BAC-415B-A224-DC734F92A0F1}" type="pres">
      <dgm:prSet presAssocID="{396D857A-F315-455F-AF0E-36C11CAF0D50}" presName="text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154420-0BDA-4420-AC96-449A44D1D2C6}" type="pres">
      <dgm:prSet presAssocID="{4A8CCFD4-E323-46FD-96A2-623BC96B67CC}" presName="spacer" presStyleCnt="0"/>
      <dgm:spPr/>
    </dgm:pt>
    <dgm:pt modelId="{BD155520-B959-4777-93F0-A3B3F67A2412}" type="pres">
      <dgm:prSet presAssocID="{96F2C013-5BEA-4AAB-80A3-D7839BF2C2F9}" presName="comp" presStyleCnt="0"/>
      <dgm:spPr/>
    </dgm:pt>
    <dgm:pt modelId="{FBA59D53-341F-419B-AC52-2345B2010B86}" type="pres">
      <dgm:prSet presAssocID="{96F2C013-5BEA-4AAB-80A3-D7839BF2C2F9}" presName="box" presStyleLbl="node1" presStyleIdx="1" presStyleCnt="6"/>
      <dgm:spPr/>
      <dgm:t>
        <a:bodyPr/>
        <a:lstStyle/>
        <a:p>
          <a:endParaRPr lang="cs-CZ"/>
        </a:p>
      </dgm:t>
    </dgm:pt>
    <dgm:pt modelId="{3456E4FE-BA8A-44B3-B9E5-DE4BD00E0A5E}" type="pres">
      <dgm:prSet presAssocID="{96F2C013-5BEA-4AAB-80A3-D7839BF2C2F9}" presName="img" presStyleLbl="fgImgPlace1" presStyleIdx="1" presStyleCnt="6" custScaleX="48548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AE3522A2-0E5E-4793-A50F-F5C83B68BD65}" type="pres">
      <dgm:prSet presAssocID="{96F2C013-5BEA-4AAB-80A3-D7839BF2C2F9}" presName="text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0E8207-EF97-4974-91B8-18825D1C441E}" type="pres">
      <dgm:prSet presAssocID="{73C3C256-1D63-46C5-B6A8-E522304C6A11}" presName="spacer" presStyleCnt="0"/>
      <dgm:spPr/>
    </dgm:pt>
    <dgm:pt modelId="{72CE640C-C424-46DB-BCEF-C34667A32C3F}" type="pres">
      <dgm:prSet presAssocID="{1B297480-CDE8-46CB-8FC4-49982A58FEFB}" presName="comp" presStyleCnt="0"/>
      <dgm:spPr/>
    </dgm:pt>
    <dgm:pt modelId="{25438066-B6A6-4BCF-8BB6-45B0FED4852D}" type="pres">
      <dgm:prSet presAssocID="{1B297480-CDE8-46CB-8FC4-49982A58FEFB}" presName="box" presStyleLbl="node1" presStyleIdx="2" presStyleCnt="6"/>
      <dgm:spPr/>
      <dgm:t>
        <a:bodyPr/>
        <a:lstStyle/>
        <a:p>
          <a:endParaRPr lang="cs-CZ"/>
        </a:p>
      </dgm:t>
    </dgm:pt>
    <dgm:pt modelId="{E81E828B-5A97-49D9-A33C-345143611F44}" type="pres">
      <dgm:prSet presAssocID="{1B297480-CDE8-46CB-8FC4-49982A58FEFB}" presName="img" presStyleLbl="fgImgPlace1" presStyleIdx="2" presStyleCnt="6" custScaleX="48548" custScaleY="118799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5493666E-A8B1-4BC9-8E9B-FC5CFB1BB9B8}" type="pres">
      <dgm:prSet presAssocID="{1B297480-CDE8-46CB-8FC4-49982A58FEFB}" presName="text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2C228C-D5F0-421F-A4A6-27DBFC75227D}" type="pres">
      <dgm:prSet presAssocID="{3D1D6E5A-1B1B-4768-B8E0-88DD3EB969D8}" presName="spacer" presStyleCnt="0"/>
      <dgm:spPr/>
    </dgm:pt>
    <dgm:pt modelId="{0DFF51DB-CEA8-49D1-A985-5CD092B787BB}" type="pres">
      <dgm:prSet presAssocID="{A1DA9C05-85E7-4970-BBB0-A984E203DC09}" presName="comp" presStyleCnt="0"/>
      <dgm:spPr/>
    </dgm:pt>
    <dgm:pt modelId="{E1FDA819-1870-4033-8103-512060370B44}" type="pres">
      <dgm:prSet presAssocID="{A1DA9C05-85E7-4970-BBB0-A984E203DC09}" presName="box" presStyleLbl="node1" presStyleIdx="3" presStyleCnt="6"/>
      <dgm:spPr/>
      <dgm:t>
        <a:bodyPr/>
        <a:lstStyle/>
        <a:p>
          <a:endParaRPr lang="cs-CZ"/>
        </a:p>
      </dgm:t>
    </dgm:pt>
    <dgm:pt modelId="{351E0857-78E3-4DDD-A612-A23CAB387EA6}" type="pres">
      <dgm:prSet presAssocID="{A1DA9C05-85E7-4970-BBB0-A984E203DC09}" presName="img" presStyleLbl="fgImgPlace1" presStyleIdx="3" presStyleCnt="6" custScaleX="48548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736200C8-C859-49A2-9FD3-92000B666132}" type="pres">
      <dgm:prSet presAssocID="{A1DA9C05-85E7-4970-BBB0-A984E203DC09}" presName="text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6F960C-3976-4FD5-A079-6116FF26B6E2}" type="pres">
      <dgm:prSet presAssocID="{CB1EB3B3-7644-416C-83F8-9EC31CC4F371}" presName="spacer" presStyleCnt="0"/>
      <dgm:spPr/>
    </dgm:pt>
    <dgm:pt modelId="{EA26F0F2-6F3A-4CB1-BDE1-3A13937EFC4C}" type="pres">
      <dgm:prSet presAssocID="{5A07C646-E3BD-461C-BEB9-90A9E85A57F6}" presName="comp" presStyleCnt="0"/>
      <dgm:spPr/>
    </dgm:pt>
    <dgm:pt modelId="{F2CBF994-CCBA-4558-B04E-EB61AFCC1F37}" type="pres">
      <dgm:prSet presAssocID="{5A07C646-E3BD-461C-BEB9-90A9E85A57F6}" presName="box" presStyleLbl="node1" presStyleIdx="4" presStyleCnt="6"/>
      <dgm:spPr/>
      <dgm:t>
        <a:bodyPr/>
        <a:lstStyle/>
        <a:p>
          <a:endParaRPr lang="cs-CZ"/>
        </a:p>
      </dgm:t>
    </dgm:pt>
    <dgm:pt modelId="{D231AD38-01E7-4475-9AAE-DB65D8885615}" type="pres">
      <dgm:prSet presAssocID="{5A07C646-E3BD-461C-BEB9-90A9E85A57F6}" presName="img" presStyleLbl="fgImgPlace1" presStyleIdx="4" presStyleCnt="6" custScaleX="48548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</dgm:pt>
    <dgm:pt modelId="{7878E9C8-2677-4744-B9B9-36CB0A5B068F}" type="pres">
      <dgm:prSet presAssocID="{5A07C646-E3BD-461C-BEB9-90A9E85A57F6}" presName="text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43B59B-7167-43F3-8359-E7BE99D2CCA2}" type="pres">
      <dgm:prSet presAssocID="{A2367C5A-672A-4F8B-857D-B4981BFA947A}" presName="spacer" presStyleCnt="0"/>
      <dgm:spPr/>
    </dgm:pt>
    <dgm:pt modelId="{AFF8620A-9612-45A0-9C17-B3247F81A090}" type="pres">
      <dgm:prSet presAssocID="{3B172763-0B20-4B3C-9DA8-38248B1D3968}" presName="comp" presStyleCnt="0"/>
      <dgm:spPr/>
    </dgm:pt>
    <dgm:pt modelId="{13C56E14-6DDB-4ED6-A71F-445224F61023}" type="pres">
      <dgm:prSet presAssocID="{3B172763-0B20-4B3C-9DA8-38248B1D3968}" presName="box" presStyleLbl="node1" presStyleIdx="5" presStyleCnt="6"/>
      <dgm:spPr/>
      <dgm:t>
        <a:bodyPr/>
        <a:lstStyle/>
        <a:p>
          <a:endParaRPr lang="cs-CZ"/>
        </a:p>
      </dgm:t>
    </dgm:pt>
    <dgm:pt modelId="{7A55A6AC-24AF-47B9-BFC1-CAC710272C22}" type="pres">
      <dgm:prSet presAssocID="{3B172763-0B20-4B3C-9DA8-38248B1D3968}" presName="img" presStyleLbl="fgImgPlace1" presStyleIdx="5" presStyleCnt="6" custScaleX="48548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</dgm:pt>
    <dgm:pt modelId="{337C7FA8-885D-4418-BFF7-63D4CF0A6D6E}" type="pres">
      <dgm:prSet presAssocID="{3B172763-0B20-4B3C-9DA8-38248B1D3968}" presName="text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94C1A0-9374-449E-820F-AE57215927A1}" type="presOf" srcId="{396D857A-F315-455F-AF0E-36C11CAF0D50}" destId="{FAE83C0F-0C3D-4F95-84B8-771C32FAC398}" srcOrd="0" destOrd="0" presId="urn:microsoft.com/office/officeart/2005/8/layout/vList4"/>
    <dgm:cxn modelId="{96A86EC7-3E21-4B63-9BCE-80FCB1E21D5C}" type="presOf" srcId="{13A3502B-A10F-4E99-B360-5D33D74C2CC7}" destId="{FAE83C0F-0C3D-4F95-84B8-771C32FAC398}" srcOrd="0" destOrd="1" presId="urn:microsoft.com/office/officeart/2005/8/layout/vList4"/>
    <dgm:cxn modelId="{99C775DA-D5C0-40B0-BB66-1732BBD61BD9}" srcId="{A1DA9C05-85E7-4970-BBB0-A984E203DC09}" destId="{8105E62F-3EF3-4F05-A619-6EC90265F6E0}" srcOrd="0" destOrd="0" parTransId="{A2A06680-5E9A-4B3D-BFC7-AC094F37D263}" sibTransId="{25515EFB-4853-4E36-A624-24A1DC43B025}"/>
    <dgm:cxn modelId="{A6294581-9872-47A2-870C-A9DCAD24339E}" type="presOf" srcId="{13A3502B-A10F-4E99-B360-5D33D74C2CC7}" destId="{FA76E141-7BAC-415B-A224-DC734F92A0F1}" srcOrd="1" destOrd="1" presId="urn:microsoft.com/office/officeart/2005/8/layout/vList4"/>
    <dgm:cxn modelId="{4A4F9889-54F8-48D0-8F1E-1F80A8C9DA1E}" srcId="{5FB7DF9E-328F-4E5C-BA01-D869933FB213}" destId="{A1DA9C05-85E7-4970-BBB0-A984E203DC09}" srcOrd="3" destOrd="0" parTransId="{81D9442E-9F20-4146-8DD6-9AA4AD0672CD}" sibTransId="{CB1EB3B3-7644-416C-83F8-9EC31CC4F371}"/>
    <dgm:cxn modelId="{980B4967-128A-4AB5-8803-A49F551D1C54}" srcId="{5FB7DF9E-328F-4E5C-BA01-D869933FB213}" destId="{96F2C013-5BEA-4AAB-80A3-D7839BF2C2F9}" srcOrd="1" destOrd="0" parTransId="{3DBFF444-D19D-42E5-8A47-772AC6AFFF60}" sibTransId="{73C3C256-1D63-46C5-B6A8-E522304C6A11}"/>
    <dgm:cxn modelId="{01E5EE86-F10D-4609-BFD7-4939659A6C5F}" srcId="{1B297480-CDE8-46CB-8FC4-49982A58FEFB}" destId="{8F967ADE-A403-4D5C-831F-54E908AC4AA3}" srcOrd="0" destOrd="0" parTransId="{999EFF78-A0FB-4421-9C35-B698858C65DC}" sibTransId="{56F5C2B6-2245-4F41-91AD-1A1544D92449}"/>
    <dgm:cxn modelId="{18345BF4-3F0D-41D9-96A4-DD239B66A47A}" type="presOf" srcId="{BB759C33-C9DE-4AF1-AE3E-587808AD6CFC}" destId="{337C7FA8-885D-4418-BFF7-63D4CF0A6D6E}" srcOrd="1" destOrd="2" presId="urn:microsoft.com/office/officeart/2005/8/layout/vList4"/>
    <dgm:cxn modelId="{C128D309-DFF4-4909-85B1-6123B3613CC1}" srcId="{5FB7DF9E-328F-4E5C-BA01-D869933FB213}" destId="{5A07C646-E3BD-461C-BEB9-90A9E85A57F6}" srcOrd="4" destOrd="0" parTransId="{0710E1C4-BDF2-4058-9DEC-291D59ADEB8F}" sibTransId="{A2367C5A-672A-4F8B-857D-B4981BFA947A}"/>
    <dgm:cxn modelId="{2B3E0216-08FF-46D4-8931-F49F1E06B2FE}" type="presOf" srcId="{7CAFA1E8-2F3C-449F-80E8-CE8428D20559}" destId="{AE3522A2-0E5E-4793-A50F-F5C83B68BD65}" srcOrd="1" destOrd="1" presId="urn:microsoft.com/office/officeart/2005/8/layout/vList4"/>
    <dgm:cxn modelId="{66BD48CC-DF97-4F4B-8043-D58A639C3043}" type="presOf" srcId="{0E75B0B5-9D41-4A48-87FA-F07562D61682}" destId="{13C56E14-6DDB-4ED6-A71F-445224F61023}" srcOrd="0" destOrd="1" presId="urn:microsoft.com/office/officeart/2005/8/layout/vList4"/>
    <dgm:cxn modelId="{624225BB-7807-4DFA-8375-1ACA040E07D0}" type="presOf" srcId="{1B7D564B-E132-4115-AA04-8D6D899E15FB}" destId="{F2CBF994-CCBA-4558-B04E-EB61AFCC1F37}" srcOrd="0" destOrd="1" presId="urn:microsoft.com/office/officeart/2005/8/layout/vList4"/>
    <dgm:cxn modelId="{BCE6A069-FEF0-4768-9621-0ABC592DF290}" type="presOf" srcId="{5C30922F-DEBA-41B6-A602-61F9B4F40F88}" destId="{E1FDA819-1870-4033-8103-512060370B44}" srcOrd="0" destOrd="2" presId="urn:microsoft.com/office/officeart/2005/8/layout/vList4"/>
    <dgm:cxn modelId="{6ABC3F55-A696-4CB6-920B-A888357AE16A}" srcId="{3B172763-0B20-4B3C-9DA8-38248B1D3968}" destId="{0E75B0B5-9D41-4A48-87FA-F07562D61682}" srcOrd="0" destOrd="0" parTransId="{13738414-6583-4FE7-98F3-5E8B2B85A9DA}" sibTransId="{EB480588-784A-45BD-8E9B-C758CAC93EE7}"/>
    <dgm:cxn modelId="{F0DAE544-50C1-4337-8D0E-29F3E061485A}" srcId="{5A07C646-E3BD-461C-BEB9-90A9E85A57F6}" destId="{1B7D564B-E132-4115-AA04-8D6D899E15FB}" srcOrd="0" destOrd="0" parTransId="{FDB64E96-7C84-4FBD-B730-9760CEF4AE6C}" sibTransId="{D8D2A922-B2CE-4B37-9206-7DF329F38F73}"/>
    <dgm:cxn modelId="{73EA8F16-A846-4E77-AF79-28B4259001C1}" type="presOf" srcId="{5A07C646-E3BD-461C-BEB9-90A9E85A57F6}" destId="{7878E9C8-2677-4744-B9B9-36CB0A5B068F}" srcOrd="1" destOrd="0" presId="urn:microsoft.com/office/officeart/2005/8/layout/vList4"/>
    <dgm:cxn modelId="{953B0F8F-2EA3-48E1-95EF-CA1BA5E72687}" type="presOf" srcId="{3B172763-0B20-4B3C-9DA8-38248B1D3968}" destId="{337C7FA8-885D-4418-BFF7-63D4CF0A6D6E}" srcOrd="1" destOrd="0" presId="urn:microsoft.com/office/officeart/2005/8/layout/vList4"/>
    <dgm:cxn modelId="{46B29317-CD90-4FD8-9B7A-2D78A8F10A7A}" type="presOf" srcId="{5A07C646-E3BD-461C-BEB9-90A9E85A57F6}" destId="{F2CBF994-CCBA-4558-B04E-EB61AFCC1F37}" srcOrd="0" destOrd="0" presId="urn:microsoft.com/office/officeart/2005/8/layout/vList4"/>
    <dgm:cxn modelId="{20E611FD-8C11-4508-9F66-60812912DF79}" type="presOf" srcId="{7CAFA1E8-2F3C-449F-80E8-CE8428D20559}" destId="{FBA59D53-341F-419B-AC52-2345B2010B86}" srcOrd="0" destOrd="1" presId="urn:microsoft.com/office/officeart/2005/8/layout/vList4"/>
    <dgm:cxn modelId="{3622EBB7-4C00-4662-98D8-EA0206EEE28F}" srcId="{A1DA9C05-85E7-4970-BBB0-A984E203DC09}" destId="{5C30922F-DEBA-41B6-A602-61F9B4F40F88}" srcOrd="1" destOrd="0" parTransId="{D734F9B9-E0EB-4FAA-B65C-15C38787BCFF}" sibTransId="{E1AE100C-7FE2-4D87-8593-26C8B8245706}"/>
    <dgm:cxn modelId="{9F3F47E4-3872-4331-B955-96A9B65A8E30}" type="presOf" srcId="{5C30922F-DEBA-41B6-A602-61F9B4F40F88}" destId="{736200C8-C859-49A2-9FD3-92000B666132}" srcOrd="1" destOrd="2" presId="urn:microsoft.com/office/officeart/2005/8/layout/vList4"/>
    <dgm:cxn modelId="{360C476C-7606-4EF3-82F7-70BE750A14BD}" type="presOf" srcId="{3B172763-0B20-4B3C-9DA8-38248B1D3968}" destId="{13C56E14-6DDB-4ED6-A71F-445224F61023}" srcOrd="0" destOrd="0" presId="urn:microsoft.com/office/officeart/2005/8/layout/vList4"/>
    <dgm:cxn modelId="{08F0F92C-3E9E-4E14-8EF9-00440C50C236}" type="presOf" srcId="{A1DA9C05-85E7-4970-BBB0-A984E203DC09}" destId="{E1FDA819-1870-4033-8103-512060370B44}" srcOrd="0" destOrd="0" presId="urn:microsoft.com/office/officeart/2005/8/layout/vList4"/>
    <dgm:cxn modelId="{A4781345-9D2E-4A09-A984-9C060E178A97}" type="presOf" srcId="{96F2C013-5BEA-4AAB-80A3-D7839BF2C2F9}" destId="{AE3522A2-0E5E-4793-A50F-F5C83B68BD65}" srcOrd="1" destOrd="0" presId="urn:microsoft.com/office/officeart/2005/8/layout/vList4"/>
    <dgm:cxn modelId="{D55CAFEC-8621-4522-9DC1-F543C742BE16}" srcId="{3B172763-0B20-4B3C-9DA8-38248B1D3968}" destId="{BB759C33-C9DE-4AF1-AE3E-587808AD6CFC}" srcOrd="1" destOrd="0" parTransId="{C28C8312-4A52-416F-856F-87EC58234E1A}" sibTransId="{1E971FBD-B2E9-4980-9E22-F50E8B20E96C}"/>
    <dgm:cxn modelId="{084DACEA-F01C-409E-A52A-E3EED7557E48}" type="presOf" srcId="{8F967ADE-A403-4D5C-831F-54E908AC4AA3}" destId="{5493666E-A8B1-4BC9-8E9B-FC5CFB1BB9B8}" srcOrd="1" destOrd="1" presId="urn:microsoft.com/office/officeart/2005/8/layout/vList4"/>
    <dgm:cxn modelId="{4DA8C3DF-C64A-49CF-8620-748914386699}" type="presOf" srcId="{8105E62F-3EF3-4F05-A619-6EC90265F6E0}" destId="{736200C8-C859-49A2-9FD3-92000B666132}" srcOrd="1" destOrd="1" presId="urn:microsoft.com/office/officeart/2005/8/layout/vList4"/>
    <dgm:cxn modelId="{42A49F90-50D9-473F-93AA-948ACA805727}" type="presOf" srcId="{A1DA9C05-85E7-4970-BBB0-A984E203DC09}" destId="{736200C8-C859-49A2-9FD3-92000B666132}" srcOrd="1" destOrd="0" presId="urn:microsoft.com/office/officeart/2005/8/layout/vList4"/>
    <dgm:cxn modelId="{872E2040-4ED0-4010-87C6-A5A84EED6781}" type="presOf" srcId="{5FB7DF9E-328F-4E5C-BA01-D869933FB213}" destId="{10EBD832-31C7-491F-8B6F-52A1D446F713}" srcOrd="0" destOrd="0" presId="urn:microsoft.com/office/officeart/2005/8/layout/vList4"/>
    <dgm:cxn modelId="{9354872A-4D96-41C6-957F-305307800964}" type="presOf" srcId="{1B297480-CDE8-46CB-8FC4-49982A58FEFB}" destId="{5493666E-A8B1-4BC9-8E9B-FC5CFB1BB9B8}" srcOrd="1" destOrd="0" presId="urn:microsoft.com/office/officeart/2005/8/layout/vList4"/>
    <dgm:cxn modelId="{32BC2C02-A33E-4055-9006-39042E9BE5E1}" type="presOf" srcId="{0E75B0B5-9D41-4A48-87FA-F07562D61682}" destId="{337C7FA8-885D-4418-BFF7-63D4CF0A6D6E}" srcOrd="1" destOrd="1" presId="urn:microsoft.com/office/officeart/2005/8/layout/vList4"/>
    <dgm:cxn modelId="{E390740B-9329-48C4-80C7-88F90AA6011D}" type="presOf" srcId="{8105E62F-3EF3-4F05-A619-6EC90265F6E0}" destId="{E1FDA819-1870-4033-8103-512060370B44}" srcOrd="0" destOrd="1" presId="urn:microsoft.com/office/officeart/2005/8/layout/vList4"/>
    <dgm:cxn modelId="{9FF57EF9-9FAE-4F83-A72F-FEB64201E320}" type="presOf" srcId="{8F967ADE-A403-4D5C-831F-54E908AC4AA3}" destId="{25438066-B6A6-4BCF-8BB6-45B0FED4852D}" srcOrd="0" destOrd="1" presId="urn:microsoft.com/office/officeart/2005/8/layout/vList4"/>
    <dgm:cxn modelId="{E9EA8A35-C1D3-47F4-8C68-F923A99E10B5}" type="presOf" srcId="{1B297480-CDE8-46CB-8FC4-49982A58FEFB}" destId="{25438066-B6A6-4BCF-8BB6-45B0FED4852D}" srcOrd="0" destOrd="0" presId="urn:microsoft.com/office/officeart/2005/8/layout/vList4"/>
    <dgm:cxn modelId="{DF05D6A3-FA39-4451-9E56-87F94F94DA22}" type="presOf" srcId="{396D857A-F315-455F-AF0E-36C11CAF0D50}" destId="{FA76E141-7BAC-415B-A224-DC734F92A0F1}" srcOrd="1" destOrd="0" presId="urn:microsoft.com/office/officeart/2005/8/layout/vList4"/>
    <dgm:cxn modelId="{885E1FEC-4CB1-4FC0-85A5-259AFDDD2360}" srcId="{5FB7DF9E-328F-4E5C-BA01-D869933FB213}" destId="{396D857A-F315-455F-AF0E-36C11CAF0D50}" srcOrd="0" destOrd="0" parTransId="{39D0BF36-D8DB-4632-8E74-33AC0852B2A6}" sibTransId="{4A8CCFD4-E323-46FD-96A2-623BC96B67CC}"/>
    <dgm:cxn modelId="{628E32B9-6093-42D2-86F6-B19E2A39BD79}" type="presOf" srcId="{BB759C33-C9DE-4AF1-AE3E-587808AD6CFC}" destId="{13C56E14-6DDB-4ED6-A71F-445224F61023}" srcOrd="0" destOrd="2" presId="urn:microsoft.com/office/officeart/2005/8/layout/vList4"/>
    <dgm:cxn modelId="{24571CA1-43DC-487A-B6D5-CC384668994C}" srcId="{396D857A-F315-455F-AF0E-36C11CAF0D50}" destId="{13A3502B-A10F-4E99-B360-5D33D74C2CC7}" srcOrd="0" destOrd="0" parTransId="{7AC6AEA3-9E86-4A76-BC46-E7DD249AC1F8}" sibTransId="{1E80080B-8722-47B9-80E5-5BB36E89B318}"/>
    <dgm:cxn modelId="{502ED35D-AF1F-49C4-85BC-C67B716EF600}" srcId="{5FB7DF9E-328F-4E5C-BA01-D869933FB213}" destId="{3B172763-0B20-4B3C-9DA8-38248B1D3968}" srcOrd="5" destOrd="0" parTransId="{0A56E57B-6F78-49C6-AFD7-C0E620AFEF08}" sibTransId="{1D891CE7-4E57-4783-BB3A-248E2DE658A6}"/>
    <dgm:cxn modelId="{E118FF91-E0C9-4025-BE52-88FB9E49563B}" srcId="{96F2C013-5BEA-4AAB-80A3-D7839BF2C2F9}" destId="{7CAFA1E8-2F3C-449F-80E8-CE8428D20559}" srcOrd="0" destOrd="0" parTransId="{BCCBD7C2-0D86-4C44-9B7E-1DC2F8D2C177}" sibTransId="{ED1D4241-0E24-4B61-AC99-4BD43715C27F}"/>
    <dgm:cxn modelId="{061ADE43-7237-488C-B975-286EBFC61895}" type="presOf" srcId="{96F2C013-5BEA-4AAB-80A3-D7839BF2C2F9}" destId="{FBA59D53-341F-419B-AC52-2345B2010B86}" srcOrd="0" destOrd="0" presId="urn:microsoft.com/office/officeart/2005/8/layout/vList4"/>
    <dgm:cxn modelId="{F1BAC882-30D8-42CE-8424-B9604A233813}" srcId="{5FB7DF9E-328F-4E5C-BA01-D869933FB213}" destId="{1B297480-CDE8-46CB-8FC4-49982A58FEFB}" srcOrd="2" destOrd="0" parTransId="{43B0C462-1B21-4016-8E2B-AE33D1382115}" sibTransId="{3D1D6E5A-1B1B-4768-B8E0-88DD3EB969D8}"/>
    <dgm:cxn modelId="{64C54CAF-A248-4DC0-B09E-2D7B7ED00B02}" type="presOf" srcId="{1B7D564B-E132-4115-AA04-8D6D899E15FB}" destId="{7878E9C8-2677-4744-B9B9-36CB0A5B068F}" srcOrd="1" destOrd="1" presId="urn:microsoft.com/office/officeart/2005/8/layout/vList4"/>
    <dgm:cxn modelId="{F2662BF3-6B08-4C88-9555-6BC52B61D225}" type="presParOf" srcId="{10EBD832-31C7-491F-8B6F-52A1D446F713}" destId="{C8F7196C-4922-44B2-8E69-0607F5C3EB87}" srcOrd="0" destOrd="0" presId="urn:microsoft.com/office/officeart/2005/8/layout/vList4"/>
    <dgm:cxn modelId="{B5C702DA-DEC1-43AD-853E-E764A60DD61D}" type="presParOf" srcId="{C8F7196C-4922-44B2-8E69-0607F5C3EB87}" destId="{FAE83C0F-0C3D-4F95-84B8-771C32FAC398}" srcOrd="0" destOrd="0" presId="urn:microsoft.com/office/officeart/2005/8/layout/vList4"/>
    <dgm:cxn modelId="{55D86C8B-1176-4D86-B3BD-858B38553123}" type="presParOf" srcId="{C8F7196C-4922-44B2-8E69-0607F5C3EB87}" destId="{CA9AB007-570F-4BFB-92A3-AFF4BD134A4A}" srcOrd="1" destOrd="0" presId="urn:microsoft.com/office/officeart/2005/8/layout/vList4"/>
    <dgm:cxn modelId="{392FB555-5E4D-4D88-87E3-D841FA3ED1DC}" type="presParOf" srcId="{C8F7196C-4922-44B2-8E69-0607F5C3EB87}" destId="{FA76E141-7BAC-415B-A224-DC734F92A0F1}" srcOrd="2" destOrd="0" presId="urn:microsoft.com/office/officeart/2005/8/layout/vList4"/>
    <dgm:cxn modelId="{AF1608CE-0FE7-49D7-808F-DC2670D65B8C}" type="presParOf" srcId="{10EBD832-31C7-491F-8B6F-52A1D446F713}" destId="{B6154420-0BDA-4420-AC96-449A44D1D2C6}" srcOrd="1" destOrd="0" presId="urn:microsoft.com/office/officeart/2005/8/layout/vList4"/>
    <dgm:cxn modelId="{00AD85FE-D4FF-4BED-ACA1-6FD236A2650A}" type="presParOf" srcId="{10EBD832-31C7-491F-8B6F-52A1D446F713}" destId="{BD155520-B959-4777-93F0-A3B3F67A2412}" srcOrd="2" destOrd="0" presId="urn:microsoft.com/office/officeart/2005/8/layout/vList4"/>
    <dgm:cxn modelId="{02F9BD3A-ED66-48A8-A1BB-A20E2D669103}" type="presParOf" srcId="{BD155520-B959-4777-93F0-A3B3F67A2412}" destId="{FBA59D53-341F-419B-AC52-2345B2010B86}" srcOrd="0" destOrd="0" presId="urn:microsoft.com/office/officeart/2005/8/layout/vList4"/>
    <dgm:cxn modelId="{F42A201A-262E-45ED-98E6-60BAE449FFE1}" type="presParOf" srcId="{BD155520-B959-4777-93F0-A3B3F67A2412}" destId="{3456E4FE-BA8A-44B3-B9E5-DE4BD00E0A5E}" srcOrd="1" destOrd="0" presId="urn:microsoft.com/office/officeart/2005/8/layout/vList4"/>
    <dgm:cxn modelId="{2EA42F32-B588-4F17-8A1A-E18EB96EF783}" type="presParOf" srcId="{BD155520-B959-4777-93F0-A3B3F67A2412}" destId="{AE3522A2-0E5E-4793-A50F-F5C83B68BD65}" srcOrd="2" destOrd="0" presId="urn:microsoft.com/office/officeart/2005/8/layout/vList4"/>
    <dgm:cxn modelId="{46759B55-B2F9-4335-A0FC-287C2EC7C3B4}" type="presParOf" srcId="{10EBD832-31C7-491F-8B6F-52A1D446F713}" destId="{C60E8207-EF97-4974-91B8-18825D1C441E}" srcOrd="3" destOrd="0" presId="urn:microsoft.com/office/officeart/2005/8/layout/vList4"/>
    <dgm:cxn modelId="{083FFB77-9168-4739-AE63-6B46637E0BDA}" type="presParOf" srcId="{10EBD832-31C7-491F-8B6F-52A1D446F713}" destId="{72CE640C-C424-46DB-BCEF-C34667A32C3F}" srcOrd="4" destOrd="0" presId="urn:microsoft.com/office/officeart/2005/8/layout/vList4"/>
    <dgm:cxn modelId="{03591483-501F-4E5E-8AC6-F41C65633B27}" type="presParOf" srcId="{72CE640C-C424-46DB-BCEF-C34667A32C3F}" destId="{25438066-B6A6-4BCF-8BB6-45B0FED4852D}" srcOrd="0" destOrd="0" presId="urn:microsoft.com/office/officeart/2005/8/layout/vList4"/>
    <dgm:cxn modelId="{C6DBFF21-4072-4DAA-AA06-E8DF22DA1FDD}" type="presParOf" srcId="{72CE640C-C424-46DB-BCEF-C34667A32C3F}" destId="{E81E828B-5A97-49D9-A33C-345143611F44}" srcOrd="1" destOrd="0" presId="urn:microsoft.com/office/officeart/2005/8/layout/vList4"/>
    <dgm:cxn modelId="{2C3673C9-05C2-490E-A18C-39BD210834FF}" type="presParOf" srcId="{72CE640C-C424-46DB-BCEF-C34667A32C3F}" destId="{5493666E-A8B1-4BC9-8E9B-FC5CFB1BB9B8}" srcOrd="2" destOrd="0" presId="urn:microsoft.com/office/officeart/2005/8/layout/vList4"/>
    <dgm:cxn modelId="{0CE8C406-AE44-4326-B8D4-65E100271669}" type="presParOf" srcId="{10EBD832-31C7-491F-8B6F-52A1D446F713}" destId="{BC2C228C-D5F0-421F-A4A6-27DBFC75227D}" srcOrd="5" destOrd="0" presId="urn:microsoft.com/office/officeart/2005/8/layout/vList4"/>
    <dgm:cxn modelId="{25461BAD-2E5A-4DCD-8A93-6407CD7A4C84}" type="presParOf" srcId="{10EBD832-31C7-491F-8B6F-52A1D446F713}" destId="{0DFF51DB-CEA8-49D1-A985-5CD092B787BB}" srcOrd="6" destOrd="0" presId="urn:microsoft.com/office/officeart/2005/8/layout/vList4"/>
    <dgm:cxn modelId="{5291E5CB-D019-444F-9550-9A1261D3C590}" type="presParOf" srcId="{0DFF51DB-CEA8-49D1-A985-5CD092B787BB}" destId="{E1FDA819-1870-4033-8103-512060370B44}" srcOrd="0" destOrd="0" presId="urn:microsoft.com/office/officeart/2005/8/layout/vList4"/>
    <dgm:cxn modelId="{0E35EE79-4C61-456A-B385-A52109603022}" type="presParOf" srcId="{0DFF51DB-CEA8-49D1-A985-5CD092B787BB}" destId="{351E0857-78E3-4DDD-A612-A23CAB387EA6}" srcOrd="1" destOrd="0" presId="urn:microsoft.com/office/officeart/2005/8/layout/vList4"/>
    <dgm:cxn modelId="{205E4076-E270-46A7-A675-5E915849547A}" type="presParOf" srcId="{0DFF51DB-CEA8-49D1-A985-5CD092B787BB}" destId="{736200C8-C859-49A2-9FD3-92000B666132}" srcOrd="2" destOrd="0" presId="urn:microsoft.com/office/officeart/2005/8/layout/vList4"/>
    <dgm:cxn modelId="{ECC15170-B53A-433C-BE7E-44FC809289EA}" type="presParOf" srcId="{10EBD832-31C7-491F-8B6F-52A1D446F713}" destId="{916F960C-3976-4FD5-A079-6116FF26B6E2}" srcOrd="7" destOrd="0" presId="urn:microsoft.com/office/officeart/2005/8/layout/vList4"/>
    <dgm:cxn modelId="{47D2764D-A20D-4D7D-85C2-63E42BAC211B}" type="presParOf" srcId="{10EBD832-31C7-491F-8B6F-52A1D446F713}" destId="{EA26F0F2-6F3A-4CB1-BDE1-3A13937EFC4C}" srcOrd="8" destOrd="0" presId="urn:microsoft.com/office/officeart/2005/8/layout/vList4"/>
    <dgm:cxn modelId="{CCDAD628-0BCC-4907-B7C3-2F7BA5FB43C3}" type="presParOf" srcId="{EA26F0F2-6F3A-4CB1-BDE1-3A13937EFC4C}" destId="{F2CBF994-CCBA-4558-B04E-EB61AFCC1F37}" srcOrd="0" destOrd="0" presId="urn:microsoft.com/office/officeart/2005/8/layout/vList4"/>
    <dgm:cxn modelId="{77B9A308-D05C-4442-8813-27F91C1B6F28}" type="presParOf" srcId="{EA26F0F2-6F3A-4CB1-BDE1-3A13937EFC4C}" destId="{D231AD38-01E7-4475-9AAE-DB65D8885615}" srcOrd="1" destOrd="0" presId="urn:microsoft.com/office/officeart/2005/8/layout/vList4"/>
    <dgm:cxn modelId="{1AB88592-B0D0-437E-8929-B2F34D73B1D2}" type="presParOf" srcId="{EA26F0F2-6F3A-4CB1-BDE1-3A13937EFC4C}" destId="{7878E9C8-2677-4744-B9B9-36CB0A5B068F}" srcOrd="2" destOrd="0" presId="urn:microsoft.com/office/officeart/2005/8/layout/vList4"/>
    <dgm:cxn modelId="{6D3E1179-AD50-4BD1-A4FC-199E75C67C52}" type="presParOf" srcId="{10EBD832-31C7-491F-8B6F-52A1D446F713}" destId="{EE43B59B-7167-43F3-8359-E7BE99D2CCA2}" srcOrd="9" destOrd="0" presId="urn:microsoft.com/office/officeart/2005/8/layout/vList4"/>
    <dgm:cxn modelId="{9C6073E3-61D5-4B26-90D3-6B9671BDE32E}" type="presParOf" srcId="{10EBD832-31C7-491F-8B6F-52A1D446F713}" destId="{AFF8620A-9612-45A0-9C17-B3247F81A090}" srcOrd="10" destOrd="0" presId="urn:microsoft.com/office/officeart/2005/8/layout/vList4"/>
    <dgm:cxn modelId="{C382C72F-FBB6-416E-AC9F-8933E9B690D1}" type="presParOf" srcId="{AFF8620A-9612-45A0-9C17-B3247F81A090}" destId="{13C56E14-6DDB-4ED6-A71F-445224F61023}" srcOrd="0" destOrd="0" presId="urn:microsoft.com/office/officeart/2005/8/layout/vList4"/>
    <dgm:cxn modelId="{3267E40B-9212-4D7A-990A-1E3A5BB14353}" type="presParOf" srcId="{AFF8620A-9612-45A0-9C17-B3247F81A090}" destId="{7A55A6AC-24AF-47B9-BFC1-CAC710272C22}" srcOrd="1" destOrd="0" presId="urn:microsoft.com/office/officeart/2005/8/layout/vList4"/>
    <dgm:cxn modelId="{59DB9951-C309-4318-9D22-7AA01E4625C4}" type="presParOf" srcId="{AFF8620A-9612-45A0-9C17-B3247F81A090}" destId="{337C7FA8-885D-4418-BFF7-63D4CF0A6D6E}" srcOrd="2" destOrd="0" presId="urn:microsoft.com/office/officeart/2005/8/layout/vList4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4C78A7-1B0B-4BDE-B1F3-85B32431983B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CA18C60-B70C-4E54-A6C2-4F136CB02F5D}">
      <dgm:prSet phldrT="[Text]" custT="1"/>
      <dgm:spPr/>
      <dgm:t>
        <a:bodyPr/>
        <a:lstStyle/>
        <a:p>
          <a:r>
            <a:rPr lang="cs-CZ" sz="2800" dirty="0" smtClean="0"/>
            <a:t>BLANOZVUČNÉ</a:t>
          </a:r>
          <a:endParaRPr lang="cs-CZ" sz="2800" dirty="0"/>
        </a:p>
      </dgm:t>
    </dgm:pt>
    <dgm:pt modelId="{B175F8AE-54DB-455C-ACAE-C91BC9745ED9}" type="parTrans" cxnId="{025A1FCC-323A-4639-B2B9-48DEB411C5C1}">
      <dgm:prSet/>
      <dgm:spPr/>
      <dgm:t>
        <a:bodyPr/>
        <a:lstStyle/>
        <a:p>
          <a:endParaRPr lang="cs-CZ"/>
        </a:p>
      </dgm:t>
    </dgm:pt>
    <dgm:pt modelId="{D51407E4-C9E7-4DBA-9ED0-9CEAA8CA5B73}" type="sibTrans" cxnId="{025A1FCC-323A-4639-B2B9-48DEB411C5C1}">
      <dgm:prSet/>
      <dgm:spPr/>
      <dgm:t>
        <a:bodyPr/>
        <a:lstStyle/>
        <a:p>
          <a:endParaRPr lang="cs-CZ"/>
        </a:p>
      </dgm:t>
    </dgm:pt>
    <dgm:pt modelId="{66A80771-1BE2-4B87-86A5-3912A83E851E}">
      <dgm:prSet phldrT="[Text]" custT="1"/>
      <dgm:spPr/>
      <dgm:t>
        <a:bodyPr/>
        <a:lstStyle/>
        <a:p>
          <a:r>
            <a:rPr lang="cs-CZ" sz="2000" dirty="0" smtClean="0"/>
            <a:t>VYLADĚNÉ</a:t>
          </a:r>
        </a:p>
        <a:p>
          <a:r>
            <a:rPr lang="cs-CZ" sz="2000" dirty="0" smtClean="0"/>
            <a:t>(tympány – výška tónu vyladěna)</a:t>
          </a:r>
        </a:p>
        <a:p>
          <a:endParaRPr lang="cs-CZ" sz="2000" dirty="0"/>
        </a:p>
      </dgm:t>
    </dgm:pt>
    <dgm:pt modelId="{04A06A61-2978-42FB-9A5F-C7B1CDB09C6F}" type="parTrans" cxnId="{2F7063A6-6E3C-4281-9702-7D321EEA4085}">
      <dgm:prSet/>
      <dgm:spPr/>
      <dgm:t>
        <a:bodyPr/>
        <a:lstStyle/>
        <a:p>
          <a:endParaRPr lang="cs-CZ"/>
        </a:p>
      </dgm:t>
    </dgm:pt>
    <dgm:pt modelId="{06EA2035-55A1-4A11-A686-74A8EFC4230B}" type="sibTrans" cxnId="{2F7063A6-6E3C-4281-9702-7D321EEA4085}">
      <dgm:prSet/>
      <dgm:spPr/>
      <dgm:t>
        <a:bodyPr/>
        <a:lstStyle/>
        <a:p>
          <a:endParaRPr lang="cs-CZ"/>
        </a:p>
      </dgm:t>
    </dgm:pt>
    <dgm:pt modelId="{58B8A9E8-0E99-48C2-9E11-AF889ADFC8D6}">
      <dgm:prSet phldrT="[Text]" custT="1"/>
      <dgm:spPr/>
      <dgm:t>
        <a:bodyPr/>
        <a:lstStyle/>
        <a:p>
          <a:r>
            <a:rPr lang="cs-CZ" sz="2000" dirty="0" smtClean="0"/>
            <a:t>NEVYLADĚNÉ</a:t>
          </a:r>
        </a:p>
        <a:p>
          <a:r>
            <a:rPr lang="cs-CZ" sz="2000" dirty="0" smtClean="0"/>
            <a:t>(</a:t>
          </a:r>
          <a:r>
            <a:rPr lang="cs-CZ" sz="2000" dirty="0" err="1" smtClean="0"/>
            <a:t>bonga</a:t>
          </a:r>
          <a:r>
            <a:rPr lang="cs-CZ" sz="2000" dirty="0" smtClean="0"/>
            <a:t>, </a:t>
          </a:r>
          <a:r>
            <a:rPr lang="cs-CZ" sz="2000" dirty="0" err="1" smtClean="0"/>
            <a:t>conga</a:t>
          </a:r>
          <a:r>
            <a:rPr lang="cs-CZ" sz="2000" dirty="0" smtClean="0"/>
            <a:t>, </a:t>
          </a:r>
          <a:r>
            <a:rPr lang="cs-CZ" sz="2000" dirty="0" err="1" smtClean="0"/>
            <a:t>djembe</a:t>
          </a:r>
          <a:r>
            <a:rPr lang="cs-CZ" sz="2000" dirty="0" smtClean="0"/>
            <a:t>)</a:t>
          </a:r>
          <a:endParaRPr lang="cs-CZ" sz="2000" dirty="0"/>
        </a:p>
      </dgm:t>
    </dgm:pt>
    <dgm:pt modelId="{24D3C32E-7CC3-4ABD-89E3-175516DCB092}" type="parTrans" cxnId="{A95DED4F-3D30-4E7D-B9B8-0C53F579BDBE}">
      <dgm:prSet/>
      <dgm:spPr/>
      <dgm:t>
        <a:bodyPr/>
        <a:lstStyle/>
        <a:p>
          <a:endParaRPr lang="cs-CZ"/>
        </a:p>
      </dgm:t>
    </dgm:pt>
    <dgm:pt modelId="{AA1B3F07-8CA6-4BB5-9934-89AFE9A7F9E5}" type="sibTrans" cxnId="{A95DED4F-3D30-4E7D-B9B8-0C53F579BDBE}">
      <dgm:prSet/>
      <dgm:spPr/>
      <dgm:t>
        <a:bodyPr/>
        <a:lstStyle/>
        <a:p>
          <a:endParaRPr lang="cs-CZ"/>
        </a:p>
      </dgm:t>
    </dgm:pt>
    <dgm:pt modelId="{13262365-8905-40A8-9908-C27DF9079F02}">
      <dgm:prSet phldrT="[Text]" custT="1"/>
      <dgm:spPr/>
      <dgm:t>
        <a:bodyPr/>
        <a:lstStyle/>
        <a:p>
          <a:r>
            <a:rPr lang="cs-CZ" sz="2800" dirty="0" smtClean="0"/>
            <a:t>SAMOZVUČNÉ</a:t>
          </a:r>
          <a:endParaRPr lang="cs-CZ" sz="2800" dirty="0"/>
        </a:p>
      </dgm:t>
    </dgm:pt>
    <dgm:pt modelId="{B2A81902-BAC6-4AA2-A4CF-589373C0CF73}" type="parTrans" cxnId="{5B681DED-17DA-49FB-BF4F-485F737B8F35}">
      <dgm:prSet/>
      <dgm:spPr/>
      <dgm:t>
        <a:bodyPr/>
        <a:lstStyle/>
        <a:p>
          <a:endParaRPr lang="cs-CZ"/>
        </a:p>
      </dgm:t>
    </dgm:pt>
    <dgm:pt modelId="{18FAF04A-DEC6-4D18-9F2C-E6645AE1FA6C}" type="sibTrans" cxnId="{5B681DED-17DA-49FB-BF4F-485F737B8F35}">
      <dgm:prSet/>
      <dgm:spPr/>
      <dgm:t>
        <a:bodyPr/>
        <a:lstStyle/>
        <a:p>
          <a:endParaRPr lang="cs-CZ"/>
        </a:p>
      </dgm:t>
    </dgm:pt>
    <dgm:pt modelId="{EA1D91BF-1D97-4646-A016-DA7E8FACB52C}">
      <dgm:prSet phldrT="[Text]" custT="1"/>
      <dgm:spPr/>
      <dgm:t>
        <a:bodyPr/>
        <a:lstStyle/>
        <a:p>
          <a:endParaRPr lang="cs-CZ" sz="2000" dirty="0" smtClean="0"/>
        </a:p>
        <a:p>
          <a:r>
            <a:rPr lang="cs-CZ" sz="2000" dirty="0" smtClean="0"/>
            <a:t>VYLADĚNÉ</a:t>
          </a:r>
        </a:p>
        <a:p>
          <a:r>
            <a:rPr lang="cs-CZ" sz="2000" dirty="0" smtClean="0"/>
            <a:t>(marimba, xylofon, metalofon,…)</a:t>
          </a:r>
        </a:p>
        <a:p>
          <a:endParaRPr lang="cs-CZ" sz="2000" dirty="0"/>
        </a:p>
      </dgm:t>
    </dgm:pt>
    <dgm:pt modelId="{88200D9E-5A1F-4F14-87CE-E6E7196B567A}" type="parTrans" cxnId="{550D8A7B-8AE8-456B-B928-EED6B37999A1}">
      <dgm:prSet/>
      <dgm:spPr/>
      <dgm:t>
        <a:bodyPr/>
        <a:lstStyle/>
        <a:p>
          <a:endParaRPr lang="cs-CZ"/>
        </a:p>
      </dgm:t>
    </dgm:pt>
    <dgm:pt modelId="{8EA88A82-C24B-4780-9D96-657CAA7479D4}" type="sibTrans" cxnId="{550D8A7B-8AE8-456B-B928-EED6B37999A1}">
      <dgm:prSet/>
      <dgm:spPr/>
      <dgm:t>
        <a:bodyPr/>
        <a:lstStyle/>
        <a:p>
          <a:endParaRPr lang="cs-CZ"/>
        </a:p>
      </dgm:t>
    </dgm:pt>
    <dgm:pt modelId="{8298AFC1-FD51-47FE-99E6-D80C7CE8C915}">
      <dgm:prSet phldrT="[Text]" custT="1"/>
      <dgm:spPr/>
      <dgm:t>
        <a:bodyPr/>
        <a:lstStyle/>
        <a:p>
          <a:r>
            <a:rPr lang="cs-CZ" sz="2000" dirty="0" smtClean="0"/>
            <a:t>NEVYLADĚNÉ</a:t>
          </a:r>
        </a:p>
        <a:p>
          <a:r>
            <a:rPr lang="cs-CZ" sz="2000" dirty="0" smtClean="0"/>
            <a:t>(triangl, činely,…)</a:t>
          </a:r>
          <a:endParaRPr lang="cs-CZ" sz="2000" dirty="0"/>
        </a:p>
      </dgm:t>
    </dgm:pt>
    <dgm:pt modelId="{86BBE3ED-9ABC-4467-9481-59FAC096152C}" type="parTrans" cxnId="{AAECA654-87A2-4AAD-A847-838BA2C6FEFE}">
      <dgm:prSet/>
      <dgm:spPr/>
      <dgm:t>
        <a:bodyPr/>
        <a:lstStyle/>
        <a:p>
          <a:endParaRPr lang="cs-CZ"/>
        </a:p>
      </dgm:t>
    </dgm:pt>
    <dgm:pt modelId="{FFB7F83D-7FEC-49DE-8E84-118280F59397}" type="sibTrans" cxnId="{AAECA654-87A2-4AAD-A847-838BA2C6FEFE}">
      <dgm:prSet/>
      <dgm:spPr/>
      <dgm:t>
        <a:bodyPr/>
        <a:lstStyle/>
        <a:p>
          <a:endParaRPr lang="cs-CZ"/>
        </a:p>
      </dgm:t>
    </dgm:pt>
    <dgm:pt modelId="{251D9535-51E7-4435-801D-B430EA1133B9}" type="pres">
      <dgm:prSet presAssocID="{974C78A7-1B0B-4BDE-B1F3-85B32431983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CC07DF5-7535-4EF4-9EFD-751C645EDB89}" type="pres">
      <dgm:prSet presAssocID="{CCA18C60-B70C-4E54-A6C2-4F136CB02F5D}" presName="root" presStyleCnt="0"/>
      <dgm:spPr/>
    </dgm:pt>
    <dgm:pt modelId="{E9C755EA-8615-4BC8-AE36-7AFF9970778C}" type="pres">
      <dgm:prSet presAssocID="{CCA18C60-B70C-4E54-A6C2-4F136CB02F5D}" presName="rootComposite" presStyleCnt="0"/>
      <dgm:spPr/>
    </dgm:pt>
    <dgm:pt modelId="{6FD52A19-99CE-437A-9BEB-26A7526A4A52}" type="pres">
      <dgm:prSet presAssocID="{CCA18C60-B70C-4E54-A6C2-4F136CB02F5D}" presName="rootText" presStyleLbl="node1" presStyleIdx="0" presStyleCnt="2" custScaleX="164468"/>
      <dgm:spPr/>
      <dgm:t>
        <a:bodyPr/>
        <a:lstStyle/>
        <a:p>
          <a:endParaRPr lang="cs-CZ"/>
        </a:p>
      </dgm:t>
    </dgm:pt>
    <dgm:pt modelId="{A766764E-B487-403A-8FB6-4767890A2217}" type="pres">
      <dgm:prSet presAssocID="{CCA18C60-B70C-4E54-A6C2-4F136CB02F5D}" presName="rootConnector" presStyleLbl="node1" presStyleIdx="0" presStyleCnt="2"/>
      <dgm:spPr/>
      <dgm:t>
        <a:bodyPr/>
        <a:lstStyle/>
        <a:p>
          <a:endParaRPr lang="cs-CZ"/>
        </a:p>
      </dgm:t>
    </dgm:pt>
    <dgm:pt modelId="{7F332B90-3C01-4F80-A4E7-E3F5361BADA7}" type="pres">
      <dgm:prSet presAssocID="{CCA18C60-B70C-4E54-A6C2-4F136CB02F5D}" presName="childShape" presStyleCnt="0"/>
      <dgm:spPr/>
    </dgm:pt>
    <dgm:pt modelId="{BF7E3637-36A9-4F71-AEDA-885C598265EA}" type="pres">
      <dgm:prSet presAssocID="{04A06A61-2978-42FB-9A5F-C7B1CDB09C6F}" presName="Name13" presStyleLbl="parChTrans1D2" presStyleIdx="0" presStyleCnt="4"/>
      <dgm:spPr/>
      <dgm:t>
        <a:bodyPr/>
        <a:lstStyle/>
        <a:p>
          <a:endParaRPr lang="cs-CZ"/>
        </a:p>
      </dgm:t>
    </dgm:pt>
    <dgm:pt modelId="{CD5F1AE2-BC4A-47F3-9B38-65EDB1853D8C}" type="pres">
      <dgm:prSet presAssocID="{66A80771-1BE2-4B87-86A5-3912A83E851E}" presName="childText" presStyleLbl="bgAcc1" presStyleIdx="0" presStyleCnt="4" custScaleX="128725" custScaleY="1342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D97810-96A1-4C14-97B7-A1BCB8448628}" type="pres">
      <dgm:prSet presAssocID="{24D3C32E-7CC3-4ABD-89E3-175516DCB092}" presName="Name13" presStyleLbl="parChTrans1D2" presStyleIdx="1" presStyleCnt="4"/>
      <dgm:spPr/>
      <dgm:t>
        <a:bodyPr/>
        <a:lstStyle/>
        <a:p>
          <a:endParaRPr lang="cs-CZ"/>
        </a:p>
      </dgm:t>
    </dgm:pt>
    <dgm:pt modelId="{3EADE3B9-2245-4762-A195-2F07308FBCCF}" type="pres">
      <dgm:prSet presAssocID="{58B8A9E8-0E99-48C2-9E11-AF889ADFC8D6}" presName="childText" presStyleLbl="bgAcc1" presStyleIdx="1" presStyleCnt="4" custScaleX="130083" custScaleY="13694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6E6D5C-D366-41E3-A9D9-5C4CF4604A0B}" type="pres">
      <dgm:prSet presAssocID="{13262365-8905-40A8-9908-C27DF9079F02}" presName="root" presStyleCnt="0"/>
      <dgm:spPr/>
    </dgm:pt>
    <dgm:pt modelId="{F8E4E2A6-7FA0-4EFC-AB16-BA62BA9C92CE}" type="pres">
      <dgm:prSet presAssocID="{13262365-8905-40A8-9908-C27DF9079F02}" presName="rootComposite" presStyleCnt="0"/>
      <dgm:spPr/>
    </dgm:pt>
    <dgm:pt modelId="{7D6A573E-8A15-4EE7-8CD6-D5C183004655}" type="pres">
      <dgm:prSet presAssocID="{13262365-8905-40A8-9908-C27DF9079F02}" presName="rootText" presStyleLbl="node1" presStyleIdx="1" presStyleCnt="2" custScaleX="146483"/>
      <dgm:spPr/>
      <dgm:t>
        <a:bodyPr/>
        <a:lstStyle/>
        <a:p>
          <a:endParaRPr lang="cs-CZ"/>
        </a:p>
      </dgm:t>
    </dgm:pt>
    <dgm:pt modelId="{84B35CCE-A070-4549-9C90-C2195DA0004D}" type="pres">
      <dgm:prSet presAssocID="{13262365-8905-40A8-9908-C27DF9079F02}" presName="rootConnector" presStyleLbl="node1" presStyleIdx="1" presStyleCnt="2"/>
      <dgm:spPr/>
      <dgm:t>
        <a:bodyPr/>
        <a:lstStyle/>
        <a:p>
          <a:endParaRPr lang="cs-CZ"/>
        </a:p>
      </dgm:t>
    </dgm:pt>
    <dgm:pt modelId="{CBBE6C59-458B-420D-9C92-58FE3BB46B52}" type="pres">
      <dgm:prSet presAssocID="{13262365-8905-40A8-9908-C27DF9079F02}" presName="childShape" presStyleCnt="0"/>
      <dgm:spPr/>
    </dgm:pt>
    <dgm:pt modelId="{4ACD0B8D-D9F6-4E7A-BCBC-A99FC212D2EA}" type="pres">
      <dgm:prSet presAssocID="{88200D9E-5A1F-4F14-87CE-E6E7196B567A}" presName="Name13" presStyleLbl="parChTrans1D2" presStyleIdx="2" presStyleCnt="4"/>
      <dgm:spPr/>
      <dgm:t>
        <a:bodyPr/>
        <a:lstStyle/>
        <a:p>
          <a:endParaRPr lang="cs-CZ"/>
        </a:p>
      </dgm:t>
    </dgm:pt>
    <dgm:pt modelId="{7CCD617A-7CC2-4F8C-B985-3658657495A2}" type="pres">
      <dgm:prSet presAssocID="{EA1D91BF-1D97-4646-A016-DA7E8FACB52C}" presName="childText" presStyleLbl="bgAcc1" presStyleIdx="2" presStyleCnt="4" custScaleX="128011" custScaleY="1214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7D6963-3880-4FAA-89F6-CBDC94DC568F}" type="pres">
      <dgm:prSet presAssocID="{86BBE3ED-9ABC-4467-9481-59FAC096152C}" presName="Name13" presStyleLbl="parChTrans1D2" presStyleIdx="3" presStyleCnt="4"/>
      <dgm:spPr/>
      <dgm:t>
        <a:bodyPr/>
        <a:lstStyle/>
        <a:p>
          <a:endParaRPr lang="cs-CZ"/>
        </a:p>
      </dgm:t>
    </dgm:pt>
    <dgm:pt modelId="{E4012BA7-DD71-44B8-BBEF-C90940E00A63}" type="pres">
      <dgm:prSet presAssocID="{8298AFC1-FD51-47FE-99E6-D80C7CE8C915}" presName="childText" presStyleLbl="bgAcc1" presStyleIdx="3" presStyleCnt="4" custScaleX="1372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A098F4C-2D6D-40BB-8338-6B9C1E194DEA}" type="presOf" srcId="{CCA18C60-B70C-4E54-A6C2-4F136CB02F5D}" destId="{6FD52A19-99CE-437A-9BEB-26A7526A4A52}" srcOrd="0" destOrd="0" presId="urn:microsoft.com/office/officeart/2005/8/layout/hierarchy3"/>
    <dgm:cxn modelId="{5B681DED-17DA-49FB-BF4F-485F737B8F35}" srcId="{974C78A7-1B0B-4BDE-B1F3-85B32431983B}" destId="{13262365-8905-40A8-9908-C27DF9079F02}" srcOrd="1" destOrd="0" parTransId="{B2A81902-BAC6-4AA2-A4CF-589373C0CF73}" sibTransId="{18FAF04A-DEC6-4D18-9F2C-E6645AE1FA6C}"/>
    <dgm:cxn modelId="{9F8CF4A4-E3EC-4889-8BB1-51C592D5EF0A}" type="presOf" srcId="{EA1D91BF-1D97-4646-A016-DA7E8FACB52C}" destId="{7CCD617A-7CC2-4F8C-B985-3658657495A2}" srcOrd="0" destOrd="0" presId="urn:microsoft.com/office/officeart/2005/8/layout/hierarchy3"/>
    <dgm:cxn modelId="{E94262D7-7BE2-4965-BDFE-0D48C74E0E69}" type="presOf" srcId="{04A06A61-2978-42FB-9A5F-C7B1CDB09C6F}" destId="{BF7E3637-36A9-4F71-AEDA-885C598265EA}" srcOrd="0" destOrd="0" presId="urn:microsoft.com/office/officeart/2005/8/layout/hierarchy3"/>
    <dgm:cxn modelId="{787851ED-AF38-49DA-85F9-722302C791BD}" type="presOf" srcId="{24D3C32E-7CC3-4ABD-89E3-175516DCB092}" destId="{13D97810-96A1-4C14-97B7-A1BCB8448628}" srcOrd="0" destOrd="0" presId="urn:microsoft.com/office/officeart/2005/8/layout/hierarchy3"/>
    <dgm:cxn modelId="{DE2EA105-A0D0-4566-A076-1AD5F67737A5}" type="presOf" srcId="{8298AFC1-FD51-47FE-99E6-D80C7CE8C915}" destId="{E4012BA7-DD71-44B8-BBEF-C90940E00A63}" srcOrd="0" destOrd="0" presId="urn:microsoft.com/office/officeart/2005/8/layout/hierarchy3"/>
    <dgm:cxn modelId="{EA9DBE6D-379B-4B2D-8029-0B636B2C3D52}" type="presOf" srcId="{88200D9E-5A1F-4F14-87CE-E6E7196B567A}" destId="{4ACD0B8D-D9F6-4E7A-BCBC-A99FC212D2EA}" srcOrd="0" destOrd="0" presId="urn:microsoft.com/office/officeart/2005/8/layout/hierarchy3"/>
    <dgm:cxn modelId="{4EE1FC18-3EB6-4ADF-A7A3-2CC13B85CC7F}" type="presOf" srcId="{974C78A7-1B0B-4BDE-B1F3-85B32431983B}" destId="{251D9535-51E7-4435-801D-B430EA1133B9}" srcOrd="0" destOrd="0" presId="urn:microsoft.com/office/officeart/2005/8/layout/hierarchy3"/>
    <dgm:cxn modelId="{EAA41E9B-FFED-41CC-A998-FBACC4C191D7}" type="presOf" srcId="{58B8A9E8-0E99-48C2-9E11-AF889ADFC8D6}" destId="{3EADE3B9-2245-4762-A195-2F07308FBCCF}" srcOrd="0" destOrd="0" presId="urn:microsoft.com/office/officeart/2005/8/layout/hierarchy3"/>
    <dgm:cxn modelId="{AAECA654-87A2-4AAD-A847-838BA2C6FEFE}" srcId="{13262365-8905-40A8-9908-C27DF9079F02}" destId="{8298AFC1-FD51-47FE-99E6-D80C7CE8C915}" srcOrd="1" destOrd="0" parTransId="{86BBE3ED-9ABC-4467-9481-59FAC096152C}" sibTransId="{FFB7F83D-7FEC-49DE-8E84-118280F59397}"/>
    <dgm:cxn modelId="{A95DED4F-3D30-4E7D-B9B8-0C53F579BDBE}" srcId="{CCA18C60-B70C-4E54-A6C2-4F136CB02F5D}" destId="{58B8A9E8-0E99-48C2-9E11-AF889ADFC8D6}" srcOrd="1" destOrd="0" parTransId="{24D3C32E-7CC3-4ABD-89E3-175516DCB092}" sibTransId="{AA1B3F07-8CA6-4BB5-9934-89AFE9A7F9E5}"/>
    <dgm:cxn modelId="{550D8A7B-8AE8-456B-B928-EED6B37999A1}" srcId="{13262365-8905-40A8-9908-C27DF9079F02}" destId="{EA1D91BF-1D97-4646-A016-DA7E8FACB52C}" srcOrd="0" destOrd="0" parTransId="{88200D9E-5A1F-4F14-87CE-E6E7196B567A}" sibTransId="{8EA88A82-C24B-4780-9D96-657CAA7479D4}"/>
    <dgm:cxn modelId="{6C4F7866-BD9F-4A54-8193-83462EC86A1A}" type="presOf" srcId="{13262365-8905-40A8-9908-C27DF9079F02}" destId="{84B35CCE-A070-4549-9C90-C2195DA0004D}" srcOrd="1" destOrd="0" presId="urn:microsoft.com/office/officeart/2005/8/layout/hierarchy3"/>
    <dgm:cxn modelId="{232818E3-35F4-437F-B372-4EF57800F95F}" type="presOf" srcId="{86BBE3ED-9ABC-4467-9481-59FAC096152C}" destId="{C57D6963-3880-4FAA-89F6-CBDC94DC568F}" srcOrd="0" destOrd="0" presId="urn:microsoft.com/office/officeart/2005/8/layout/hierarchy3"/>
    <dgm:cxn modelId="{B610EA40-790F-4457-8A33-2F6C2A10BD5D}" type="presOf" srcId="{13262365-8905-40A8-9908-C27DF9079F02}" destId="{7D6A573E-8A15-4EE7-8CD6-D5C183004655}" srcOrd="0" destOrd="0" presId="urn:microsoft.com/office/officeart/2005/8/layout/hierarchy3"/>
    <dgm:cxn modelId="{2F7063A6-6E3C-4281-9702-7D321EEA4085}" srcId="{CCA18C60-B70C-4E54-A6C2-4F136CB02F5D}" destId="{66A80771-1BE2-4B87-86A5-3912A83E851E}" srcOrd="0" destOrd="0" parTransId="{04A06A61-2978-42FB-9A5F-C7B1CDB09C6F}" sibTransId="{06EA2035-55A1-4A11-A686-74A8EFC4230B}"/>
    <dgm:cxn modelId="{025A1FCC-323A-4639-B2B9-48DEB411C5C1}" srcId="{974C78A7-1B0B-4BDE-B1F3-85B32431983B}" destId="{CCA18C60-B70C-4E54-A6C2-4F136CB02F5D}" srcOrd="0" destOrd="0" parTransId="{B175F8AE-54DB-455C-ACAE-C91BC9745ED9}" sibTransId="{D51407E4-C9E7-4DBA-9ED0-9CEAA8CA5B73}"/>
    <dgm:cxn modelId="{A8F80A01-5052-4E6A-83F5-B3444473A323}" type="presOf" srcId="{CCA18C60-B70C-4E54-A6C2-4F136CB02F5D}" destId="{A766764E-B487-403A-8FB6-4767890A2217}" srcOrd="1" destOrd="0" presId="urn:microsoft.com/office/officeart/2005/8/layout/hierarchy3"/>
    <dgm:cxn modelId="{7D17F322-EAFF-409A-AF67-64C35CC92963}" type="presOf" srcId="{66A80771-1BE2-4B87-86A5-3912A83E851E}" destId="{CD5F1AE2-BC4A-47F3-9B38-65EDB1853D8C}" srcOrd="0" destOrd="0" presId="urn:microsoft.com/office/officeart/2005/8/layout/hierarchy3"/>
    <dgm:cxn modelId="{CD23EEE6-BD30-49C3-9660-7EBA31C6305B}" type="presParOf" srcId="{251D9535-51E7-4435-801D-B430EA1133B9}" destId="{4CC07DF5-7535-4EF4-9EFD-751C645EDB89}" srcOrd="0" destOrd="0" presId="urn:microsoft.com/office/officeart/2005/8/layout/hierarchy3"/>
    <dgm:cxn modelId="{E9F12BE0-331D-41AF-BA9D-994AC2EBE977}" type="presParOf" srcId="{4CC07DF5-7535-4EF4-9EFD-751C645EDB89}" destId="{E9C755EA-8615-4BC8-AE36-7AFF9970778C}" srcOrd="0" destOrd="0" presId="urn:microsoft.com/office/officeart/2005/8/layout/hierarchy3"/>
    <dgm:cxn modelId="{E24571B1-2BE7-44C7-971C-57CD7E302C87}" type="presParOf" srcId="{E9C755EA-8615-4BC8-AE36-7AFF9970778C}" destId="{6FD52A19-99CE-437A-9BEB-26A7526A4A52}" srcOrd="0" destOrd="0" presId="urn:microsoft.com/office/officeart/2005/8/layout/hierarchy3"/>
    <dgm:cxn modelId="{1CF82A2B-6BAD-4FC1-81AF-6200ED02C21A}" type="presParOf" srcId="{E9C755EA-8615-4BC8-AE36-7AFF9970778C}" destId="{A766764E-B487-403A-8FB6-4767890A2217}" srcOrd="1" destOrd="0" presId="urn:microsoft.com/office/officeart/2005/8/layout/hierarchy3"/>
    <dgm:cxn modelId="{652CC5F6-D95B-4E03-85E4-BCD0FC851D43}" type="presParOf" srcId="{4CC07DF5-7535-4EF4-9EFD-751C645EDB89}" destId="{7F332B90-3C01-4F80-A4E7-E3F5361BADA7}" srcOrd="1" destOrd="0" presId="urn:microsoft.com/office/officeart/2005/8/layout/hierarchy3"/>
    <dgm:cxn modelId="{60B80473-2060-4CDD-B2A9-DD7FF0CBBA76}" type="presParOf" srcId="{7F332B90-3C01-4F80-A4E7-E3F5361BADA7}" destId="{BF7E3637-36A9-4F71-AEDA-885C598265EA}" srcOrd="0" destOrd="0" presId="urn:microsoft.com/office/officeart/2005/8/layout/hierarchy3"/>
    <dgm:cxn modelId="{7B402D8B-B59B-4395-8AD3-DFE6DF9CE015}" type="presParOf" srcId="{7F332B90-3C01-4F80-A4E7-E3F5361BADA7}" destId="{CD5F1AE2-BC4A-47F3-9B38-65EDB1853D8C}" srcOrd="1" destOrd="0" presId="urn:microsoft.com/office/officeart/2005/8/layout/hierarchy3"/>
    <dgm:cxn modelId="{C1BB2561-2A5D-4F29-826F-83D3141EC1BA}" type="presParOf" srcId="{7F332B90-3C01-4F80-A4E7-E3F5361BADA7}" destId="{13D97810-96A1-4C14-97B7-A1BCB8448628}" srcOrd="2" destOrd="0" presId="urn:microsoft.com/office/officeart/2005/8/layout/hierarchy3"/>
    <dgm:cxn modelId="{6E353089-2012-48E3-A473-C607787B2E21}" type="presParOf" srcId="{7F332B90-3C01-4F80-A4E7-E3F5361BADA7}" destId="{3EADE3B9-2245-4762-A195-2F07308FBCCF}" srcOrd="3" destOrd="0" presId="urn:microsoft.com/office/officeart/2005/8/layout/hierarchy3"/>
    <dgm:cxn modelId="{202FA950-9145-4EF9-BF52-42AC17EE913E}" type="presParOf" srcId="{251D9535-51E7-4435-801D-B430EA1133B9}" destId="{F56E6D5C-D366-41E3-A9D9-5C4CF4604A0B}" srcOrd="1" destOrd="0" presId="urn:microsoft.com/office/officeart/2005/8/layout/hierarchy3"/>
    <dgm:cxn modelId="{342CD6BB-D88D-43EB-A92A-B25301F79B13}" type="presParOf" srcId="{F56E6D5C-D366-41E3-A9D9-5C4CF4604A0B}" destId="{F8E4E2A6-7FA0-4EFC-AB16-BA62BA9C92CE}" srcOrd="0" destOrd="0" presId="urn:microsoft.com/office/officeart/2005/8/layout/hierarchy3"/>
    <dgm:cxn modelId="{AE869172-23BF-4CA4-A560-D1535A506D68}" type="presParOf" srcId="{F8E4E2A6-7FA0-4EFC-AB16-BA62BA9C92CE}" destId="{7D6A573E-8A15-4EE7-8CD6-D5C183004655}" srcOrd="0" destOrd="0" presId="urn:microsoft.com/office/officeart/2005/8/layout/hierarchy3"/>
    <dgm:cxn modelId="{AF7EA2D6-300B-4F7B-AEC6-3BA4D2932B52}" type="presParOf" srcId="{F8E4E2A6-7FA0-4EFC-AB16-BA62BA9C92CE}" destId="{84B35CCE-A070-4549-9C90-C2195DA0004D}" srcOrd="1" destOrd="0" presId="urn:microsoft.com/office/officeart/2005/8/layout/hierarchy3"/>
    <dgm:cxn modelId="{D55CDC64-1DE0-4F7D-9A65-A667E20F5229}" type="presParOf" srcId="{F56E6D5C-D366-41E3-A9D9-5C4CF4604A0B}" destId="{CBBE6C59-458B-420D-9C92-58FE3BB46B52}" srcOrd="1" destOrd="0" presId="urn:microsoft.com/office/officeart/2005/8/layout/hierarchy3"/>
    <dgm:cxn modelId="{35C14697-A08C-4C15-8291-CEB2959AE5BD}" type="presParOf" srcId="{CBBE6C59-458B-420D-9C92-58FE3BB46B52}" destId="{4ACD0B8D-D9F6-4E7A-BCBC-A99FC212D2EA}" srcOrd="0" destOrd="0" presId="urn:microsoft.com/office/officeart/2005/8/layout/hierarchy3"/>
    <dgm:cxn modelId="{A444FD7C-EC9F-4794-B668-BE29322EF5DC}" type="presParOf" srcId="{CBBE6C59-458B-420D-9C92-58FE3BB46B52}" destId="{7CCD617A-7CC2-4F8C-B985-3658657495A2}" srcOrd="1" destOrd="0" presId="urn:microsoft.com/office/officeart/2005/8/layout/hierarchy3"/>
    <dgm:cxn modelId="{890F4C56-6B37-4986-B2DD-DCE4DB58909A}" type="presParOf" srcId="{CBBE6C59-458B-420D-9C92-58FE3BB46B52}" destId="{C57D6963-3880-4FAA-89F6-CBDC94DC568F}" srcOrd="2" destOrd="0" presId="urn:microsoft.com/office/officeart/2005/8/layout/hierarchy3"/>
    <dgm:cxn modelId="{20B8F3B4-9D6A-47AD-BBEF-0C520E98A60C}" type="presParOf" srcId="{CBBE6C59-458B-420D-9C92-58FE3BB46B52}" destId="{E4012BA7-DD71-44B8-BBEF-C90940E00A63}" srcOrd="3" destOrd="0" presId="urn:microsoft.com/office/officeart/2005/8/layout/hierarchy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039AFC-36A9-44BA-B952-D8F96D5AEEF4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CCA1B0-63EA-4D19-84FC-F11E222CCB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8DC59-3384-40CD-BB44-A6E594C12600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A2985E0-7276-471B-890E-2D22CB73A0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8DC59-3384-40CD-BB44-A6E594C12600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A2985E0-7276-471B-890E-2D22CB73A0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8DC59-3384-40CD-BB44-A6E594C12600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A2985E0-7276-471B-890E-2D22CB73A0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E9A8DC59-3384-40CD-BB44-A6E594C12600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985E0-7276-471B-890E-2D22CB73A0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8DC59-3384-40CD-BB44-A6E594C12600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A2985E0-7276-471B-890E-2D22CB73A0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8DC59-3384-40CD-BB44-A6E594C12600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A2985E0-7276-471B-890E-2D22CB73A0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8DC59-3384-40CD-BB44-A6E594C12600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A2985E0-7276-471B-890E-2D22CB73A0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A2985E0-7276-471B-890E-2D22CB73A0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8DC59-3384-40CD-BB44-A6E594C12600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A2985E0-7276-471B-890E-2D22CB73A0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E9A8DC59-3384-40CD-BB44-A6E594C12600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8DC59-3384-40CD-BB44-A6E594C12600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985E0-7276-471B-890E-2D22CB73A0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A2985E0-7276-471B-890E-2D22CB73A0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8DC59-3384-40CD-BB44-A6E594C12600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9A8DC59-3384-40CD-BB44-A6E594C12600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A2985E0-7276-471B-890E-2D22CB73A0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youtube.com/watch?v=UDJPQ0ilaRU&amp;feature=related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BICÍ NÁSTROJE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1438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Operační program Vzdělávání pro konkurenceschopnost</a:t>
            </a:r>
            <a:endParaRPr lang="cs-CZ" dirty="0"/>
          </a:p>
        </p:txBody>
      </p:sp>
      <p:pic>
        <p:nvPicPr>
          <p:cNvPr id="4" name="Zástupný symbol pro obsah 3" descr="EU OPVK.pn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688860" y="3115527"/>
            <a:ext cx="5729767" cy="139529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/>
        </p:nvGraphicFramePr>
        <p:xfrm>
          <a:off x="357158" y="214290"/>
          <a:ext cx="8501122" cy="6143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bicích nástrojů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D52A19-99CE-437A-9BEB-26A7526A4A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>
                                            <p:graphicEl>
                                              <a:dgm id="{6FD52A19-99CE-437A-9BEB-26A7526A4A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>
                                            <p:graphicEl>
                                              <a:dgm id="{6FD52A19-99CE-437A-9BEB-26A7526A4A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6A573E-8A15-4EE7-8CD6-D5C1830046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4">
                                            <p:graphicEl>
                                              <a:dgm id="{7D6A573E-8A15-4EE7-8CD6-D5C1830046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">
                                            <p:graphicEl>
                                              <a:dgm id="{7D6A573E-8A15-4EE7-8CD6-D5C1830046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7E3637-36A9-4F71-AEDA-885C598265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4">
                                            <p:graphicEl>
                                              <a:dgm id="{BF7E3637-36A9-4F71-AEDA-885C598265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4">
                                            <p:graphicEl>
                                              <a:dgm id="{BF7E3637-36A9-4F71-AEDA-885C598265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5F1AE2-BC4A-47F3-9B38-65EDB1853D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4">
                                            <p:graphicEl>
                                              <a:dgm id="{CD5F1AE2-BC4A-47F3-9B38-65EDB1853D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4">
                                            <p:graphicEl>
                                              <a:dgm id="{CD5F1AE2-BC4A-47F3-9B38-65EDB1853D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D97810-96A1-4C14-97B7-A1BCB84486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4">
                                            <p:graphicEl>
                                              <a:dgm id="{13D97810-96A1-4C14-97B7-A1BCB84486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4">
                                            <p:graphicEl>
                                              <a:dgm id="{13D97810-96A1-4C14-97B7-A1BCB84486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EADE3B9-2245-4762-A195-2F07308FBC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4">
                                            <p:graphicEl>
                                              <a:dgm id="{3EADE3B9-2245-4762-A195-2F07308FBC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4">
                                            <p:graphicEl>
                                              <a:dgm id="{3EADE3B9-2245-4762-A195-2F07308FBC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CD0B8D-D9F6-4E7A-BCBC-A99FC212D2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4">
                                            <p:graphicEl>
                                              <a:dgm id="{4ACD0B8D-D9F6-4E7A-BCBC-A99FC212D2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4">
                                            <p:graphicEl>
                                              <a:dgm id="{4ACD0B8D-D9F6-4E7A-BCBC-A99FC212D2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CD617A-7CC2-4F8C-B985-3658657495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4">
                                            <p:graphicEl>
                                              <a:dgm id="{7CCD617A-7CC2-4F8C-B985-3658657495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4">
                                            <p:graphicEl>
                                              <a:dgm id="{7CCD617A-7CC2-4F8C-B985-3658657495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7D6963-3880-4FAA-89F6-CBDC94DC5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4">
                                            <p:graphicEl>
                                              <a:dgm id="{C57D6963-3880-4FAA-89F6-CBDC94DC5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4">
                                            <p:graphicEl>
                                              <a:dgm id="{C57D6963-3880-4FAA-89F6-CBDC94DC5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012BA7-DD71-44B8-BBEF-C90940E00A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4">
                                            <p:graphicEl>
                                              <a:dgm id="{E4012BA7-DD71-44B8-BBEF-C90940E00A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4">
                                            <p:graphicEl>
                                              <a:dgm id="{E4012BA7-DD71-44B8-BBEF-C90940E00A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Xylofon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na xylofon se hraje </a:t>
            </a:r>
            <a:r>
              <a:rPr lang="cs-CZ" b="1" dirty="0" smtClean="0"/>
              <a:t>paličkami</a:t>
            </a:r>
          </a:p>
          <a:p>
            <a:endParaRPr lang="cs-CZ" dirty="0" smtClean="0"/>
          </a:p>
          <a:p>
            <a:r>
              <a:rPr lang="cs-CZ" dirty="0" smtClean="0"/>
              <a:t>dřevěné destičky jsou různě velké, podle toho se liší jejich výška tónu (</a:t>
            </a:r>
            <a:r>
              <a:rPr lang="cs-CZ" b="1" dirty="0" smtClean="0"/>
              <a:t>čím větší destička, tím hlubší tón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1438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Podívej se, jak se hraje na </a:t>
            </a:r>
            <a:r>
              <a:rPr lang="cs-CZ" b="1" dirty="0" err="1" smtClean="0"/>
              <a:t>samozvučné</a:t>
            </a:r>
            <a:r>
              <a:rPr lang="cs-CZ" b="1" dirty="0" smtClean="0"/>
              <a:t> vyladěné </a:t>
            </a:r>
            <a:r>
              <a:rPr lang="cs-CZ" dirty="0" smtClean="0"/>
              <a:t>bicí nástroje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36625" y="3337719"/>
            <a:ext cx="277177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Metalofon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metalofon se hraje </a:t>
            </a:r>
            <a:r>
              <a:rPr lang="cs-CZ" b="1" dirty="0" smtClean="0"/>
              <a:t>paličkami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dirty="0" smtClean="0"/>
              <a:t>Úkol pro Tebe</a:t>
            </a:r>
          </a:p>
          <a:p>
            <a:r>
              <a:rPr lang="cs-CZ" dirty="0" smtClean="0"/>
              <a:t>Poznáš, jaký je rozdíl mezi metalofonem a xylofonem?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1438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Podívej se, jak se hraje na </a:t>
            </a:r>
            <a:r>
              <a:rPr lang="cs-CZ" b="1" dirty="0" err="1" smtClean="0"/>
              <a:t>samozvučné</a:t>
            </a:r>
            <a:r>
              <a:rPr lang="cs-CZ" b="1" dirty="0" smtClean="0"/>
              <a:t> vyladěné </a:t>
            </a:r>
            <a:r>
              <a:rPr lang="cs-CZ" dirty="0" smtClean="0"/>
              <a:t>bicí nástroje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01625" y="3336634"/>
            <a:ext cx="4041775" cy="2088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Marimba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na marimbu se hraje </a:t>
            </a:r>
            <a:r>
              <a:rPr lang="cs-CZ" b="1" dirty="0" smtClean="0"/>
              <a:t>paličkami</a:t>
            </a:r>
          </a:p>
          <a:p>
            <a:r>
              <a:rPr lang="cs-CZ" dirty="0" smtClean="0"/>
              <a:t>na marimbu mohou hrát až </a:t>
            </a:r>
            <a:r>
              <a:rPr lang="cs-CZ" b="1" dirty="0" smtClean="0"/>
              <a:t>4 hráči zároveň</a:t>
            </a:r>
          </a:p>
          <a:p>
            <a:r>
              <a:rPr lang="cs-CZ" dirty="0" smtClean="0"/>
              <a:t>marimba je vyrobena </a:t>
            </a:r>
            <a:r>
              <a:rPr lang="cs-CZ" b="1" dirty="0" smtClean="0"/>
              <a:t>ze dřeva i z kovu</a:t>
            </a: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1438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Podívej se, jak se hraje na </a:t>
            </a:r>
            <a:r>
              <a:rPr lang="cs-CZ" b="1" dirty="0" err="1" smtClean="0"/>
              <a:t>samozvučné</a:t>
            </a:r>
            <a:r>
              <a:rPr lang="cs-CZ" b="1" dirty="0" smtClean="0"/>
              <a:t> vyladěné </a:t>
            </a:r>
            <a:r>
              <a:rPr lang="cs-CZ" dirty="0" smtClean="0"/>
              <a:t>bicí nástroje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01625" y="2849884"/>
            <a:ext cx="4041775" cy="30616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Činely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činely jsou vyrobeny z </a:t>
            </a:r>
            <a:r>
              <a:rPr lang="cs-CZ" b="1" dirty="0" smtClean="0"/>
              <a:t>kovu</a:t>
            </a:r>
          </a:p>
          <a:p>
            <a:endParaRPr lang="cs-CZ" b="1" dirty="0" smtClean="0"/>
          </a:p>
          <a:p>
            <a:r>
              <a:rPr lang="cs-CZ" dirty="0" smtClean="0"/>
              <a:t>zvuk vzniká při </a:t>
            </a:r>
            <a:r>
              <a:rPr lang="cs-CZ" b="1" dirty="0" smtClean="0"/>
              <a:t>úderu dvěma činely o sebe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1438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Podívej se, jak se hraje na </a:t>
            </a:r>
            <a:r>
              <a:rPr lang="cs-CZ" b="1" dirty="0" err="1" smtClean="0"/>
              <a:t>samozvučné</a:t>
            </a:r>
            <a:r>
              <a:rPr lang="cs-CZ" b="1" dirty="0" smtClean="0"/>
              <a:t> nevyladěné</a:t>
            </a:r>
            <a:r>
              <a:rPr lang="cs-CZ" dirty="0" smtClean="0"/>
              <a:t> bicí nástroje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212850" y="2713831"/>
            <a:ext cx="2219325" cy="333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Triangl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triangl vypadá jako trojúhelník</a:t>
            </a:r>
          </a:p>
          <a:p>
            <a:endParaRPr lang="cs-CZ" dirty="0" smtClean="0"/>
          </a:p>
          <a:p>
            <a:r>
              <a:rPr lang="cs-CZ" b="1" dirty="0" smtClean="0"/>
              <a:t>zvuk vzniká úderem </a:t>
            </a:r>
            <a:r>
              <a:rPr lang="cs-CZ" dirty="0" smtClean="0"/>
              <a:t>kovové paličky do trojúhelníkového rámu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1438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Podívej se, jak se hraje na</a:t>
            </a:r>
            <a:r>
              <a:rPr lang="cs-CZ" b="1" dirty="0" smtClean="0"/>
              <a:t> </a:t>
            </a:r>
            <a:r>
              <a:rPr lang="cs-CZ" b="1" dirty="0" err="1" smtClean="0"/>
              <a:t>samozvučné</a:t>
            </a:r>
            <a:r>
              <a:rPr lang="cs-CZ" b="1" dirty="0" smtClean="0"/>
              <a:t> nevyladěné</a:t>
            </a:r>
            <a:r>
              <a:rPr lang="cs-CZ" dirty="0" smtClean="0"/>
              <a:t> bicí nástroje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36637" y="2809081"/>
            <a:ext cx="2571750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Tympány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 tympány hraje </a:t>
            </a:r>
            <a:r>
              <a:rPr lang="cs-CZ" b="1" dirty="0" smtClean="0"/>
              <a:t>tympanista</a:t>
            </a:r>
          </a:p>
          <a:p>
            <a:r>
              <a:rPr lang="cs-CZ" dirty="0" smtClean="0"/>
              <a:t>česky se tympánům říká </a:t>
            </a:r>
            <a:r>
              <a:rPr lang="cs-CZ" b="1" dirty="0" smtClean="0"/>
              <a:t>kotle</a:t>
            </a:r>
          </a:p>
          <a:p>
            <a:r>
              <a:rPr lang="cs-CZ" dirty="0" smtClean="0"/>
              <a:t>tympány jsou </a:t>
            </a:r>
            <a:r>
              <a:rPr lang="cs-CZ" b="1" dirty="0" smtClean="0"/>
              <a:t>intervalově naladěny</a:t>
            </a:r>
          </a:p>
          <a:p>
            <a:pPr>
              <a:buNone/>
            </a:pPr>
            <a:r>
              <a:rPr lang="cs-CZ" dirty="0" smtClean="0"/>
              <a:t>Úkol pro Tebe</a:t>
            </a:r>
          </a:p>
          <a:p>
            <a:r>
              <a:rPr lang="cs-CZ" dirty="0" smtClean="0"/>
              <a:t>Podle obrázku popiš, jak se hraje na tympán.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1438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Podívej se, jak se hraje na </a:t>
            </a:r>
            <a:r>
              <a:rPr lang="cs-CZ" b="1" dirty="0" err="1" smtClean="0"/>
              <a:t>blanozvučné</a:t>
            </a:r>
            <a:r>
              <a:rPr lang="cs-CZ" b="1" dirty="0" smtClean="0"/>
              <a:t> vyladěné </a:t>
            </a:r>
            <a:r>
              <a:rPr lang="cs-CZ" dirty="0" smtClean="0"/>
              <a:t>bicí nástroje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370012" y="2951956"/>
            <a:ext cx="1905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Djembe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na obrázku vidíš </a:t>
            </a:r>
            <a:r>
              <a:rPr lang="cs-CZ" b="1" dirty="0" smtClean="0"/>
              <a:t>hráče na </a:t>
            </a:r>
            <a:r>
              <a:rPr lang="cs-CZ" b="1" dirty="0" err="1" smtClean="0"/>
              <a:t>djembe</a:t>
            </a:r>
            <a:endParaRPr lang="cs-CZ" b="1" dirty="0" smtClean="0"/>
          </a:p>
          <a:p>
            <a:r>
              <a:rPr lang="cs-CZ" dirty="0" err="1" smtClean="0"/>
              <a:t>djembe</a:t>
            </a:r>
            <a:r>
              <a:rPr lang="cs-CZ" dirty="0" smtClean="0"/>
              <a:t> je </a:t>
            </a:r>
            <a:r>
              <a:rPr lang="cs-CZ" b="1" dirty="0" smtClean="0"/>
              <a:t>africký buben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dirty="0" smtClean="0"/>
              <a:t>Úkol pro T</a:t>
            </a:r>
            <a:r>
              <a:rPr lang="cs-CZ" b="1" dirty="0" smtClean="0"/>
              <a:t>ebe</a:t>
            </a:r>
          </a:p>
          <a:p>
            <a:r>
              <a:rPr lang="cs-CZ" dirty="0" smtClean="0"/>
              <a:t>Najdi na internetu celý </a:t>
            </a:r>
            <a:r>
              <a:rPr lang="cs-CZ" dirty="0" smtClean="0">
                <a:hlinkClick r:id="rId2"/>
              </a:rPr>
              <a:t>obrázek bubnu </a:t>
            </a:r>
            <a:r>
              <a:rPr lang="cs-CZ" dirty="0" err="1" smtClean="0">
                <a:hlinkClick r:id="rId2"/>
              </a:rPr>
              <a:t>djembe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/>
              <a:t>a prohlédni si jej. Z čeho je vyrobený?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1438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Podívej se, jak se hraje na </a:t>
            </a:r>
            <a:r>
              <a:rPr lang="cs-CZ" b="1" dirty="0" err="1" smtClean="0"/>
              <a:t>blanozvučné</a:t>
            </a:r>
            <a:r>
              <a:rPr lang="cs-CZ" b="1" dirty="0" smtClean="0"/>
              <a:t> nevyladěné </a:t>
            </a:r>
            <a:r>
              <a:rPr lang="cs-CZ" dirty="0" smtClean="0"/>
              <a:t>bicí nástroje</a:t>
            </a:r>
            <a:endParaRPr lang="cs-CZ" dirty="0"/>
          </a:p>
        </p:txBody>
      </p:sp>
      <p:pic>
        <p:nvPicPr>
          <p:cNvPr id="2052" name="Picture 4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1044185" y="2471738"/>
            <a:ext cx="2556654" cy="3817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357158" y="1571612"/>
            <a:ext cx="4040188" cy="732974"/>
          </a:xfrm>
        </p:spPr>
        <p:txBody>
          <a:bodyPr/>
          <a:lstStyle/>
          <a:p>
            <a:r>
              <a:rPr lang="cs-CZ" dirty="0" smtClean="0"/>
              <a:t>Marimba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Tympány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Podle obrázku v prezentaci odhadni, kde se tympány používají nejvíce. </a:t>
            </a:r>
          </a:p>
          <a:p>
            <a:pPr lvl="1"/>
            <a:r>
              <a:rPr lang="cs-CZ" dirty="0" smtClean="0">
                <a:hlinkClick r:id="" action="ppaction://noaction">
                  <a:snd r:embed="rId2" name="explode.wav" builtIn="1"/>
                </a:hlinkClick>
              </a:rPr>
              <a:t>a) v lidové hudbě</a:t>
            </a:r>
            <a:endParaRPr lang="cs-CZ" dirty="0" smtClean="0"/>
          </a:p>
          <a:p>
            <a:pPr lvl="1"/>
            <a:r>
              <a:rPr lang="cs-CZ" dirty="0" smtClean="0">
                <a:hlinkClick r:id="" action="ppaction://noaction">
                  <a:snd r:embed="rId3" name="applause.wav" builtIn="1"/>
                </a:hlinkClick>
              </a:rPr>
              <a:t>b) v orchestru</a:t>
            </a:r>
            <a:endParaRPr lang="cs-CZ" dirty="0" smtClean="0"/>
          </a:p>
          <a:p>
            <a:pPr lvl="1"/>
            <a:r>
              <a:rPr lang="cs-CZ" dirty="0" smtClean="0">
                <a:hlinkClick r:id="" action="ppaction://noaction">
                  <a:snd r:embed="rId2" name="explode.wav" builtIn="1"/>
                </a:hlinkClick>
              </a:rPr>
              <a:t>c) v africké domorodé hudbě</a:t>
            </a:r>
            <a:endParaRPr lang="cs-CZ" dirty="0" smtClean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úkoly pro Tebe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Poslechni si, jak zní marimba a odhal další nástroje ve </a:t>
            </a:r>
            <a:r>
              <a:rPr lang="cs-CZ" dirty="0" smtClean="0">
                <a:hlinkClick r:id="rId4"/>
              </a:rPr>
              <a:t>skladbě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Harfa [online]. 2009 [cit. 2011-11-12]. Alt xylofon 10210 - detail produktu. Dostupné z WWW: &lt;http://www.harfa.</a:t>
            </a:r>
            <a:r>
              <a:rPr lang="cs-CZ" sz="2000" dirty="0" err="1" smtClean="0"/>
              <a:t>com</a:t>
            </a:r>
            <a:r>
              <a:rPr lang="cs-CZ" sz="2000" dirty="0" smtClean="0"/>
              <a:t>/alt-xylofon-10210-2/&gt;.</a:t>
            </a:r>
          </a:p>
          <a:p>
            <a:r>
              <a:rPr lang="cs-CZ" sz="2000" dirty="0" err="1" smtClean="0"/>
              <a:t>Gitti</a:t>
            </a:r>
            <a:r>
              <a:rPr lang="cs-CZ" sz="2000" dirty="0" smtClean="0"/>
              <a:t> </a:t>
            </a:r>
            <a:r>
              <a:rPr lang="cs-CZ" sz="2000" dirty="0" err="1" smtClean="0"/>
              <a:t>gidiyor</a:t>
            </a:r>
            <a:r>
              <a:rPr lang="cs-CZ" sz="2000" dirty="0" smtClean="0"/>
              <a:t> [online]. 2000-2011 [cit. 2011-11-12]. </a:t>
            </a:r>
            <a:r>
              <a:rPr lang="cs-CZ" sz="2000" dirty="0" err="1" smtClean="0"/>
              <a:t>Maxtone</a:t>
            </a:r>
            <a:r>
              <a:rPr lang="cs-CZ" sz="2000" dirty="0" smtClean="0"/>
              <a:t> BL32 Metalofon + Kargo </a:t>
            </a:r>
            <a:r>
              <a:rPr lang="cs-CZ" sz="2000" dirty="0" err="1" smtClean="0"/>
              <a:t>Dahil</a:t>
            </a:r>
            <a:r>
              <a:rPr lang="cs-CZ" sz="2000" dirty="0" smtClean="0"/>
              <a:t>. Dostupné z WWW: &lt;http://urun.gittigidiyor.com/muzik-plak-enstruman/maxtone-bl32-metalofon-kargo-dahil-38997130#aciklama&gt;.</a:t>
            </a:r>
          </a:p>
          <a:p>
            <a:r>
              <a:rPr lang="cs-CZ" sz="2000" dirty="0" err="1" smtClean="0"/>
              <a:t>Ramblin</a:t>
            </a:r>
            <a:r>
              <a:rPr lang="cs-CZ" sz="2000" dirty="0" smtClean="0"/>
              <a:t>' RET [online]. 2000 [cit. 2011-11-12]. Marimba. Dostupné z WWW: &lt;http://ricketwrite.blogspot.com/2011/05/marimba.html&gt;.</a:t>
            </a:r>
          </a:p>
          <a:p>
            <a:r>
              <a:rPr lang="cs-CZ" sz="2000" dirty="0" err="1" smtClean="0"/>
              <a:t>Stock</a:t>
            </a:r>
            <a:r>
              <a:rPr lang="cs-CZ" sz="2000" dirty="0" smtClean="0"/>
              <a:t> </a:t>
            </a:r>
            <a:r>
              <a:rPr lang="cs-CZ" sz="2000" dirty="0" err="1" smtClean="0"/>
              <a:t>photos</a:t>
            </a:r>
            <a:r>
              <a:rPr lang="cs-CZ" sz="2000" dirty="0" smtClean="0"/>
              <a:t> [online]. 2011 [cit. 2011-11-12]. </a:t>
            </a:r>
            <a:r>
              <a:rPr lang="cs-CZ" sz="2000" dirty="0" err="1" smtClean="0"/>
              <a:t>Royalty</a:t>
            </a:r>
            <a:r>
              <a:rPr lang="cs-CZ" sz="2000" dirty="0" smtClean="0"/>
              <a:t> Free Obrázek: Velký náhled. Dostupné z WWW: &lt;http://www.</a:t>
            </a:r>
            <a:r>
              <a:rPr lang="cs-CZ" sz="2000" dirty="0" err="1" smtClean="0"/>
              <a:t>stockphotos.cz</a:t>
            </a:r>
            <a:r>
              <a:rPr lang="cs-CZ" sz="2000" dirty="0" smtClean="0"/>
              <a:t>/image.</a:t>
            </a:r>
            <a:r>
              <a:rPr lang="cs-CZ" sz="2000" dirty="0" err="1" smtClean="0"/>
              <a:t>php</a:t>
            </a:r>
            <a:r>
              <a:rPr lang="cs-CZ" sz="2000" dirty="0" smtClean="0"/>
              <a:t>?</a:t>
            </a:r>
            <a:r>
              <a:rPr lang="cs-CZ" sz="2000" dirty="0" err="1" smtClean="0"/>
              <a:t>img</a:t>
            </a:r>
            <a:r>
              <a:rPr lang="cs-CZ" sz="2000" dirty="0" smtClean="0"/>
              <a:t>_id=13787232&amp;</a:t>
            </a:r>
            <a:r>
              <a:rPr lang="cs-CZ" sz="2000" dirty="0" err="1" smtClean="0"/>
              <a:t>img</a:t>
            </a:r>
            <a:r>
              <a:rPr lang="cs-CZ" sz="2000" dirty="0" smtClean="0"/>
              <a:t>_type=1&gt;.</a:t>
            </a:r>
          </a:p>
          <a:p>
            <a:r>
              <a:rPr lang="cs-CZ" sz="2000" dirty="0" smtClean="0"/>
              <a:t>Portál.dětské.</a:t>
            </a:r>
            <a:r>
              <a:rPr lang="cs-CZ" sz="2000" dirty="0" err="1" smtClean="0"/>
              <a:t>cz</a:t>
            </a:r>
            <a:r>
              <a:rPr lang="cs-CZ" sz="2000" dirty="0" smtClean="0"/>
              <a:t> : metropole zboží [online]. 2011 [cit. 2011-11-12]. Hudební nástroje dětské. Dostupné z WWW: &lt;http://www.</a:t>
            </a:r>
            <a:r>
              <a:rPr lang="cs-CZ" sz="2000" dirty="0" err="1" smtClean="0"/>
              <a:t>portal</a:t>
            </a:r>
            <a:r>
              <a:rPr lang="cs-CZ" sz="2000" dirty="0" smtClean="0"/>
              <a:t>-</a:t>
            </a:r>
            <a:r>
              <a:rPr lang="cs-CZ" sz="2000" dirty="0" err="1" smtClean="0"/>
              <a:t>detske.cz</a:t>
            </a:r>
            <a:r>
              <a:rPr lang="cs-CZ" sz="2000" dirty="0" smtClean="0"/>
              <a:t>/index.</a:t>
            </a:r>
            <a:r>
              <a:rPr lang="cs-CZ" sz="2000" dirty="0" err="1" smtClean="0"/>
              <a:t>php</a:t>
            </a:r>
            <a:r>
              <a:rPr lang="cs-CZ" sz="2000" dirty="0" smtClean="0"/>
              <a:t>?seznam=1&amp;</a:t>
            </a:r>
            <a:r>
              <a:rPr lang="cs-CZ" sz="2000" dirty="0" err="1" smtClean="0"/>
              <a:t>shop</a:t>
            </a:r>
            <a:r>
              <a:rPr lang="cs-CZ" sz="2000" dirty="0" smtClean="0"/>
              <a:t>=ODY0MjAwNWE=&amp;</a:t>
            </a:r>
            <a:r>
              <a:rPr lang="cs-CZ" sz="2000" dirty="0" err="1" smtClean="0"/>
              <a:t>from</a:t>
            </a:r>
            <a:r>
              <a:rPr lang="cs-CZ" sz="2000" dirty="0" smtClean="0"/>
              <a:t>_id=533&amp;s3=&amp;s2=137&amp;id_detail=125971&amp;</a:t>
            </a:r>
            <a:r>
              <a:rPr lang="cs-CZ" sz="2000" dirty="0" err="1" smtClean="0"/>
              <a:t>ecc</a:t>
            </a:r>
            <a:r>
              <a:rPr lang="cs-CZ" sz="2000" dirty="0" smtClean="0"/>
              <a:t>=0&amp;</a:t>
            </a:r>
            <a:r>
              <a:rPr lang="cs-CZ" sz="2000" dirty="0" err="1" smtClean="0"/>
              <a:t>ac</a:t>
            </a:r>
            <a:r>
              <a:rPr lang="cs-CZ" sz="2000" dirty="0" smtClean="0"/>
              <a:t>=40&amp;</a:t>
            </a:r>
            <a:r>
              <a:rPr lang="cs-CZ" sz="2000" dirty="0" err="1" smtClean="0"/>
              <a:t>rq</a:t>
            </a:r>
            <a:r>
              <a:rPr lang="cs-CZ" sz="2000" dirty="0" smtClean="0"/>
              <a:t>_1&gt;.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Muzikus.</a:t>
            </a:r>
            <a:r>
              <a:rPr lang="cs-CZ" sz="2000" dirty="0" err="1" smtClean="0"/>
              <a:t>cz</a:t>
            </a:r>
            <a:r>
              <a:rPr lang="cs-CZ" sz="2000" dirty="0" smtClean="0"/>
              <a:t> : Hudební portál [online]. 8.6.2002 [cit. 2011-11-12]. Naproti dirigentům. Dostupné z WWW: &lt;http://www.muzikus.</a:t>
            </a:r>
            <a:r>
              <a:rPr lang="cs-CZ" sz="2000" dirty="0" err="1" smtClean="0"/>
              <a:t>cz</a:t>
            </a:r>
            <a:r>
              <a:rPr lang="cs-CZ" sz="2000" dirty="0" smtClean="0"/>
              <a:t>/</a:t>
            </a:r>
            <a:r>
              <a:rPr lang="cs-CZ" sz="2000" dirty="0" err="1" smtClean="0"/>
              <a:t>klasicka</a:t>
            </a:r>
            <a:r>
              <a:rPr lang="cs-CZ" sz="2000" dirty="0" smtClean="0"/>
              <a:t>-hudba-jazz-</a:t>
            </a:r>
            <a:r>
              <a:rPr lang="cs-CZ" sz="2000" dirty="0" err="1" smtClean="0"/>
              <a:t>clanky</a:t>
            </a:r>
            <a:r>
              <a:rPr lang="cs-CZ" sz="2000" dirty="0" smtClean="0"/>
              <a:t>/Naproti-</a:t>
            </a:r>
            <a:r>
              <a:rPr lang="cs-CZ" sz="2000" dirty="0" err="1" smtClean="0"/>
              <a:t>dirigentum</a:t>
            </a:r>
            <a:r>
              <a:rPr lang="cs-CZ" sz="2000" dirty="0" smtClean="0"/>
              <a:t>~08~</a:t>
            </a:r>
            <a:r>
              <a:rPr lang="cs-CZ" sz="2000" dirty="0" err="1" smtClean="0"/>
              <a:t>cerven</a:t>
            </a:r>
            <a:r>
              <a:rPr lang="cs-CZ" sz="2000" dirty="0" smtClean="0"/>
              <a:t>~2002/&gt;.</a:t>
            </a:r>
          </a:p>
          <a:p>
            <a:r>
              <a:rPr lang="cs-CZ" sz="2000" dirty="0" err="1" smtClean="0"/>
              <a:t>Ticketstream</a:t>
            </a:r>
            <a:r>
              <a:rPr lang="cs-CZ" sz="2000" dirty="0" smtClean="0"/>
              <a:t> : Hudební portál [online]. 2011 [cit. 2011-11-12]. JAZZ MEETS WORLD 2011 HAROUNA DEMBÉLÉ &amp; PARISSI (</a:t>
            </a:r>
            <a:r>
              <a:rPr lang="cs-CZ" sz="2000" dirty="0" err="1" smtClean="0"/>
              <a:t>Burkina</a:t>
            </a:r>
            <a:r>
              <a:rPr lang="cs-CZ" sz="2000" dirty="0" smtClean="0"/>
              <a:t> </a:t>
            </a:r>
            <a:r>
              <a:rPr lang="cs-CZ" sz="2000" dirty="0" err="1" smtClean="0"/>
              <a:t>Faso</a:t>
            </a:r>
            <a:r>
              <a:rPr lang="cs-CZ" sz="2000" dirty="0" smtClean="0"/>
              <a:t>). Dostupné z WWW: &lt;http://web.</a:t>
            </a:r>
            <a:r>
              <a:rPr lang="cs-CZ" sz="2000" dirty="0" err="1" smtClean="0"/>
              <a:t>ticketstream.cz</a:t>
            </a:r>
            <a:r>
              <a:rPr lang="cs-CZ" sz="2000" dirty="0" smtClean="0"/>
              <a:t>/</a:t>
            </a:r>
            <a:r>
              <a:rPr lang="cs-CZ" sz="2000" dirty="0" err="1" smtClean="0"/>
              <a:t>czts</a:t>
            </a:r>
            <a:r>
              <a:rPr lang="cs-CZ" sz="2000" dirty="0" smtClean="0"/>
              <a:t>/</a:t>
            </a:r>
            <a:r>
              <a:rPr lang="cs-CZ" sz="2000" dirty="0" err="1" smtClean="0"/>
              <a:t>presentation.event.jsp</a:t>
            </a:r>
            <a:r>
              <a:rPr lang="cs-CZ" sz="2000" dirty="0" smtClean="0"/>
              <a:t>;</a:t>
            </a:r>
            <a:r>
              <a:rPr lang="cs-CZ" sz="2000" dirty="0" err="1" smtClean="0"/>
              <a:t>jsessionid</a:t>
            </a:r>
            <a:r>
              <a:rPr lang="cs-CZ" sz="2000" dirty="0" smtClean="0"/>
              <a:t>=42747BAE7C656D6986AEC0EB9D8A6BF8.node02_2?</a:t>
            </a:r>
            <a:r>
              <a:rPr lang="cs-CZ" sz="2000" dirty="0" err="1" smtClean="0"/>
              <a:t>event</a:t>
            </a:r>
            <a:r>
              <a:rPr lang="cs-CZ" sz="2000" dirty="0" smtClean="0"/>
              <a:t>=78975&gt;.</a:t>
            </a:r>
          </a:p>
          <a:p>
            <a:r>
              <a:rPr lang="en-US" sz="2000" dirty="0" smtClean="0"/>
              <a:t>Play Percussion Now [online]. March 24, 2011 [cit. 2011-11-12]. Conga Drums: A Confusing But Moving Family. </a:t>
            </a:r>
            <a:r>
              <a:rPr lang="en-US" sz="2000" dirty="0" err="1" smtClean="0"/>
              <a:t>Dostupné</a:t>
            </a:r>
            <a:r>
              <a:rPr lang="en-US" sz="2000" dirty="0" smtClean="0"/>
              <a:t> z WWW: &lt;http://www.playpercussionnow.com/conga-drums-a-confusing-but-moving-family-2/&gt;.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161</TotalTime>
  <Words>653</Words>
  <Application>Microsoft Office PowerPoint</Application>
  <PresentationFormat>Předvádění na obrazovce (4:3)</PresentationFormat>
  <Paragraphs>88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BICÍ NÁSTROJE</vt:lpstr>
      <vt:lpstr>Operační program Vzdělávání pro konkurenceschopnost</vt:lpstr>
      <vt:lpstr>Snímek 3</vt:lpstr>
      <vt:lpstr>Rozdělení bicích nástrojů</vt:lpstr>
      <vt:lpstr>Podívej se, jak se hraje na samozvučné vyladěné bicí nástroje</vt:lpstr>
      <vt:lpstr>Podívej se, jak se hraje na samozvučné vyladěné bicí nástroje</vt:lpstr>
      <vt:lpstr>Podívej se, jak se hraje na samozvučné vyladěné bicí nástroje</vt:lpstr>
      <vt:lpstr>Podívej se, jak se hraje na samozvučné nevyladěné bicí nástroje</vt:lpstr>
      <vt:lpstr>Podívej se, jak se hraje na samozvučné nevyladěné bicí nástroje</vt:lpstr>
      <vt:lpstr>Podívej se, jak se hraje na blanozvučné vyladěné bicí nástroje</vt:lpstr>
      <vt:lpstr>Podívej se, jak se hraje na blanozvučné nevyladěné bicí nástroje</vt:lpstr>
      <vt:lpstr>Závěrečné úkoly pro Tebe</vt:lpstr>
      <vt:lpstr>Použité zdroje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BICÍ NÁSTROJE</dc:title>
  <dc:creator>OEM</dc:creator>
  <cp:lastModifiedBy>OEM</cp:lastModifiedBy>
  <cp:revision>16</cp:revision>
  <dcterms:created xsi:type="dcterms:W3CDTF">2011-11-10T15:02:08Z</dcterms:created>
  <dcterms:modified xsi:type="dcterms:W3CDTF">2011-11-22T10:14:49Z</dcterms:modified>
</cp:coreProperties>
</file>