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A4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87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11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3763D3F-BB56-4F93-B422-0B647AD97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D8A931-C009-4A5C-A245-00F1F2D3652E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92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A528CA-A6D7-4560-AF15-ECD4575D79C0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0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AA591A-7721-4745-91B5-06939A8318C2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12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60E526B-155D-4824-B040-7EDAEEC3340C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7A780F-AD96-4FAB-BEEE-C6150909CDC3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4996BB9-9A21-4D69-8388-68251A561BE6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1923C3-6D96-47F8-95CD-8561AC3B5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32059-F81F-4DD6-890D-387EF8DC2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BA27D-8AC9-49E5-9F77-2AF41FEE0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7F612-E588-4EE6-A3F3-8E991EF60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E911E-C73A-414E-BE02-D44343409E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0E1BC-2935-4274-B7D6-93B578EC6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F3FF9-E69B-4C18-8B18-F36ADF212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7B130-5BA4-4C4C-949C-7BE2CDAA3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7051E-EE4F-439C-BAE0-672337A95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54063B-C40E-413F-9179-482F45ADE7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949CE-D2D5-4322-8BA2-E881D263A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93C06-E344-44BD-9D38-8D0291BCC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7E6319D-123E-4BFF-B1CB-9A3BD1D4F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5235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714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VY_62_INOVACE_01.01.09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Naše výdaje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gymnázium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ročník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tomto materiálu provedeme rozbor výdajů v běžné domácnosti, velikost jejich zastoupení v rámci celku a provedeme podrobnější osobní analýzu u struktury našich životních nákladů.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04A4A"/>
          </a:solidFill>
        </p:spPr>
        <p:txBody>
          <a:bodyPr/>
          <a:lstStyle/>
          <a:p>
            <a:pPr eaLnBrk="1" hangingPunct="1"/>
            <a:r>
              <a:rPr lang="cs-CZ" smtClean="0"/>
              <a:t>9. NAŠE VÝDAJE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        Proč a za co nejvíce vydáváme?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Vyhledejte si na příslušných stránkách Českého statistického úřadu potřebné informace (nejlépe pomocí grafu) a pojďme provést analýzu.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4000" smtClean="0"/>
              <a:t>Jaká položka je nejvyšší?</a:t>
            </a:r>
          </a:p>
        </p:txBody>
      </p:sp>
      <p:sp>
        <p:nvSpPr>
          <p:cNvPr id="5123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Jednoznačně vychází oblast bydlení, konkrétně pokud spojíme dvě uvedené položky s bydlením spojené a to: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/>
              <a:t>bydlení, voda, energie, paliva,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/>
              <a:t>bytové vybavení, zařízení domácnosti.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Z celkem většinou uvedených cca 10 položek zahrnuje více než ¼ všech výdajů, tj. např. při 20ti tisícovém platu tvoří náklady na bydlení kolem 5 – 7 tis. Kč měsíčně. Jedná se o náklad fixní, tzn. v daném roce neměnný, které občan nemá možnost volně upravovat podle výše svého příjmu a uspokojování ostatních svých potřeb.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mtClean="0"/>
              <a:t>Rozbor grafu – úkoly k diskuzi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Podívejme se ještě jednou podrobně na Vámi vybraný graf, na jeho jednotlivé složky, na jejich velikost a zkusme odpovědět, proč dané výseče jsou </a:t>
            </a:r>
            <a:r>
              <a:rPr lang="cs-CZ" sz="2400" dirty="0" smtClean="0"/>
              <a:t>velké, </a:t>
            </a:r>
            <a:r>
              <a:rPr lang="cs-CZ" sz="2400" dirty="0" smtClean="0"/>
              <a:t>jak jsou, jdou-li občanem volně a průběžně modifikovat podle svých aktuálních potřeb; dále zkusme namalovat svůj vlastní spotřební graf a zdůvodněme velikosti a množství jednotlivých výsečí. Řekněme si, jestli tento graf platí pro celý náš současný i budoucí život, nebo zda se bude v průběhu našeho života nějakým způsobem měnit - a pokud ano, tak v jakých životních fázích, v jakých oblastech, v jaké předpokládané výši.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717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Vlastní.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368</Words>
  <Application>Microsoft Office PowerPoint</Application>
  <PresentationFormat>Předvádění na obrazovce (4:3)</PresentationFormat>
  <Paragraphs>43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Times New Roman</vt:lpstr>
      <vt:lpstr>Calibri</vt:lpstr>
      <vt:lpstr>Výchozí návrh</vt:lpstr>
      <vt:lpstr>Snímek 1</vt:lpstr>
      <vt:lpstr>ANOTACE</vt:lpstr>
      <vt:lpstr>9. NAŠE VÝDAJE</vt:lpstr>
      <vt:lpstr>Jaká položka je nejvyšší?</vt:lpstr>
      <vt:lpstr>Rozbor grafu – úkoly k diskuzi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28</cp:revision>
  <dcterms:created xsi:type="dcterms:W3CDTF">2013-07-24T16:59:04Z</dcterms:created>
  <dcterms:modified xsi:type="dcterms:W3CDTF">2014-03-23T11:44:33Z</dcterms:modified>
</cp:coreProperties>
</file>