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2" r:id="rId3"/>
    <p:sldId id="258" r:id="rId4"/>
    <p:sldId id="260" r:id="rId5"/>
    <p:sldId id="261" r:id="rId6"/>
    <p:sldId id="259" r:id="rId7"/>
    <p:sldId id="264" r:id="rId8"/>
    <p:sldId id="265" r:id="rId9"/>
    <p:sldId id="266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17278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VY_32_INOVACE_08_Odčítání od 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280873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ODČÍTÁNÍ  OD  4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13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5472608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05520" y="3965576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5244787" y="3969836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-</a:t>
            </a:r>
            <a:r>
              <a:rPr lang="cs-CZ" sz="9600" b="1" dirty="0" smtClean="0">
                <a:solidFill>
                  <a:srgbClr val="FF0000"/>
                </a:solidFill>
              </a:rPr>
              <a:t> 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690996" y="396645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6833800" y="4005064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41" y="636366"/>
            <a:ext cx="1764499" cy="15704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124" y="2135522"/>
            <a:ext cx="1764499" cy="15704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40" y="670833"/>
            <a:ext cx="1764499" cy="15704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989" y="1931821"/>
            <a:ext cx="1764499" cy="1570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C 0.00712 0.00255 0.00243 0.00024 0.0118 0.00788 C 0.01319 0.0088 0.01562 0.01088 0.01562 0.01112 C 0.01614 0.0125 0.01614 0.01459 0.01701 0.01575 C 0.01944 0.01852 0.025 0.02176 0.025 0.022 C 0.02778 0.03218 0.02378 0.02223 0.03038 0.02825 C 0.03923 0.03658 0.02691 0.03033 0.0368 0.0345 C 0.0401 0.04051 0.04184 0.04051 0.04739 0.04213 C 0.05139 0.04676 0.05798 0.05278 0.06319 0.05487 C 0.06962 0.06598 0.07639 0.07871 0.08437 0.08774 C 0.08732 0.09815 0.09271 0.10695 0.09774 0.11621 C 0.09948 0.11945 0.10191 0.12223 0.10295 0.1257 C 0.10503 0.13264 0.10868 0.13843 0.11215 0.14445 C 0.11493 0.15417 0.11927 0.16227 0.12552 0.16945 C 0.12743 0.17663 0.13003 0.18149 0.13194 0.18843 C 0.1342 0.20301 0.13854 0.21667 0.14253 0.23056 C 0.14357 0.2338 0.14375 0.23704 0.14514 0.24005 C 0.1467 0.24352 0.15052 0.24977 0.15052 0.25 C 0.15156 0.25695 0.15295 0.26459 0.15434 0.27176 C 0.15486 0.27477 0.15712 0.28102 0.15712 0.28125 C 0.15746 0.31922 0.15833 0.35718 0.15833 0.39561 C 0.15833 0.4007 0.15746 0.40602 0.15712 0.41135 C 0.15486 0.44792 0.15885 0.43357 0.15434 0.44885 C 0.15278 0.45996 0.15052 0.47061 0.15052 0.48195 " pathEditMode="relative" rAng="0" ptsTypes="fffffffffffffff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34" y="2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5472608" cy="6336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05520" y="3965576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5244787" y="3969836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- </a:t>
            </a:r>
            <a:r>
              <a:rPr lang="cs-CZ" sz="96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690996" y="396645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6833800" y="4005064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41" y="636366"/>
            <a:ext cx="1764499" cy="15704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124" y="2135522"/>
            <a:ext cx="1764499" cy="15704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40" y="670833"/>
            <a:ext cx="1764499" cy="15704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989" y="1931821"/>
            <a:ext cx="1764499" cy="1570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1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-0.01157 C 0.00937 -0.00902 0.00399 -0.01134 0.01476 -0.00347 C 0.01632 -0.00254 0.0191 -0.00023 0.0191 -4.81481E-6 C 0.01962 0.00139 0.01962 0.00348 0.02066 0.00463 C 0.02344 0.00764 0.02986 0.01112 0.02986 0.01135 C 0.03298 0.022 0.02847 0.01158 0.03611 0.01783 C 0.04618 0.02639 0.03212 0.01991 0.0434 0.02431 C 0.04722 0.03056 0.04913 0.03056 0.05555 0.03218 C 0.06007 0.03704 0.06771 0.04329 0.07378 0.04561 C 0.08107 0.05718 0.08889 0.07038 0.09809 0.07987 C 0.10139 0.09075 0.10764 0.1 0.11337 0.1095 C 0.11545 0.11297 0.11823 0.11598 0.11944 0.11945 C 0.1217 0.12686 0.12604 0.13288 0.13003 0.13913 C 0.13316 0.14931 0.13819 0.15764 0.14531 0.16505 C 0.14757 0.17269 0.15052 0.17778 0.1526 0.18496 C 0.15521 0.20024 0.16024 0.21436 0.16493 0.22894 C 0.16597 0.23241 0.16632 0.23565 0.16788 0.23889 C 0.16962 0.24237 0.17396 0.24908 0.17396 0.24931 C 0.17517 0.25649 0.17673 0.26436 0.17847 0.272 C 0.17899 0.275 0.1816 0.28172 0.1816 0.28195 C 0.18194 0.32153 0.18298 0.36112 0.18298 0.40116 C 0.18298 0.40649 0.18194 0.41204 0.1816 0.4176 C 0.17899 0.45579 0.18368 0.44075 0.17847 0.45672 C 0.17656 0.46829 0.17396 0.4794 0.17396 0.49144 " pathEditMode="relative" rAng="0" ptsTypes="fffffffffffffff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15" y="25139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C 0.00209 0.00139 0.0066 0.00394 0.00834 0.00625 C 0.01441 0.01436 0.01771 0.02686 0.025 0.03334 C 0.02587 0.03496 0.02674 0.03635 0.02743 0.03797 C 0.02795 0.03959 0.02778 0.04144 0.02847 0.04283 C 0.03108 0.04908 0.0349 0.05093 0.03681 0.05857 C 0.03768 0.06204 0.0382 0.06551 0.04045 0.06806 C 0.04184 0.06945 0.04358 0.07014 0.04514 0.0713 C 0.04653 0.08172 0.04931 0.08773 0.05469 0.09514 C 0.0566 0.10278 0.06354 0.1132 0.0691 0.11574 C 0.07275 0.12361 0.07552 0.1294 0.0809 0.13473 C 0.08976 0.15232 0.09948 0.17061 0.11077 0.18565 C 0.11337 0.19699 0.10955 0.18357 0.11545 0.19352 C 0.11632 0.19491 0.11615 0.19676 0.11667 0.19838 C 0.12413 0.21783 0.11406 0.18797 0.12136 0.20787 C 0.12448 0.21667 0.12726 0.22778 0.13334 0.23334 C 0.13837 0.2463 0.13281 0.23334 0.13924 0.24445 C 0.14097 0.24746 0.1441 0.25394 0.1441 0.25394 C 0.1467 0.26528 0.14497 0.26065 0.14879 0.26806 C 0.15139 0.28195 0.14792 0.26783 0.15347 0.27917 C 0.15799 0.2882 0.15955 0.29838 0.16545 0.30625 C 0.16945 0.32199 0.16302 0.29885 0.17014 0.31574 C 0.17222 0.32061 0.1724 0.32639 0.17379 0.33172 C 0.17483 0.33611 0.18004 0.34653 0.18212 0.3507 C 0.18351 0.35741 0.18299 0.36111 0.18802 0.36343 C 0.19028 0.37223 0.19063 0.38033 0.19636 0.38565 C 0.19861 0.40047 0.20347 0.41273 0.20712 0.42686 C 0.20938 0.43542 0.20712 0.44491 0.20712 0.45394 " pathEditMode="relative" ptsTypes="fffffffffffffffffffffffffff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5472608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05520" y="3965576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5244787" y="3969836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- 3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690996" y="396645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6833800" y="4005064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41" y="636366"/>
            <a:ext cx="1764499" cy="15704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241237"/>
            <a:ext cx="1764499" cy="15704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4740" y="670833"/>
            <a:ext cx="1764499" cy="15704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989" y="1931821"/>
            <a:ext cx="1764499" cy="1570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71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0.11667 C 0.01094 0.12269 0.00555 0.11644 0.00903 0.12454 C 0.01042 0.12778 0.01389 0.13403 0.01389 0.13403 C 0.0158 0.1419 0.0184 0.14723 0.02344 0.15163 C 0.02569 0.16112 0.02656 0.16366 0.03177 0.17061 C 0.03333 0.17755 0.03455 0.18357 0.03767 0.18959 C 0.03941 0.19653 0.04253 0.20232 0.04479 0.2088 C 0.04739 0.21667 0.04913 0.2257 0.05069 0.23403 C 0.0559 0.26088 0.05764 0.28866 0.06979 0.31181 C 0.07153 0.31899 0.07413 0.3257 0.07812 0.33102 C 0.07847 0.33264 0.07882 0.33426 0.07934 0.33565 C 0.08003 0.33727 0.08125 0.33866 0.08177 0.34051 C 0.08368 0.34653 0.08351 0.3507 0.08646 0.35625 C 0.09219 0.37894 0.09288 0.40301 0.09722 0.42616 C 0.09896 0.43565 0.10503 0.44144 0.10781 0.45 C 0.11232 0.46366 0.10746 0.45579 0.11389 0.46436 C 0.11458 0.46806 0.11545 0.47176 0.11614 0.47547 C 0.11684 0.47871 0.11857 0.48496 0.11857 0.48496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4 0.1199 C -0.00365 0.12523 -0.00278 0.12939 -0.00035 0.13402 C 0.00104 0.13935 0.00312 0.14305 0.00451 0.14838 C 0.0059 0.16412 0.0092 0.17801 0.01285 0.19282 C 0.01528 0.20277 0.01406 0.21226 0.01875 0.22129 C 0.01996 0.22986 0.02083 0.23796 0.02465 0.24513 C 0.025 0.24722 0.02535 0.24953 0.02587 0.25162 C 0.02656 0.25486 0.0283 0.26111 0.0283 0.26111 C 0.02917 0.2699 0.03021 0.27662 0.03177 0.28495 C 0.03246 0.30115 0.03229 0.31828 0.03542 0.33402 C 0.0368 0.35578 0.03837 0.37777 0.04253 0.39907 C 0.04375 0.41458 0.04462 0.43009 0.04722 0.44513 C 0.04809 0.46597 0.04948 0.48657 0.05208 0.50717 C 0.05278 0.52338 0.05226 0.54328 0.05555 0.55949 C 0.05972 0.58009 0.06476 0.60046 0.06875 0.62129 C 0.06996 0.63356 0.07083 0.6456 0.07222 0.65787 C 0.07378 0.67245 0.07101 0.66736 0.07587 0.67384 " pathEditMode="relative" ptsTypes="ffffffffffffffff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C 0.00209 0.00139 0.0066 0.00394 0.00834 0.00625 C 0.01441 0.01436 0.01771 0.02686 0.025 0.03334 C 0.02587 0.03496 0.02674 0.03635 0.02743 0.03797 C 0.02795 0.03959 0.02778 0.04144 0.02847 0.04283 C 0.03108 0.04908 0.0349 0.05093 0.03681 0.05857 C 0.03768 0.06204 0.0382 0.06551 0.04045 0.06806 C 0.04184 0.06945 0.04358 0.07014 0.04514 0.0713 C 0.04653 0.08172 0.04931 0.08773 0.05469 0.09514 C 0.0566 0.10278 0.06354 0.1132 0.0691 0.11574 C 0.07275 0.12361 0.07552 0.1294 0.0809 0.13473 C 0.08976 0.15232 0.09948 0.17061 0.11077 0.18565 C 0.11337 0.19699 0.10955 0.18357 0.11545 0.19352 C 0.11632 0.19491 0.11615 0.19676 0.11667 0.19838 C 0.12413 0.21783 0.11406 0.18797 0.12136 0.20787 C 0.12448 0.21667 0.12726 0.22778 0.13334 0.23334 C 0.13837 0.2463 0.13281 0.23334 0.13924 0.24445 C 0.14097 0.24746 0.1441 0.25394 0.1441 0.25394 C 0.1467 0.26528 0.14497 0.26065 0.14879 0.26806 C 0.15139 0.28195 0.14792 0.26783 0.15347 0.27917 C 0.15799 0.2882 0.15955 0.29838 0.16545 0.30625 C 0.16945 0.32199 0.16302 0.29885 0.17014 0.31574 C 0.17222 0.32061 0.1724 0.32639 0.17379 0.33172 C 0.17483 0.33611 0.18004 0.34653 0.18212 0.3507 C 0.18351 0.35741 0.18299 0.36111 0.18802 0.36343 C 0.19028 0.37223 0.19063 0.38033 0.19636 0.38565 C 0.19861 0.40047 0.20347 0.41273 0.20712 0.42686 C 0.20938 0.43542 0.20712 0.44491 0.20712 0.45394 " pathEditMode="relative" ptsTypes="fffffffffffff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78830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58009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 -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84215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71018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=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98311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3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810" y="1656384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282" y="373848"/>
            <a:ext cx="1736029" cy="17013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112" y="1837017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73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8704 C 0.01805 0.09097 0.0427 0.10579 0.05538 0.12199 C 0.05763 0.12801 0.05729 0.12893 0.06128 0.1331 C 0.06354 0.13541 0.0684 0.13958 0.0684 0.13981 C 0.07083 0.14907 0.07864 0.15324 0.08281 0.1618 C 0.08385 0.16829 0.08628 0.17268 0.0875 0.17916 C 0.0875 0.18403 0.09861 0.26435 0.08038 0.28866 C 0.07708 0.2993 0.07465 0.30741 0.0684 0.31574 C 0.0651 0.32477 0.06024 0.3331 0.05295 0.33634 C 0.05208 0.33796 0.05173 0.34004 0.05052 0.34097 C 0.04843 0.34282 0.0434 0.34421 0.0434 0.34444 C 0.03836 0.35139 0.04184 0.34722 0.03628 0.35208 C 0.03385 0.35416 0.02916 0.35856 0.02916 0.35879 C 0.02604 0.36458 0.02343 0.36412 0.0184 0.36643 C 0.01354 0.37083 0.0085 0.37222 0.00295 0.3743 C -0.0033 0.38009 -0.00973 0.38472 -0.01615 0.39028 C -0.01945 0.39305 -0.02674 0.39653 -0.02674 0.39676 C -0.04237 0.41041 -0.06181 0.41944 -0.08039 0.42361 C -0.08403 0.42708 -0.08698 0.42801 -0.09115 0.42986 C -0.09358 0.43079 -0.09827 0.4331 -0.09827 0.43333 C -0.10608 0.44028 -0.11424 0.44977 -0.12327 0.4537 C -0.12848 0.45856 -0.1323 0.46504 -0.1375 0.46967 C -0.13837 0.47129 -0.13889 0.47291 -0.13993 0.4743 C -0.14098 0.47569 -0.14254 0.47616 -0.14341 0.47754 C -0.14497 0.48032 -0.14549 0.48403 -0.14705 0.48704 C -0.14844 0.49236 -0.14827 0.49028 -0.14827 0.49352 " pathEditMode="relative" rAng="0" ptsTypes="fffffffffffffffffffffffff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78830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58009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 -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84215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71018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=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98311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2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810" y="1656384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282" y="373848"/>
            <a:ext cx="1736029" cy="17013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112" y="1837017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09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8704 C 0.01805 0.09097 0.0427 0.10579 0.05538 0.12199 C 0.05763 0.12801 0.05729 0.12893 0.06128 0.1331 C 0.06354 0.13541 0.0684 0.13958 0.0684 0.13981 C 0.07083 0.14907 0.07864 0.15324 0.08281 0.1618 C 0.08385 0.16829 0.08628 0.17268 0.0875 0.17916 C 0.0875 0.18403 0.09861 0.26435 0.08038 0.28866 C 0.07708 0.2993 0.07465 0.30741 0.0684 0.31574 C 0.0651 0.32477 0.06024 0.3331 0.05295 0.33634 C 0.05208 0.33796 0.05173 0.34004 0.05052 0.34097 C 0.04843 0.34282 0.0434 0.34421 0.0434 0.34444 C 0.03836 0.35139 0.04184 0.34722 0.03628 0.35208 C 0.03385 0.35416 0.02916 0.35856 0.02916 0.35879 C 0.02604 0.36458 0.02343 0.36412 0.0184 0.36643 C 0.01354 0.37083 0.0085 0.37222 0.00295 0.3743 C -0.0033 0.38009 -0.00973 0.38472 -0.01615 0.39028 C -0.01945 0.39305 -0.02674 0.39653 -0.02674 0.39676 C -0.04237 0.41041 -0.06181 0.41944 -0.08039 0.42361 C -0.08403 0.42708 -0.08698 0.42801 -0.09115 0.42986 C -0.09358 0.43079 -0.09827 0.4331 -0.09827 0.43333 C -0.10608 0.44028 -0.11424 0.44977 -0.12327 0.4537 C -0.12848 0.45856 -0.1323 0.46504 -0.1375 0.46967 C -0.13837 0.47129 -0.13889 0.47291 -0.13993 0.4743 C -0.14098 0.47569 -0.14254 0.47616 -0.14341 0.47754 C -0.14497 0.48032 -0.14549 0.48403 -0.14705 0.48704 C -0.14844 0.49236 -0.14827 0.49028 -0.14827 0.49352 " pathEditMode="relative" rAng="0" ptsTypes="fffffffffffffffffffffffff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20324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601 0.00093 C 0.10955 0.00209 0.1198 0.00417 0.13282 0.00556 C 0.1408 0.00903 0.14636 0.01806 0.15435 0.02153 C 0.15816 0.02523 0.15938 0.02894 0.16389 0.03102 C 0.17535 0.04699 0.15903 0.02593 0.17223 0.0375 C 0.17344 0.03843 0.17344 0.04097 0.17448 0.04213 C 0.18073 0.04954 0.19046 0.05926 0.19844 0.06273 C 0.20209 0.06783 0.20487 0.06852 0.20903 0.07222 C 0.21198 0.07801 0.21528 0.07963 0.2198 0.08334 C 0.22587 0.0956 0.23351 0.10648 0.24011 0.11829 C 0.24671 0.13009 0.24011 0.12361 0.24723 0.1294 C 0.24966 0.13634 0.25035 0.14005 0.25435 0.14537 C 0.25782 0.15857 0.26251 0.17199 0.26858 0.18334 C 0.27153 0.19491 0.26771 0.18125 0.27223 0.19306 C 0.27535 0.20139 0.27639 0.21042 0.28056 0.21829 C 0.28299 0.22824 0.28455 0.23843 0.28889 0.24699 C 0.28994 0.25556 0.2908 0.25996 0.29358 0.26759 C 0.29497 0.27685 0.29688 0.28565 0.29948 0.29445 C 0.30035 0.29769 0.30191 0.30417 0.30191 0.30417 C 0.30313 0.3206 0.30469 0.33287 0.30556 0.35 C 0.30435 0.44884 0.30573 0.41412 0.30191 0.45972 C 0.30053 0.47523 0.3007 0.49213 0.29723 0.50718 C 0.29497 0.51713 0.29202 0.52384 0.28768 0.53264 C 0.28751 0.53287 0.28473 0.54445 0.28403 0.54699 C 0.28247 0.55347 0.279 0.55972 0.27691 0.56597 C 0.27431 0.57384 0.27414 0.58403 0.27101 0.59144 C 0.26632 0.60278 0.25938 0.61273 0.25556 0.62477 C 0.25157 0.63681 0.24827 0.64861 0.24115 0.6581 C 0.24011 0.66273 0.23976 0.66806 0.23768 0.67222 C 0.23455 0.67847 0.23178 0.68658 0.23178 0.69445 " pathEditMode="relative" ptsTypes="fffffffffffffffffffffffffffffA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78830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58009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 -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84215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4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71018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=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98311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1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810" y="1656384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282" y="373848"/>
            <a:ext cx="1736029" cy="17013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112" y="1837017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09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8704 C 0.01805 0.09097 0.0427 0.10579 0.05538 0.12199 C 0.05763 0.12801 0.05729 0.12893 0.06128 0.1331 C 0.06354 0.13541 0.0684 0.13958 0.0684 0.13981 C 0.07083 0.14907 0.07864 0.15324 0.08281 0.1618 C 0.08385 0.16829 0.08628 0.17268 0.0875 0.17916 C 0.0875 0.18403 0.09861 0.26435 0.08038 0.28866 C 0.07708 0.2993 0.07465 0.30741 0.0684 0.31574 C 0.0651 0.32477 0.06024 0.3331 0.05295 0.33634 C 0.05208 0.33796 0.05173 0.34004 0.05052 0.34097 C 0.04843 0.34282 0.0434 0.34421 0.0434 0.34444 C 0.03836 0.35139 0.04184 0.34722 0.03628 0.35208 C 0.03385 0.35416 0.02916 0.35856 0.02916 0.35879 C 0.02604 0.36458 0.02343 0.36412 0.0184 0.36643 C 0.01354 0.37083 0.0085 0.37222 0.00295 0.3743 C -0.0033 0.38009 -0.00973 0.38472 -0.01615 0.39028 C -0.01945 0.39305 -0.02674 0.39653 -0.02674 0.39676 C -0.04237 0.41041 -0.06181 0.41944 -0.08039 0.42361 C -0.08403 0.42708 -0.08698 0.42801 -0.09115 0.42986 C -0.09358 0.43079 -0.09827 0.4331 -0.09827 0.43333 C -0.10608 0.44028 -0.11424 0.44977 -0.12327 0.4537 C -0.12848 0.45856 -0.1323 0.46504 -0.1375 0.46967 C -0.13837 0.47129 -0.13889 0.47291 -0.13993 0.4743 C -0.14098 0.47569 -0.14254 0.47616 -0.14341 0.47754 C -0.14497 0.48032 -0.14549 0.48403 -0.14705 0.48704 C -0.14844 0.49236 -0.14827 0.49028 -0.14827 0.49352 " pathEditMode="relative" rAng="0" ptsTypes="fffffffffffffffffffffffff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20324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601 0.00255 C 0.104 0.00394 0.10973 0.00533 0.11737 0.0088 C 0.12014 0.00996 0.12448 0.01528 0.12448 0.01528 C 0.12935 0.02477 0.13351 0.02871 0.14011 0.03588 C 0.14497 0.04121 0.14688 0.04838 0.15191 0.05324 C 0.15591 0.06134 0.15313 0.05695 0.16146 0.06435 C 0.16268 0.06551 0.16511 0.06759 0.16511 0.06759 C 0.16823 0.07408 0.17379 0.08125 0.17935 0.08334 C 0.19167 0.09468 0.20157 0.10996 0.21389 0.12153 C 0.21737 0.12477 0.21737 0.12709 0.2198 0.13102 C 0.22535 0.13959 0.22136 0.13264 0.22691 0.13889 C 0.23386 0.14653 0.23716 0.15764 0.2448 0.16435 C 0.24566 0.16597 0.24653 0.16759 0.24723 0.16922 C 0.2481 0.1713 0.24862 0.17338 0.24948 0.17547 C 0.25105 0.17871 0.25435 0.18496 0.25435 0.18496 C 0.25608 0.1919 0.2573 0.19815 0.26025 0.20417 C 0.26146 0.21528 0.26216 0.2294 0.26511 0.24051 C 0.26598 0.25394 0.26719 0.26621 0.27101 0.27871 C 0.27414 0.34306 0.27362 0.33542 0.27223 0.43889 C 0.27188 0.46366 0.27362 0.47662 0.26858 0.49607 C 0.26754 0.50486 0.26546 0.51297 0.26389 0.52153 C 0.26216 0.53195 0.26129 0.54259 0.25678 0.55162 C 0.25435 0.56459 0.2507 0.57685 0.24844 0.58982 C 0.2481 0.5919 0.24775 0.59398 0.24723 0.59607 C 0.24653 0.59931 0.2448 0.60556 0.2448 0.60556 C 0.24358 0.61528 0.24306 0.63426 0.24011 0.64375 C 0.23959 0.6456 0.23837 0.64699 0.23768 0.64861 C 0.23716 0.65 0.23681 0.65162 0.23646 0.65324 C 0.23473 0.66713 0.23282 0.67847 0.23282 0.69306 " pathEditMode="relative" ptsTypes="ffffffffffffffffffffffffffffA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12662 C 0.00208 0.18079 0.0033 0.23935 -0.0026 0.29329 C -0.0033 0.31134 -0.00121 0.33727 -0.00972 0.35347 C -0.01233 0.36343 -0.01615 0.37338 -0.02049 0.38218 C -0.0217 0.38727 -0.02639 0.3963 -0.02639 0.3963 C -0.0283 0.4037 -0.03142 0.40903 -0.03472 0.41551 C -0.03559 0.41713 -0.03715 0.42014 -0.03715 0.42014 C -0.03837 0.42778 -0.04062 0.43495 -0.04549 0.43935 C -0.04774 0.44421 -0.04896 0.44884 -0.05139 0.45347 C -0.05486 0.46713 -0.06198 0.48079 -0.07274 0.48518 C -0.07396 0.4868 -0.075 0.48866 -0.07639 0.49005 C -0.07743 0.4912 -0.07917 0.49167 -0.07986 0.49329 C -0.08125 0.49606 -0.08229 0.50278 -0.08229 0.50278 " pathEditMode="relative" ptsTypes="ffffffffffffA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Vypočítej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- 1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525" y="1557338"/>
            <a:ext cx="2874963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2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3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1 =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63963" y="1511300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3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38563" y="24161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38563" y="32797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1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2088" y="3289300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3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00975" y="2416175"/>
            <a:ext cx="7191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1</a:t>
            </a:r>
            <a:endParaRPr lang="cs-CZ" sz="4800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12088" y="1508125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2</a:t>
            </a:r>
            <a:endParaRPr lang="cs-CZ" sz="4800" dirty="0"/>
          </a:p>
        </p:txBody>
      </p:sp>
      <p:sp>
        <p:nvSpPr>
          <p:cNvPr id="2" name="Veselý obličej 1"/>
          <p:cNvSpPr/>
          <p:nvPr/>
        </p:nvSpPr>
        <p:spPr>
          <a:xfrm>
            <a:off x="7524328" y="332656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437112"/>
            <a:ext cx="1764499" cy="157040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6675" y="4475854"/>
            <a:ext cx="1764499" cy="15704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543" y="4437111"/>
            <a:ext cx="1764499" cy="15704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2834" y="4493106"/>
            <a:ext cx="1764499" cy="1570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18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Vypočítej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813" y="1557338"/>
            <a:ext cx="2817812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525" y="1557338"/>
            <a:ext cx="2874963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63963" y="1511300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38563" y="24161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38563" y="3279775"/>
            <a:ext cx="720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2088" y="3289300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00975" y="2416175"/>
            <a:ext cx="7191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12088" y="1508125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/>
              <a:t>3</a:t>
            </a:r>
          </a:p>
        </p:txBody>
      </p:sp>
      <p:sp>
        <p:nvSpPr>
          <p:cNvPr id="2" name="Veselý obličej 1"/>
          <p:cNvSpPr/>
          <p:nvPr/>
        </p:nvSpPr>
        <p:spPr>
          <a:xfrm>
            <a:off x="7343775" y="26064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062" y="4437112"/>
            <a:ext cx="1736029" cy="17013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56384">
            <a:off x="3059832" y="4508780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80617">
            <a:off x="6944073" y="4509120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84416">
            <a:off x="5004048" y="4508780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34840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127</Words>
  <Application>Microsoft Office PowerPoint</Application>
  <PresentationFormat>Předvádění na obrazovce (4:3)</PresentationFormat>
  <Paragraphs>64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ODČÍTÁNÍ  OD  4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Vypočítej</vt:lpstr>
      <vt:lpstr>Vypočítej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2011-05-07T19:32:38Z</dcterms:created>
  <dcterms:modified xsi:type="dcterms:W3CDTF">2011-09-20T16:40:49Z</dcterms:modified>
</cp:coreProperties>
</file>