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2"/>
  </p:notesMasterIdLst>
  <p:sldIdLst>
    <p:sldId id="265" r:id="rId2"/>
    <p:sldId id="264" r:id="rId3"/>
    <p:sldId id="256" r:id="rId4"/>
    <p:sldId id="257" r:id="rId5"/>
    <p:sldId id="258" r:id="rId6"/>
    <p:sldId id="259" r:id="rId7"/>
    <p:sldId id="260" r:id="rId8"/>
    <p:sldId id="261" r:id="rId9"/>
    <p:sldId id="262" r:id="rId10"/>
    <p:sldId id="263" r:id="rId11"/>
  </p:sldIdLst>
  <p:sldSz cx="9144000" cy="6858000" type="screen4x3"/>
  <p:notesSz cx="6858000" cy="9144000"/>
  <p:defaultTextStyle>
    <a:defPPr>
      <a:defRPr lang="cs-CZ"/>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366" y="360"/>
      </p:cViewPr>
      <p:guideLst>
        <p:guide orient="horz" pos="2160"/>
        <p:guide pos="2880"/>
      </p:guideLst>
    </p:cSldViewPr>
  </p:slideViewPr>
  <p:notesTextViewPr>
    <p:cViewPr>
      <p:scale>
        <a:sx n="1" d="1"/>
        <a:sy n="1" d="1"/>
      </p:scale>
      <p:origin x="0" y="0"/>
    </p:cViewPr>
  </p:notesTextViewPr>
  <p:notesViewPr>
    <p:cSldViewPr>
      <p:cViewPr varScale="1">
        <p:scale>
          <a:sx n="70" d="100"/>
          <a:sy n="70" d="100"/>
        </p:scale>
        <p:origin x="-2766"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192A641-0A5E-4B11-9C9A-83876F97B20B}" type="doc">
      <dgm:prSet loTypeId="urn:microsoft.com/office/officeart/2005/8/layout/list1" loCatId="list" qsTypeId="urn:microsoft.com/office/officeart/2005/8/quickstyle/simple1#2" qsCatId="simple" csTypeId="urn:microsoft.com/office/officeart/2005/8/colors/accent3_1" csCatId="accent3" phldr="1"/>
      <dgm:spPr/>
      <dgm:t>
        <a:bodyPr/>
        <a:lstStyle/>
        <a:p>
          <a:endParaRPr lang="cs-CZ"/>
        </a:p>
      </dgm:t>
    </dgm:pt>
    <dgm:pt modelId="{ECF4A549-3D3E-4E7F-8317-5CF11FB1A749}">
      <dgm:prSet phldrT="[Text]" custT="1"/>
      <dgm:spPr/>
      <dgm:t>
        <a:bodyPr/>
        <a:lstStyle/>
        <a:p>
          <a:r>
            <a:rPr lang="cs-CZ" sz="1600" dirty="0" smtClean="0">
              <a:latin typeface="Book Antiqua" pitchFamily="18" charset="0"/>
            </a:rPr>
            <a:t>Z jaké knihy je tento úryvek?</a:t>
          </a:r>
          <a:endParaRPr lang="cs-CZ" sz="1600" dirty="0">
            <a:latin typeface="Book Antiqua" pitchFamily="18" charset="0"/>
          </a:endParaRPr>
        </a:p>
      </dgm:t>
    </dgm:pt>
    <dgm:pt modelId="{0DA8208C-8991-4A4E-AC5B-916FE0141C5E}" type="parTrans" cxnId="{6175B79B-8B6A-45A3-8901-E2607BB657B4}">
      <dgm:prSet/>
      <dgm:spPr/>
      <dgm:t>
        <a:bodyPr/>
        <a:lstStyle/>
        <a:p>
          <a:endParaRPr lang="cs-CZ"/>
        </a:p>
      </dgm:t>
    </dgm:pt>
    <dgm:pt modelId="{A71B5485-6950-4668-8363-30DE1144C80A}" type="sibTrans" cxnId="{6175B79B-8B6A-45A3-8901-E2607BB657B4}">
      <dgm:prSet/>
      <dgm:spPr/>
      <dgm:t>
        <a:bodyPr/>
        <a:lstStyle/>
        <a:p>
          <a:endParaRPr lang="cs-CZ"/>
        </a:p>
      </dgm:t>
    </dgm:pt>
    <dgm:pt modelId="{553761ED-9CE4-4D1F-BD28-4E7F78695D7D}">
      <dgm:prSet phldrT="[Text]" custT="1"/>
      <dgm:spPr/>
      <dgm:t>
        <a:bodyPr/>
        <a:lstStyle/>
        <a:p>
          <a:r>
            <a:rPr lang="cs-CZ" sz="1400" dirty="0" smtClean="0">
              <a:latin typeface="Book Antiqua" pitchFamily="18" charset="0"/>
            </a:rPr>
            <a:t>Proč nechce rozdělit zemi mezi pět svých synů?</a:t>
          </a:r>
          <a:endParaRPr lang="cs-CZ" sz="1400" dirty="0">
            <a:latin typeface="Book Antiqua" pitchFamily="18" charset="0"/>
          </a:endParaRPr>
        </a:p>
      </dgm:t>
    </dgm:pt>
    <dgm:pt modelId="{680EC4BB-7CE2-4204-A4D0-EBAECB416709}" type="parTrans" cxnId="{B8296918-7899-4B99-BB8E-8ACBF5B65C37}">
      <dgm:prSet/>
      <dgm:spPr/>
      <dgm:t>
        <a:bodyPr/>
        <a:lstStyle/>
        <a:p>
          <a:endParaRPr lang="cs-CZ"/>
        </a:p>
      </dgm:t>
    </dgm:pt>
    <dgm:pt modelId="{2502D2BC-5BC3-4A58-8169-B18FC6386841}" type="sibTrans" cxnId="{B8296918-7899-4B99-BB8E-8ACBF5B65C37}">
      <dgm:prSet/>
      <dgm:spPr/>
      <dgm:t>
        <a:bodyPr/>
        <a:lstStyle/>
        <a:p>
          <a:endParaRPr lang="cs-CZ"/>
        </a:p>
      </dgm:t>
    </dgm:pt>
    <dgm:pt modelId="{345CE081-ED56-4A92-B34C-4866651BAE6E}">
      <dgm:prSet custT="1"/>
      <dgm:spPr/>
      <dgm:t>
        <a:bodyPr/>
        <a:lstStyle/>
        <a:p>
          <a:r>
            <a:rPr lang="cs-CZ" sz="1400" dirty="0" smtClean="0">
              <a:latin typeface="Book Antiqua" pitchFamily="18" charset="0"/>
            </a:rPr>
            <a:t>Jaký vztah měl Kosmas k Břetislavovi I.? </a:t>
          </a:r>
        </a:p>
        <a:p>
          <a:r>
            <a:rPr lang="cs-CZ" sz="1400" dirty="0" smtClean="0">
              <a:latin typeface="Book Antiqua" pitchFamily="18" charset="0"/>
            </a:rPr>
            <a:t>Z čeho tak usuzuješ? Dolož citací (slovní spojení, věta).</a:t>
          </a:r>
          <a:endParaRPr lang="cs-CZ" sz="1400" dirty="0">
            <a:latin typeface="Book Antiqua" pitchFamily="18" charset="0"/>
          </a:endParaRPr>
        </a:p>
      </dgm:t>
    </dgm:pt>
    <dgm:pt modelId="{612188AA-9A78-4BCF-B4FA-9BEF679C3C66}" type="parTrans" cxnId="{B9EA3076-263F-42B2-ABAF-50AB9F3D78A9}">
      <dgm:prSet/>
      <dgm:spPr/>
      <dgm:t>
        <a:bodyPr/>
        <a:lstStyle/>
        <a:p>
          <a:endParaRPr lang="cs-CZ"/>
        </a:p>
      </dgm:t>
    </dgm:pt>
    <dgm:pt modelId="{E7DCEB52-FC6B-426F-AA6F-6F5196649E36}" type="sibTrans" cxnId="{B9EA3076-263F-42B2-ABAF-50AB9F3D78A9}">
      <dgm:prSet/>
      <dgm:spPr/>
      <dgm:t>
        <a:bodyPr/>
        <a:lstStyle/>
        <a:p>
          <a:endParaRPr lang="cs-CZ"/>
        </a:p>
      </dgm:t>
    </dgm:pt>
    <dgm:pt modelId="{D156309B-D6B7-4A2E-8187-C000CD79A67C}">
      <dgm:prSet custT="1"/>
      <dgm:spPr/>
      <dgm:t>
        <a:bodyPr/>
        <a:lstStyle/>
        <a:p>
          <a:r>
            <a:rPr lang="cs-CZ" sz="1400" dirty="0" smtClean="0">
              <a:latin typeface="Book Antiqua" pitchFamily="18" charset="0"/>
            </a:rPr>
            <a:t>Jaké životní období Břetislava I. Zachycuje tento úryvek?</a:t>
          </a:r>
          <a:endParaRPr lang="cs-CZ" sz="1400" dirty="0">
            <a:latin typeface="Book Antiqua" pitchFamily="18" charset="0"/>
          </a:endParaRPr>
        </a:p>
      </dgm:t>
    </dgm:pt>
    <dgm:pt modelId="{8160B5E7-62C4-4A8A-B53C-CA0E84BFD752}" type="parTrans" cxnId="{8E73ED75-E7D2-4B20-B955-E29625D0A752}">
      <dgm:prSet/>
      <dgm:spPr/>
      <dgm:t>
        <a:bodyPr/>
        <a:lstStyle/>
        <a:p>
          <a:endParaRPr lang="cs-CZ"/>
        </a:p>
      </dgm:t>
    </dgm:pt>
    <dgm:pt modelId="{20573884-2F33-4F2C-B373-94A465D8F343}" type="sibTrans" cxnId="{8E73ED75-E7D2-4B20-B955-E29625D0A752}">
      <dgm:prSet/>
      <dgm:spPr/>
      <dgm:t>
        <a:bodyPr/>
        <a:lstStyle/>
        <a:p>
          <a:endParaRPr lang="cs-CZ"/>
        </a:p>
      </dgm:t>
    </dgm:pt>
    <dgm:pt modelId="{2FA8468A-8ED1-4766-A3BD-C733E5E269F4}">
      <dgm:prSet custT="1"/>
      <dgm:spPr/>
      <dgm:t>
        <a:bodyPr/>
        <a:lstStyle/>
        <a:p>
          <a:r>
            <a:rPr lang="cs-CZ" sz="1400" dirty="0" smtClean="0">
              <a:latin typeface="Book Antiqua" pitchFamily="18" charset="0"/>
            </a:rPr>
            <a:t>Kniha druhá</a:t>
          </a:r>
          <a:endParaRPr lang="cs-CZ" sz="1400" dirty="0">
            <a:latin typeface="Book Antiqua" pitchFamily="18" charset="0"/>
          </a:endParaRPr>
        </a:p>
      </dgm:t>
    </dgm:pt>
    <dgm:pt modelId="{078CDE1B-68E9-49A4-8688-98B70B5CFFA7}" type="parTrans" cxnId="{218109D7-3DC1-4E5B-8327-1F62B19A2500}">
      <dgm:prSet/>
      <dgm:spPr/>
      <dgm:t>
        <a:bodyPr/>
        <a:lstStyle/>
        <a:p>
          <a:endParaRPr lang="cs-CZ"/>
        </a:p>
      </dgm:t>
    </dgm:pt>
    <dgm:pt modelId="{EAD7E082-8E51-4930-8F90-FBD24E8C68EA}" type="sibTrans" cxnId="{218109D7-3DC1-4E5B-8327-1F62B19A2500}">
      <dgm:prSet/>
      <dgm:spPr/>
      <dgm:t>
        <a:bodyPr/>
        <a:lstStyle/>
        <a:p>
          <a:endParaRPr lang="cs-CZ"/>
        </a:p>
      </dgm:t>
    </dgm:pt>
    <dgm:pt modelId="{F1B3C414-A4D4-4CE2-A387-314D10F50087}">
      <dgm:prSet custT="1"/>
      <dgm:spPr/>
      <dgm:t>
        <a:bodyPr/>
        <a:lstStyle/>
        <a:p>
          <a:r>
            <a:rPr lang="cs-CZ" sz="1400" dirty="0" smtClean="0">
              <a:latin typeface="Book Antiqua" pitchFamily="18" charset="0"/>
            </a:rPr>
            <a:t>Vztah měl velmi kladný, obdivoval ho. </a:t>
          </a:r>
          <a:r>
            <a:rPr lang="cs-CZ" sz="1400" i="1" dirty="0" smtClean="0">
              <a:latin typeface="Book Antiqua" pitchFamily="18" charset="0"/>
            </a:rPr>
            <a:t>…perla českého národa…, …rozumný, měl bystrý úsudek… aj.</a:t>
          </a:r>
          <a:endParaRPr lang="cs-CZ" sz="1400" i="1" dirty="0">
            <a:latin typeface="Book Antiqua" pitchFamily="18" charset="0"/>
          </a:endParaRPr>
        </a:p>
      </dgm:t>
    </dgm:pt>
    <dgm:pt modelId="{5C89CBC1-86C6-4036-A342-FF9405E3B37F}" type="parTrans" cxnId="{8958F5D1-A144-475A-A0AA-9228F3DDD57F}">
      <dgm:prSet/>
      <dgm:spPr/>
      <dgm:t>
        <a:bodyPr/>
        <a:lstStyle/>
        <a:p>
          <a:endParaRPr lang="cs-CZ"/>
        </a:p>
      </dgm:t>
    </dgm:pt>
    <dgm:pt modelId="{C52DE9EA-378C-4F23-972C-7A591E3D13D0}" type="sibTrans" cxnId="{8958F5D1-A144-475A-A0AA-9228F3DDD57F}">
      <dgm:prSet/>
      <dgm:spPr/>
      <dgm:t>
        <a:bodyPr/>
        <a:lstStyle/>
        <a:p>
          <a:endParaRPr lang="cs-CZ"/>
        </a:p>
      </dgm:t>
    </dgm:pt>
    <dgm:pt modelId="{75A8C3C4-2B1D-4C39-8DC1-9924A1A49B93}">
      <dgm:prSet custT="1"/>
      <dgm:spPr/>
      <dgm:t>
        <a:bodyPr/>
        <a:lstStyle/>
        <a:p>
          <a:r>
            <a:rPr lang="cs-CZ" sz="1400" dirty="0" smtClean="0">
              <a:latin typeface="Book Antiqua" pitchFamily="18" charset="0"/>
            </a:rPr>
            <a:t>Před smrtí Břetislava I.</a:t>
          </a:r>
          <a:endParaRPr lang="cs-CZ" sz="1400" dirty="0">
            <a:latin typeface="Book Antiqua" pitchFamily="18" charset="0"/>
          </a:endParaRPr>
        </a:p>
      </dgm:t>
    </dgm:pt>
    <dgm:pt modelId="{72CF2D31-D07A-439C-BC06-5DB6A1D8A716}" type="parTrans" cxnId="{689D67FD-1EDB-4231-8124-27F1DCA13CA7}">
      <dgm:prSet/>
      <dgm:spPr/>
      <dgm:t>
        <a:bodyPr/>
        <a:lstStyle/>
        <a:p>
          <a:endParaRPr lang="cs-CZ"/>
        </a:p>
      </dgm:t>
    </dgm:pt>
    <dgm:pt modelId="{A9D4C9BB-00B6-47A9-8A64-3AE5C9A8419C}" type="sibTrans" cxnId="{689D67FD-1EDB-4231-8124-27F1DCA13CA7}">
      <dgm:prSet/>
      <dgm:spPr/>
      <dgm:t>
        <a:bodyPr/>
        <a:lstStyle/>
        <a:p>
          <a:endParaRPr lang="cs-CZ"/>
        </a:p>
      </dgm:t>
    </dgm:pt>
    <dgm:pt modelId="{F32367CC-0E88-4C8B-89B1-62F56431313C}">
      <dgm:prSet custT="1"/>
      <dgm:spPr/>
      <dgm:t>
        <a:bodyPr/>
        <a:lstStyle/>
        <a:p>
          <a:r>
            <a:rPr lang="cs-CZ" sz="1400" dirty="0" smtClean="0">
              <a:latin typeface="Book Antiqua" pitchFamily="18" charset="0"/>
            </a:rPr>
            <a:t>Protože rozdělené království pustne.</a:t>
          </a:r>
          <a:endParaRPr lang="cs-CZ" sz="1400" dirty="0">
            <a:latin typeface="Book Antiqua" pitchFamily="18" charset="0"/>
          </a:endParaRPr>
        </a:p>
      </dgm:t>
    </dgm:pt>
    <dgm:pt modelId="{6B49B08F-DC7B-43F6-96EA-D20DD9BDB150}" type="sibTrans" cxnId="{7AC02E85-47AC-4EFB-B56F-0A0F960B3035}">
      <dgm:prSet/>
      <dgm:spPr/>
      <dgm:t>
        <a:bodyPr/>
        <a:lstStyle/>
        <a:p>
          <a:endParaRPr lang="cs-CZ"/>
        </a:p>
      </dgm:t>
    </dgm:pt>
    <dgm:pt modelId="{72A591F4-8126-4178-90AD-239BCE8FF38F}" type="parTrans" cxnId="{7AC02E85-47AC-4EFB-B56F-0A0F960B3035}">
      <dgm:prSet/>
      <dgm:spPr/>
      <dgm:t>
        <a:bodyPr/>
        <a:lstStyle/>
        <a:p>
          <a:endParaRPr lang="cs-CZ"/>
        </a:p>
      </dgm:t>
    </dgm:pt>
    <dgm:pt modelId="{0B18E930-5D8B-4FAF-A0AB-5B8462AE0B4A}">
      <dgm:prSet phldrT="[Text]" custT="1"/>
      <dgm:spPr/>
      <dgm:t>
        <a:bodyPr/>
        <a:lstStyle/>
        <a:p>
          <a:r>
            <a:rPr lang="cs-CZ" sz="1400" dirty="0" smtClean="0">
              <a:latin typeface="Book Antiqua" pitchFamily="18" charset="0"/>
            </a:rPr>
            <a:t>Jaké příklady z minulosti volí, když hovoří o vztazích bratrů?</a:t>
          </a:r>
          <a:endParaRPr lang="cs-CZ" sz="1400" dirty="0">
            <a:latin typeface="Book Antiqua" pitchFamily="18" charset="0"/>
          </a:endParaRPr>
        </a:p>
      </dgm:t>
    </dgm:pt>
    <dgm:pt modelId="{116879DC-B5CE-4B7F-80AA-1FA12F269209}" type="sibTrans" cxnId="{5AAEDE83-9352-4EA1-BDC5-D15E82656735}">
      <dgm:prSet/>
      <dgm:spPr/>
      <dgm:t>
        <a:bodyPr/>
        <a:lstStyle/>
        <a:p>
          <a:endParaRPr lang="cs-CZ"/>
        </a:p>
      </dgm:t>
    </dgm:pt>
    <dgm:pt modelId="{CBC36C11-2FA6-4C56-9596-56C64441A3C8}" type="parTrans" cxnId="{5AAEDE83-9352-4EA1-BDC5-D15E82656735}">
      <dgm:prSet/>
      <dgm:spPr/>
      <dgm:t>
        <a:bodyPr/>
        <a:lstStyle/>
        <a:p>
          <a:endParaRPr lang="cs-CZ"/>
        </a:p>
      </dgm:t>
    </dgm:pt>
    <dgm:pt modelId="{F6C6E119-30C2-46CE-8702-0EA12E4C1BE7}">
      <dgm:prSet custT="1"/>
      <dgm:spPr/>
      <dgm:t>
        <a:bodyPr/>
        <a:lstStyle/>
        <a:p>
          <a:r>
            <a:rPr lang="cs-CZ" sz="1400" dirty="0" smtClean="0">
              <a:latin typeface="Book Antiqua" pitchFamily="18" charset="0"/>
            </a:rPr>
            <a:t>Kain a Abel, Romulus a Remus, Václav a Boleslav</a:t>
          </a:r>
          <a:endParaRPr lang="cs-CZ" sz="1400" dirty="0">
            <a:latin typeface="Book Antiqua" pitchFamily="18" charset="0"/>
          </a:endParaRPr>
        </a:p>
      </dgm:t>
    </dgm:pt>
    <dgm:pt modelId="{06D6D25F-B8C3-42BF-85E1-471C10D3ACC3}" type="parTrans" cxnId="{0D459F58-E9A4-46B0-8383-E3D8958D82FF}">
      <dgm:prSet/>
      <dgm:spPr/>
      <dgm:t>
        <a:bodyPr/>
        <a:lstStyle/>
        <a:p>
          <a:endParaRPr lang="cs-CZ"/>
        </a:p>
      </dgm:t>
    </dgm:pt>
    <dgm:pt modelId="{43E5FD3A-58AF-4144-9901-411839F06F20}" type="sibTrans" cxnId="{0D459F58-E9A4-46B0-8383-E3D8958D82FF}">
      <dgm:prSet/>
      <dgm:spPr/>
      <dgm:t>
        <a:bodyPr/>
        <a:lstStyle/>
        <a:p>
          <a:endParaRPr lang="cs-CZ"/>
        </a:p>
      </dgm:t>
    </dgm:pt>
    <dgm:pt modelId="{68619989-5AAB-403D-B7DF-9DA62B65E787}">
      <dgm:prSet custT="1"/>
      <dgm:spPr/>
      <dgm:t>
        <a:bodyPr/>
        <a:lstStyle/>
        <a:p>
          <a:r>
            <a:rPr lang="cs-CZ" sz="1400" dirty="0" smtClean="0">
              <a:latin typeface="Book Antiqua" pitchFamily="18" charset="0"/>
            </a:rPr>
            <a:t>Jaký princip nástupnictví Břetislav I. zvolil?</a:t>
          </a:r>
          <a:endParaRPr lang="cs-CZ" sz="1400" dirty="0">
            <a:latin typeface="Book Antiqua" pitchFamily="18" charset="0"/>
          </a:endParaRPr>
        </a:p>
      </dgm:t>
    </dgm:pt>
    <dgm:pt modelId="{B48689C9-8734-4F09-BEE6-45D772995C9B}" type="parTrans" cxnId="{A311E948-0328-4EA4-8323-F9C6BA0A035C}">
      <dgm:prSet/>
      <dgm:spPr/>
      <dgm:t>
        <a:bodyPr/>
        <a:lstStyle/>
        <a:p>
          <a:endParaRPr lang="cs-CZ"/>
        </a:p>
      </dgm:t>
    </dgm:pt>
    <dgm:pt modelId="{6B9397F5-755C-4584-A190-47ADB78F6324}" type="sibTrans" cxnId="{A311E948-0328-4EA4-8323-F9C6BA0A035C}">
      <dgm:prSet/>
      <dgm:spPr/>
      <dgm:t>
        <a:bodyPr/>
        <a:lstStyle/>
        <a:p>
          <a:endParaRPr lang="cs-CZ"/>
        </a:p>
      </dgm:t>
    </dgm:pt>
    <dgm:pt modelId="{707776D6-758E-436C-B25F-A2357351D1DB}">
      <dgm:prSet custT="1"/>
      <dgm:spPr/>
      <dgm:t>
        <a:bodyPr/>
        <a:lstStyle/>
        <a:p>
          <a:r>
            <a:rPr lang="cs-CZ" sz="1400" dirty="0" smtClean="0">
              <a:latin typeface="Book Antiqua" pitchFamily="18" charset="0"/>
            </a:rPr>
            <a:t>Seniorát </a:t>
          </a:r>
          <a:endParaRPr lang="cs-CZ" sz="1400" dirty="0">
            <a:latin typeface="Book Antiqua" pitchFamily="18" charset="0"/>
          </a:endParaRPr>
        </a:p>
      </dgm:t>
    </dgm:pt>
    <dgm:pt modelId="{504F9F51-D840-49AB-B733-E212D2ADCC82}" type="parTrans" cxnId="{DB2FEDBA-EA77-4118-B3C6-8DD72A811EA3}">
      <dgm:prSet/>
      <dgm:spPr/>
      <dgm:t>
        <a:bodyPr/>
        <a:lstStyle/>
        <a:p>
          <a:endParaRPr lang="cs-CZ"/>
        </a:p>
      </dgm:t>
    </dgm:pt>
    <dgm:pt modelId="{C7832191-88D7-4A9E-9200-E130F59429B6}" type="sibTrans" cxnId="{DB2FEDBA-EA77-4118-B3C6-8DD72A811EA3}">
      <dgm:prSet/>
      <dgm:spPr/>
      <dgm:t>
        <a:bodyPr/>
        <a:lstStyle/>
        <a:p>
          <a:endParaRPr lang="cs-CZ"/>
        </a:p>
      </dgm:t>
    </dgm:pt>
    <dgm:pt modelId="{6A0731F8-A979-4551-A73B-AACB3B80B28D}" type="pres">
      <dgm:prSet presAssocID="{E192A641-0A5E-4B11-9C9A-83876F97B20B}" presName="linear" presStyleCnt="0">
        <dgm:presLayoutVars>
          <dgm:dir/>
          <dgm:animLvl val="lvl"/>
          <dgm:resizeHandles val="exact"/>
        </dgm:presLayoutVars>
      </dgm:prSet>
      <dgm:spPr/>
      <dgm:t>
        <a:bodyPr/>
        <a:lstStyle/>
        <a:p>
          <a:endParaRPr lang="cs-CZ"/>
        </a:p>
      </dgm:t>
    </dgm:pt>
    <dgm:pt modelId="{A254E5A4-B826-4D41-B9C9-C4717DF061DF}" type="pres">
      <dgm:prSet presAssocID="{ECF4A549-3D3E-4E7F-8317-5CF11FB1A749}" presName="parentLin" presStyleCnt="0"/>
      <dgm:spPr/>
    </dgm:pt>
    <dgm:pt modelId="{24A1C1F9-F835-4ADE-B1DC-7F7BEB25A2F7}" type="pres">
      <dgm:prSet presAssocID="{ECF4A549-3D3E-4E7F-8317-5CF11FB1A749}" presName="parentLeftMargin" presStyleLbl="node1" presStyleIdx="0" presStyleCnt="6"/>
      <dgm:spPr/>
      <dgm:t>
        <a:bodyPr/>
        <a:lstStyle/>
        <a:p>
          <a:endParaRPr lang="cs-CZ"/>
        </a:p>
      </dgm:t>
    </dgm:pt>
    <dgm:pt modelId="{C1BBB0F9-5066-451B-8BCE-AB4D172B3EB9}" type="pres">
      <dgm:prSet presAssocID="{ECF4A549-3D3E-4E7F-8317-5CF11FB1A749}" presName="parentText" presStyleLbl="node1" presStyleIdx="0" presStyleCnt="6">
        <dgm:presLayoutVars>
          <dgm:chMax val="0"/>
          <dgm:bulletEnabled val="1"/>
        </dgm:presLayoutVars>
      </dgm:prSet>
      <dgm:spPr/>
      <dgm:t>
        <a:bodyPr/>
        <a:lstStyle/>
        <a:p>
          <a:endParaRPr lang="cs-CZ"/>
        </a:p>
      </dgm:t>
    </dgm:pt>
    <dgm:pt modelId="{CA00EBD0-1053-480F-ADF9-68220A40F08C}" type="pres">
      <dgm:prSet presAssocID="{ECF4A549-3D3E-4E7F-8317-5CF11FB1A749}" presName="negativeSpace" presStyleCnt="0"/>
      <dgm:spPr/>
    </dgm:pt>
    <dgm:pt modelId="{6683AA27-2EDF-4AB3-AC21-72D20647BB09}" type="pres">
      <dgm:prSet presAssocID="{ECF4A549-3D3E-4E7F-8317-5CF11FB1A749}" presName="childText" presStyleLbl="conFgAcc1" presStyleIdx="0" presStyleCnt="6">
        <dgm:presLayoutVars>
          <dgm:bulletEnabled val="1"/>
        </dgm:presLayoutVars>
      </dgm:prSet>
      <dgm:spPr/>
      <dgm:t>
        <a:bodyPr/>
        <a:lstStyle/>
        <a:p>
          <a:endParaRPr lang="cs-CZ"/>
        </a:p>
      </dgm:t>
    </dgm:pt>
    <dgm:pt modelId="{3E480440-5D24-4962-946E-E881B022B93C}" type="pres">
      <dgm:prSet presAssocID="{A71B5485-6950-4668-8363-30DE1144C80A}" presName="spaceBetweenRectangles" presStyleCnt="0"/>
      <dgm:spPr/>
    </dgm:pt>
    <dgm:pt modelId="{19CC833B-4C23-4D39-A29C-184FAF8F0D41}" type="pres">
      <dgm:prSet presAssocID="{345CE081-ED56-4A92-B34C-4866651BAE6E}" presName="parentLin" presStyleCnt="0"/>
      <dgm:spPr/>
    </dgm:pt>
    <dgm:pt modelId="{4213F6DC-2901-470B-A0F1-8F901CD091FF}" type="pres">
      <dgm:prSet presAssocID="{345CE081-ED56-4A92-B34C-4866651BAE6E}" presName="parentLeftMargin" presStyleLbl="node1" presStyleIdx="0" presStyleCnt="6"/>
      <dgm:spPr/>
      <dgm:t>
        <a:bodyPr/>
        <a:lstStyle/>
        <a:p>
          <a:endParaRPr lang="cs-CZ"/>
        </a:p>
      </dgm:t>
    </dgm:pt>
    <dgm:pt modelId="{40D30947-2A43-4FD9-A7D1-D1AA5A14CFB0}" type="pres">
      <dgm:prSet presAssocID="{345CE081-ED56-4A92-B34C-4866651BAE6E}" presName="parentText" presStyleLbl="node1" presStyleIdx="1" presStyleCnt="6" custScaleX="102528" custScaleY="115292" custLinFactNeighborX="-11504">
        <dgm:presLayoutVars>
          <dgm:chMax val="0"/>
          <dgm:bulletEnabled val="1"/>
        </dgm:presLayoutVars>
      </dgm:prSet>
      <dgm:spPr/>
      <dgm:t>
        <a:bodyPr/>
        <a:lstStyle/>
        <a:p>
          <a:endParaRPr lang="cs-CZ"/>
        </a:p>
      </dgm:t>
    </dgm:pt>
    <dgm:pt modelId="{18EACA31-F19B-4C69-9093-A7331A291B00}" type="pres">
      <dgm:prSet presAssocID="{345CE081-ED56-4A92-B34C-4866651BAE6E}" presName="negativeSpace" presStyleCnt="0"/>
      <dgm:spPr/>
    </dgm:pt>
    <dgm:pt modelId="{4B1526C5-9FAF-4A9E-B6A8-181AF2F6D1ED}" type="pres">
      <dgm:prSet presAssocID="{345CE081-ED56-4A92-B34C-4866651BAE6E}" presName="childText" presStyleLbl="conFgAcc1" presStyleIdx="1" presStyleCnt="6" custScaleY="138715" custLinFactNeighborY="-78099">
        <dgm:presLayoutVars>
          <dgm:bulletEnabled val="1"/>
        </dgm:presLayoutVars>
      </dgm:prSet>
      <dgm:spPr/>
      <dgm:t>
        <a:bodyPr/>
        <a:lstStyle/>
        <a:p>
          <a:endParaRPr lang="cs-CZ"/>
        </a:p>
      </dgm:t>
    </dgm:pt>
    <dgm:pt modelId="{D7E4308A-68F8-4958-B55E-8E5A586FBEDE}" type="pres">
      <dgm:prSet presAssocID="{E7DCEB52-FC6B-426F-AA6F-6F5196649E36}" presName="spaceBetweenRectangles" presStyleCnt="0"/>
      <dgm:spPr/>
    </dgm:pt>
    <dgm:pt modelId="{1FFE4FF8-C813-4343-88F5-DFA7C3260C73}" type="pres">
      <dgm:prSet presAssocID="{D156309B-D6B7-4A2E-8187-C000CD79A67C}" presName="parentLin" presStyleCnt="0"/>
      <dgm:spPr/>
    </dgm:pt>
    <dgm:pt modelId="{32E9AD4D-6061-4096-B87D-79DE3F4A361D}" type="pres">
      <dgm:prSet presAssocID="{D156309B-D6B7-4A2E-8187-C000CD79A67C}" presName="parentLeftMargin" presStyleLbl="node1" presStyleIdx="1" presStyleCnt="6"/>
      <dgm:spPr/>
      <dgm:t>
        <a:bodyPr/>
        <a:lstStyle/>
        <a:p>
          <a:endParaRPr lang="cs-CZ"/>
        </a:p>
      </dgm:t>
    </dgm:pt>
    <dgm:pt modelId="{CF167905-27C4-4AD7-99E4-ED74DF73026C}" type="pres">
      <dgm:prSet presAssocID="{D156309B-D6B7-4A2E-8187-C000CD79A67C}" presName="parentText" presStyleLbl="node1" presStyleIdx="2" presStyleCnt="6">
        <dgm:presLayoutVars>
          <dgm:chMax val="0"/>
          <dgm:bulletEnabled val="1"/>
        </dgm:presLayoutVars>
      </dgm:prSet>
      <dgm:spPr/>
      <dgm:t>
        <a:bodyPr/>
        <a:lstStyle/>
        <a:p>
          <a:endParaRPr lang="cs-CZ"/>
        </a:p>
      </dgm:t>
    </dgm:pt>
    <dgm:pt modelId="{4C2BF509-7B21-4A3B-9F28-28A4EB5D25A4}" type="pres">
      <dgm:prSet presAssocID="{D156309B-D6B7-4A2E-8187-C000CD79A67C}" presName="negativeSpace" presStyleCnt="0"/>
      <dgm:spPr/>
    </dgm:pt>
    <dgm:pt modelId="{BEBE9D06-A486-43E7-9882-E3E6EB0A4E90}" type="pres">
      <dgm:prSet presAssocID="{D156309B-D6B7-4A2E-8187-C000CD79A67C}" presName="childText" presStyleLbl="conFgAcc1" presStyleIdx="2" presStyleCnt="6">
        <dgm:presLayoutVars>
          <dgm:bulletEnabled val="1"/>
        </dgm:presLayoutVars>
      </dgm:prSet>
      <dgm:spPr/>
      <dgm:t>
        <a:bodyPr/>
        <a:lstStyle/>
        <a:p>
          <a:endParaRPr lang="cs-CZ"/>
        </a:p>
      </dgm:t>
    </dgm:pt>
    <dgm:pt modelId="{A4BF5160-D56A-4CD5-82B9-EE6DF5D59EEC}" type="pres">
      <dgm:prSet presAssocID="{20573884-2F33-4F2C-B373-94A465D8F343}" presName="spaceBetweenRectangles" presStyleCnt="0"/>
      <dgm:spPr/>
    </dgm:pt>
    <dgm:pt modelId="{E1FB60D2-693E-4DC8-8039-B684EE9F275E}" type="pres">
      <dgm:prSet presAssocID="{553761ED-9CE4-4D1F-BD28-4E7F78695D7D}" presName="parentLin" presStyleCnt="0"/>
      <dgm:spPr/>
    </dgm:pt>
    <dgm:pt modelId="{85B7A200-2595-4BF6-B59E-02335BCCFEA6}" type="pres">
      <dgm:prSet presAssocID="{553761ED-9CE4-4D1F-BD28-4E7F78695D7D}" presName="parentLeftMargin" presStyleLbl="node1" presStyleIdx="2" presStyleCnt="6"/>
      <dgm:spPr/>
      <dgm:t>
        <a:bodyPr/>
        <a:lstStyle/>
        <a:p>
          <a:endParaRPr lang="cs-CZ"/>
        </a:p>
      </dgm:t>
    </dgm:pt>
    <dgm:pt modelId="{45BBFF76-C95F-4931-96FC-279688B20339}" type="pres">
      <dgm:prSet presAssocID="{553761ED-9CE4-4D1F-BD28-4E7F78695D7D}" presName="parentText" presStyleLbl="node1" presStyleIdx="3" presStyleCnt="6">
        <dgm:presLayoutVars>
          <dgm:chMax val="0"/>
          <dgm:bulletEnabled val="1"/>
        </dgm:presLayoutVars>
      </dgm:prSet>
      <dgm:spPr/>
      <dgm:t>
        <a:bodyPr/>
        <a:lstStyle/>
        <a:p>
          <a:endParaRPr lang="cs-CZ"/>
        </a:p>
      </dgm:t>
    </dgm:pt>
    <dgm:pt modelId="{170CBA67-9A27-4FB1-B9E3-15EFEDE6FF6B}" type="pres">
      <dgm:prSet presAssocID="{553761ED-9CE4-4D1F-BD28-4E7F78695D7D}" presName="negativeSpace" presStyleCnt="0"/>
      <dgm:spPr/>
    </dgm:pt>
    <dgm:pt modelId="{216455C7-1657-4DD5-A7DF-D92FF5411B6E}" type="pres">
      <dgm:prSet presAssocID="{553761ED-9CE4-4D1F-BD28-4E7F78695D7D}" presName="childText" presStyleLbl="conFgAcc1" presStyleIdx="3" presStyleCnt="6">
        <dgm:presLayoutVars>
          <dgm:bulletEnabled val="1"/>
        </dgm:presLayoutVars>
      </dgm:prSet>
      <dgm:spPr/>
      <dgm:t>
        <a:bodyPr/>
        <a:lstStyle/>
        <a:p>
          <a:endParaRPr lang="cs-CZ"/>
        </a:p>
      </dgm:t>
    </dgm:pt>
    <dgm:pt modelId="{4B09EBCD-439A-41F4-86A3-2EAF7DCCCF7F}" type="pres">
      <dgm:prSet presAssocID="{2502D2BC-5BC3-4A58-8169-B18FC6386841}" presName="spaceBetweenRectangles" presStyleCnt="0"/>
      <dgm:spPr/>
    </dgm:pt>
    <dgm:pt modelId="{6524965B-F3FF-4950-A5BD-F249A5888E47}" type="pres">
      <dgm:prSet presAssocID="{0B18E930-5D8B-4FAF-A0AB-5B8462AE0B4A}" presName="parentLin" presStyleCnt="0"/>
      <dgm:spPr/>
    </dgm:pt>
    <dgm:pt modelId="{08FA230F-5A28-46AA-98E2-658E4CC4B2E9}" type="pres">
      <dgm:prSet presAssocID="{0B18E930-5D8B-4FAF-A0AB-5B8462AE0B4A}" presName="parentLeftMargin" presStyleLbl="node1" presStyleIdx="3" presStyleCnt="6"/>
      <dgm:spPr/>
      <dgm:t>
        <a:bodyPr/>
        <a:lstStyle/>
        <a:p>
          <a:endParaRPr lang="cs-CZ"/>
        </a:p>
      </dgm:t>
    </dgm:pt>
    <dgm:pt modelId="{2FD5B924-6002-4711-A7C0-1437349EE6F8}" type="pres">
      <dgm:prSet presAssocID="{0B18E930-5D8B-4FAF-A0AB-5B8462AE0B4A}" presName="parentText" presStyleLbl="node1" presStyleIdx="4" presStyleCnt="6">
        <dgm:presLayoutVars>
          <dgm:chMax val="0"/>
          <dgm:bulletEnabled val="1"/>
        </dgm:presLayoutVars>
      </dgm:prSet>
      <dgm:spPr/>
      <dgm:t>
        <a:bodyPr/>
        <a:lstStyle/>
        <a:p>
          <a:endParaRPr lang="cs-CZ"/>
        </a:p>
      </dgm:t>
    </dgm:pt>
    <dgm:pt modelId="{E900F548-3B35-4284-9318-16CE6AD7AB0D}" type="pres">
      <dgm:prSet presAssocID="{0B18E930-5D8B-4FAF-A0AB-5B8462AE0B4A}" presName="negativeSpace" presStyleCnt="0"/>
      <dgm:spPr/>
    </dgm:pt>
    <dgm:pt modelId="{BDB18CAE-CE93-4ABB-B893-04B6FA8B0FF5}" type="pres">
      <dgm:prSet presAssocID="{0B18E930-5D8B-4FAF-A0AB-5B8462AE0B4A}" presName="childText" presStyleLbl="conFgAcc1" presStyleIdx="4" presStyleCnt="6">
        <dgm:presLayoutVars>
          <dgm:bulletEnabled val="1"/>
        </dgm:presLayoutVars>
      </dgm:prSet>
      <dgm:spPr/>
      <dgm:t>
        <a:bodyPr/>
        <a:lstStyle/>
        <a:p>
          <a:endParaRPr lang="cs-CZ"/>
        </a:p>
      </dgm:t>
    </dgm:pt>
    <dgm:pt modelId="{4C037C17-4CEF-4ACB-BE95-0FF205DEF6B2}" type="pres">
      <dgm:prSet presAssocID="{116879DC-B5CE-4B7F-80AA-1FA12F269209}" presName="spaceBetweenRectangles" presStyleCnt="0"/>
      <dgm:spPr/>
    </dgm:pt>
    <dgm:pt modelId="{D21ADBF9-D70C-46B8-95B5-8299949B51E7}" type="pres">
      <dgm:prSet presAssocID="{68619989-5AAB-403D-B7DF-9DA62B65E787}" presName="parentLin" presStyleCnt="0"/>
      <dgm:spPr/>
    </dgm:pt>
    <dgm:pt modelId="{B4A61077-1ABE-4E1A-A057-976468A95CBC}" type="pres">
      <dgm:prSet presAssocID="{68619989-5AAB-403D-B7DF-9DA62B65E787}" presName="parentLeftMargin" presStyleLbl="node1" presStyleIdx="4" presStyleCnt="6"/>
      <dgm:spPr/>
      <dgm:t>
        <a:bodyPr/>
        <a:lstStyle/>
        <a:p>
          <a:endParaRPr lang="cs-CZ"/>
        </a:p>
      </dgm:t>
    </dgm:pt>
    <dgm:pt modelId="{62421457-9746-425D-9E71-FA19435C95B2}" type="pres">
      <dgm:prSet presAssocID="{68619989-5AAB-403D-B7DF-9DA62B65E787}" presName="parentText" presStyleLbl="node1" presStyleIdx="5" presStyleCnt="6">
        <dgm:presLayoutVars>
          <dgm:chMax val="0"/>
          <dgm:bulletEnabled val="1"/>
        </dgm:presLayoutVars>
      </dgm:prSet>
      <dgm:spPr/>
      <dgm:t>
        <a:bodyPr/>
        <a:lstStyle/>
        <a:p>
          <a:endParaRPr lang="cs-CZ"/>
        </a:p>
      </dgm:t>
    </dgm:pt>
    <dgm:pt modelId="{60D911DC-A267-4489-A88B-8218D76C032C}" type="pres">
      <dgm:prSet presAssocID="{68619989-5AAB-403D-B7DF-9DA62B65E787}" presName="negativeSpace" presStyleCnt="0"/>
      <dgm:spPr/>
    </dgm:pt>
    <dgm:pt modelId="{B6CA6CFC-7D20-451C-8807-3B8BB21FEF9C}" type="pres">
      <dgm:prSet presAssocID="{68619989-5AAB-403D-B7DF-9DA62B65E787}" presName="childText" presStyleLbl="conFgAcc1" presStyleIdx="5" presStyleCnt="6">
        <dgm:presLayoutVars>
          <dgm:bulletEnabled val="1"/>
        </dgm:presLayoutVars>
      </dgm:prSet>
      <dgm:spPr/>
      <dgm:t>
        <a:bodyPr/>
        <a:lstStyle/>
        <a:p>
          <a:endParaRPr lang="cs-CZ"/>
        </a:p>
      </dgm:t>
    </dgm:pt>
  </dgm:ptLst>
  <dgm:cxnLst>
    <dgm:cxn modelId="{AAF08933-0016-42DA-9826-B1C3646B3E5C}" type="presOf" srcId="{345CE081-ED56-4A92-B34C-4866651BAE6E}" destId="{4213F6DC-2901-470B-A0F1-8F901CD091FF}" srcOrd="0" destOrd="0" presId="urn:microsoft.com/office/officeart/2005/8/layout/list1"/>
    <dgm:cxn modelId="{9C9D50AB-1EAB-4A43-82BB-7F128547B52F}" type="presOf" srcId="{2FA8468A-8ED1-4766-A3BD-C733E5E269F4}" destId="{6683AA27-2EDF-4AB3-AC21-72D20647BB09}" srcOrd="0" destOrd="0" presId="urn:microsoft.com/office/officeart/2005/8/layout/list1"/>
    <dgm:cxn modelId="{5AAEDE83-9352-4EA1-BDC5-D15E82656735}" srcId="{E192A641-0A5E-4B11-9C9A-83876F97B20B}" destId="{0B18E930-5D8B-4FAF-A0AB-5B8462AE0B4A}" srcOrd="4" destOrd="0" parTransId="{CBC36C11-2FA6-4C56-9596-56C64441A3C8}" sibTransId="{116879DC-B5CE-4B7F-80AA-1FA12F269209}"/>
    <dgm:cxn modelId="{5E402128-A45A-4305-8FBB-DFC8DFF60F46}" type="presOf" srcId="{345CE081-ED56-4A92-B34C-4866651BAE6E}" destId="{40D30947-2A43-4FD9-A7D1-D1AA5A14CFB0}" srcOrd="1" destOrd="0" presId="urn:microsoft.com/office/officeart/2005/8/layout/list1"/>
    <dgm:cxn modelId="{0A7890A1-17D7-42AF-B5D8-860485D54FE5}" type="presOf" srcId="{F1B3C414-A4D4-4CE2-A387-314D10F50087}" destId="{4B1526C5-9FAF-4A9E-B6A8-181AF2F6D1ED}" srcOrd="0" destOrd="0" presId="urn:microsoft.com/office/officeart/2005/8/layout/list1"/>
    <dgm:cxn modelId="{B8296918-7899-4B99-BB8E-8ACBF5B65C37}" srcId="{E192A641-0A5E-4B11-9C9A-83876F97B20B}" destId="{553761ED-9CE4-4D1F-BD28-4E7F78695D7D}" srcOrd="3" destOrd="0" parTransId="{680EC4BB-7CE2-4204-A4D0-EBAECB416709}" sibTransId="{2502D2BC-5BC3-4A58-8169-B18FC6386841}"/>
    <dgm:cxn modelId="{DB2FEDBA-EA77-4118-B3C6-8DD72A811EA3}" srcId="{68619989-5AAB-403D-B7DF-9DA62B65E787}" destId="{707776D6-758E-436C-B25F-A2357351D1DB}" srcOrd="0" destOrd="0" parTransId="{504F9F51-D840-49AB-B733-E212D2ADCC82}" sibTransId="{C7832191-88D7-4A9E-9200-E130F59429B6}"/>
    <dgm:cxn modelId="{0D459F58-E9A4-46B0-8383-E3D8958D82FF}" srcId="{0B18E930-5D8B-4FAF-A0AB-5B8462AE0B4A}" destId="{F6C6E119-30C2-46CE-8702-0EA12E4C1BE7}" srcOrd="0" destOrd="0" parTransId="{06D6D25F-B8C3-42BF-85E1-471C10D3ACC3}" sibTransId="{43E5FD3A-58AF-4144-9901-411839F06F20}"/>
    <dgm:cxn modelId="{E8156E55-DE1F-4091-9C99-214FFAA6A560}" type="presOf" srcId="{0B18E930-5D8B-4FAF-A0AB-5B8462AE0B4A}" destId="{2FD5B924-6002-4711-A7C0-1437349EE6F8}" srcOrd="1" destOrd="0" presId="urn:microsoft.com/office/officeart/2005/8/layout/list1"/>
    <dgm:cxn modelId="{8958F5D1-A144-475A-A0AA-9228F3DDD57F}" srcId="{345CE081-ED56-4A92-B34C-4866651BAE6E}" destId="{F1B3C414-A4D4-4CE2-A387-314D10F50087}" srcOrd="0" destOrd="0" parTransId="{5C89CBC1-86C6-4036-A342-FF9405E3B37F}" sibTransId="{C52DE9EA-378C-4F23-972C-7A591E3D13D0}"/>
    <dgm:cxn modelId="{D8559B50-0D46-4B73-B5A5-F1B85FB92C6E}" type="presOf" srcId="{E192A641-0A5E-4B11-9C9A-83876F97B20B}" destId="{6A0731F8-A979-4551-A73B-AACB3B80B28D}" srcOrd="0" destOrd="0" presId="urn:microsoft.com/office/officeart/2005/8/layout/list1"/>
    <dgm:cxn modelId="{6175B79B-8B6A-45A3-8901-E2607BB657B4}" srcId="{E192A641-0A5E-4B11-9C9A-83876F97B20B}" destId="{ECF4A549-3D3E-4E7F-8317-5CF11FB1A749}" srcOrd="0" destOrd="0" parTransId="{0DA8208C-8991-4A4E-AC5B-916FE0141C5E}" sibTransId="{A71B5485-6950-4668-8363-30DE1144C80A}"/>
    <dgm:cxn modelId="{BBA4C8F2-4042-4330-8F82-B9717F92D132}" type="presOf" srcId="{ECF4A549-3D3E-4E7F-8317-5CF11FB1A749}" destId="{C1BBB0F9-5066-451B-8BCE-AB4D172B3EB9}" srcOrd="1" destOrd="0" presId="urn:microsoft.com/office/officeart/2005/8/layout/list1"/>
    <dgm:cxn modelId="{7AC02E85-47AC-4EFB-B56F-0A0F960B3035}" srcId="{553761ED-9CE4-4D1F-BD28-4E7F78695D7D}" destId="{F32367CC-0E88-4C8B-89B1-62F56431313C}" srcOrd="0" destOrd="0" parTransId="{72A591F4-8126-4178-90AD-239BCE8FF38F}" sibTransId="{6B49B08F-DC7B-43F6-96EA-D20DD9BDB150}"/>
    <dgm:cxn modelId="{6AF6D2D3-9024-49A0-8479-400B153896DA}" type="presOf" srcId="{0B18E930-5D8B-4FAF-A0AB-5B8462AE0B4A}" destId="{08FA230F-5A28-46AA-98E2-658E4CC4B2E9}" srcOrd="0" destOrd="0" presId="urn:microsoft.com/office/officeart/2005/8/layout/list1"/>
    <dgm:cxn modelId="{218109D7-3DC1-4E5B-8327-1F62B19A2500}" srcId="{ECF4A549-3D3E-4E7F-8317-5CF11FB1A749}" destId="{2FA8468A-8ED1-4766-A3BD-C733E5E269F4}" srcOrd="0" destOrd="0" parTransId="{078CDE1B-68E9-49A4-8688-98B70B5CFFA7}" sibTransId="{EAD7E082-8E51-4930-8F90-FBD24E8C68EA}"/>
    <dgm:cxn modelId="{B9EA3076-263F-42B2-ABAF-50AB9F3D78A9}" srcId="{E192A641-0A5E-4B11-9C9A-83876F97B20B}" destId="{345CE081-ED56-4A92-B34C-4866651BAE6E}" srcOrd="1" destOrd="0" parTransId="{612188AA-9A78-4BCF-B4FA-9BEF679C3C66}" sibTransId="{E7DCEB52-FC6B-426F-AA6F-6F5196649E36}"/>
    <dgm:cxn modelId="{1593F041-43EF-4FDD-B59A-4CA4A0B7CF29}" type="presOf" srcId="{553761ED-9CE4-4D1F-BD28-4E7F78695D7D}" destId="{85B7A200-2595-4BF6-B59E-02335BCCFEA6}" srcOrd="0" destOrd="0" presId="urn:microsoft.com/office/officeart/2005/8/layout/list1"/>
    <dgm:cxn modelId="{E9849368-CC06-4192-8808-63D6A119D5D1}" type="presOf" srcId="{75A8C3C4-2B1D-4C39-8DC1-9924A1A49B93}" destId="{BEBE9D06-A486-43E7-9882-E3E6EB0A4E90}" srcOrd="0" destOrd="0" presId="urn:microsoft.com/office/officeart/2005/8/layout/list1"/>
    <dgm:cxn modelId="{72327333-1CD4-45F2-AD39-CE23B64FCA7B}" type="presOf" srcId="{553761ED-9CE4-4D1F-BD28-4E7F78695D7D}" destId="{45BBFF76-C95F-4931-96FC-279688B20339}" srcOrd="1" destOrd="0" presId="urn:microsoft.com/office/officeart/2005/8/layout/list1"/>
    <dgm:cxn modelId="{2C74C598-88CC-4C3B-8FB6-A64BAE745CCE}" type="presOf" srcId="{F6C6E119-30C2-46CE-8702-0EA12E4C1BE7}" destId="{BDB18CAE-CE93-4ABB-B893-04B6FA8B0FF5}" srcOrd="0" destOrd="0" presId="urn:microsoft.com/office/officeart/2005/8/layout/list1"/>
    <dgm:cxn modelId="{3889C787-45C3-4C10-825D-27BDB59245CB}" type="presOf" srcId="{68619989-5AAB-403D-B7DF-9DA62B65E787}" destId="{B4A61077-1ABE-4E1A-A057-976468A95CBC}" srcOrd="0" destOrd="0" presId="urn:microsoft.com/office/officeart/2005/8/layout/list1"/>
    <dgm:cxn modelId="{A311E948-0328-4EA4-8323-F9C6BA0A035C}" srcId="{E192A641-0A5E-4B11-9C9A-83876F97B20B}" destId="{68619989-5AAB-403D-B7DF-9DA62B65E787}" srcOrd="5" destOrd="0" parTransId="{B48689C9-8734-4F09-BEE6-45D772995C9B}" sibTransId="{6B9397F5-755C-4584-A190-47ADB78F6324}"/>
    <dgm:cxn modelId="{78F7BB6E-6B02-44E8-B79D-2BC0E8B59D6D}" type="presOf" srcId="{ECF4A549-3D3E-4E7F-8317-5CF11FB1A749}" destId="{24A1C1F9-F835-4ADE-B1DC-7F7BEB25A2F7}" srcOrd="0" destOrd="0" presId="urn:microsoft.com/office/officeart/2005/8/layout/list1"/>
    <dgm:cxn modelId="{05BDD590-BA7D-4E68-B678-60F1A26FED9F}" type="presOf" srcId="{D156309B-D6B7-4A2E-8187-C000CD79A67C}" destId="{CF167905-27C4-4AD7-99E4-ED74DF73026C}" srcOrd="1" destOrd="0" presId="urn:microsoft.com/office/officeart/2005/8/layout/list1"/>
    <dgm:cxn modelId="{8E73ED75-E7D2-4B20-B955-E29625D0A752}" srcId="{E192A641-0A5E-4B11-9C9A-83876F97B20B}" destId="{D156309B-D6B7-4A2E-8187-C000CD79A67C}" srcOrd="2" destOrd="0" parTransId="{8160B5E7-62C4-4A8A-B53C-CA0E84BFD752}" sibTransId="{20573884-2F33-4F2C-B373-94A465D8F343}"/>
    <dgm:cxn modelId="{1358667A-B6B2-4110-B5D5-10E00BDA5839}" type="presOf" srcId="{707776D6-758E-436C-B25F-A2357351D1DB}" destId="{B6CA6CFC-7D20-451C-8807-3B8BB21FEF9C}" srcOrd="0" destOrd="0" presId="urn:microsoft.com/office/officeart/2005/8/layout/list1"/>
    <dgm:cxn modelId="{CF6167C5-4466-43CF-9FB2-C2332B8AF7F9}" type="presOf" srcId="{D156309B-D6B7-4A2E-8187-C000CD79A67C}" destId="{32E9AD4D-6061-4096-B87D-79DE3F4A361D}" srcOrd="0" destOrd="0" presId="urn:microsoft.com/office/officeart/2005/8/layout/list1"/>
    <dgm:cxn modelId="{CE8B43F6-9D4F-47D8-8243-AAC805CACB2B}" type="presOf" srcId="{68619989-5AAB-403D-B7DF-9DA62B65E787}" destId="{62421457-9746-425D-9E71-FA19435C95B2}" srcOrd="1" destOrd="0" presId="urn:microsoft.com/office/officeart/2005/8/layout/list1"/>
    <dgm:cxn modelId="{2027F9C6-DFC4-41C7-9BA2-F9F3074740CB}" type="presOf" srcId="{F32367CC-0E88-4C8B-89B1-62F56431313C}" destId="{216455C7-1657-4DD5-A7DF-D92FF5411B6E}" srcOrd="0" destOrd="0" presId="urn:microsoft.com/office/officeart/2005/8/layout/list1"/>
    <dgm:cxn modelId="{689D67FD-1EDB-4231-8124-27F1DCA13CA7}" srcId="{D156309B-D6B7-4A2E-8187-C000CD79A67C}" destId="{75A8C3C4-2B1D-4C39-8DC1-9924A1A49B93}" srcOrd="0" destOrd="0" parTransId="{72CF2D31-D07A-439C-BC06-5DB6A1D8A716}" sibTransId="{A9D4C9BB-00B6-47A9-8A64-3AE5C9A8419C}"/>
    <dgm:cxn modelId="{F6800D51-1630-4460-ADB3-3DAD59272C6E}" type="presParOf" srcId="{6A0731F8-A979-4551-A73B-AACB3B80B28D}" destId="{A254E5A4-B826-4D41-B9C9-C4717DF061DF}" srcOrd="0" destOrd="0" presId="urn:microsoft.com/office/officeart/2005/8/layout/list1"/>
    <dgm:cxn modelId="{049A2491-D676-4519-920A-C31ED7A08801}" type="presParOf" srcId="{A254E5A4-B826-4D41-B9C9-C4717DF061DF}" destId="{24A1C1F9-F835-4ADE-B1DC-7F7BEB25A2F7}" srcOrd="0" destOrd="0" presId="urn:microsoft.com/office/officeart/2005/8/layout/list1"/>
    <dgm:cxn modelId="{46390216-4AFE-4A35-8BFA-56EBC38D1ECA}" type="presParOf" srcId="{A254E5A4-B826-4D41-B9C9-C4717DF061DF}" destId="{C1BBB0F9-5066-451B-8BCE-AB4D172B3EB9}" srcOrd="1" destOrd="0" presId="urn:microsoft.com/office/officeart/2005/8/layout/list1"/>
    <dgm:cxn modelId="{BBBAD1BB-78C0-4A18-BFAE-B3F7A8D2B510}" type="presParOf" srcId="{6A0731F8-A979-4551-A73B-AACB3B80B28D}" destId="{CA00EBD0-1053-480F-ADF9-68220A40F08C}" srcOrd="1" destOrd="0" presId="urn:microsoft.com/office/officeart/2005/8/layout/list1"/>
    <dgm:cxn modelId="{A88DAE51-1EA0-4B7F-984F-6FC9C40FACDF}" type="presParOf" srcId="{6A0731F8-A979-4551-A73B-AACB3B80B28D}" destId="{6683AA27-2EDF-4AB3-AC21-72D20647BB09}" srcOrd="2" destOrd="0" presId="urn:microsoft.com/office/officeart/2005/8/layout/list1"/>
    <dgm:cxn modelId="{A6EC08B4-B767-482C-9478-353280DD3098}" type="presParOf" srcId="{6A0731F8-A979-4551-A73B-AACB3B80B28D}" destId="{3E480440-5D24-4962-946E-E881B022B93C}" srcOrd="3" destOrd="0" presId="urn:microsoft.com/office/officeart/2005/8/layout/list1"/>
    <dgm:cxn modelId="{F0768E82-DA4F-4D83-9B3E-01E551976DA5}" type="presParOf" srcId="{6A0731F8-A979-4551-A73B-AACB3B80B28D}" destId="{19CC833B-4C23-4D39-A29C-184FAF8F0D41}" srcOrd="4" destOrd="0" presId="urn:microsoft.com/office/officeart/2005/8/layout/list1"/>
    <dgm:cxn modelId="{76D0217A-920F-4BF1-A4E5-108995A2CB04}" type="presParOf" srcId="{19CC833B-4C23-4D39-A29C-184FAF8F0D41}" destId="{4213F6DC-2901-470B-A0F1-8F901CD091FF}" srcOrd="0" destOrd="0" presId="urn:microsoft.com/office/officeart/2005/8/layout/list1"/>
    <dgm:cxn modelId="{82E4BB00-5D11-4E6F-B385-DF8E0C7AC37F}" type="presParOf" srcId="{19CC833B-4C23-4D39-A29C-184FAF8F0D41}" destId="{40D30947-2A43-4FD9-A7D1-D1AA5A14CFB0}" srcOrd="1" destOrd="0" presId="urn:microsoft.com/office/officeart/2005/8/layout/list1"/>
    <dgm:cxn modelId="{B753657E-4D6F-4C42-BE56-E1E2155648CF}" type="presParOf" srcId="{6A0731F8-A979-4551-A73B-AACB3B80B28D}" destId="{18EACA31-F19B-4C69-9093-A7331A291B00}" srcOrd="5" destOrd="0" presId="urn:microsoft.com/office/officeart/2005/8/layout/list1"/>
    <dgm:cxn modelId="{A2DA516D-CA43-442E-BB79-885EC84A1200}" type="presParOf" srcId="{6A0731F8-A979-4551-A73B-AACB3B80B28D}" destId="{4B1526C5-9FAF-4A9E-B6A8-181AF2F6D1ED}" srcOrd="6" destOrd="0" presId="urn:microsoft.com/office/officeart/2005/8/layout/list1"/>
    <dgm:cxn modelId="{7BC936CC-3B3B-48E8-823D-5A43C0596738}" type="presParOf" srcId="{6A0731F8-A979-4551-A73B-AACB3B80B28D}" destId="{D7E4308A-68F8-4958-B55E-8E5A586FBEDE}" srcOrd="7" destOrd="0" presId="urn:microsoft.com/office/officeart/2005/8/layout/list1"/>
    <dgm:cxn modelId="{7D00E4C2-0B3D-4514-BAF5-C3AD09471131}" type="presParOf" srcId="{6A0731F8-A979-4551-A73B-AACB3B80B28D}" destId="{1FFE4FF8-C813-4343-88F5-DFA7C3260C73}" srcOrd="8" destOrd="0" presId="urn:microsoft.com/office/officeart/2005/8/layout/list1"/>
    <dgm:cxn modelId="{76C904ED-714A-4C86-9CBC-87AB4D1D8F66}" type="presParOf" srcId="{1FFE4FF8-C813-4343-88F5-DFA7C3260C73}" destId="{32E9AD4D-6061-4096-B87D-79DE3F4A361D}" srcOrd="0" destOrd="0" presId="urn:microsoft.com/office/officeart/2005/8/layout/list1"/>
    <dgm:cxn modelId="{46851D26-7B56-4B68-9867-30B96BA85191}" type="presParOf" srcId="{1FFE4FF8-C813-4343-88F5-DFA7C3260C73}" destId="{CF167905-27C4-4AD7-99E4-ED74DF73026C}" srcOrd="1" destOrd="0" presId="urn:microsoft.com/office/officeart/2005/8/layout/list1"/>
    <dgm:cxn modelId="{756DA0E8-630C-4137-AB37-09550AD9B59B}" type="presParOf" srcId="{6A0731F8-A979-4551-A73B-AACB3B80B28D}" destId="{4C2BF509-7B21-4A3B-9F28-28A4EB5D25A4}" srcOrd="9" destOrd="0" presId="urn:microsoft.com/office/officeart/2005/8/layout/list1"/>
    <dgm:cxn modelId="{EB69865A-DA2C-4A47-A897-623AD8E87E9F}" type="presParOf" srcId="{6A0731F8-A979-4551-A73B-AACB3B80B28D}" destId="{BEBE9D06-A486-43E7-9882-E3E6EB0A4E90}" srcOrd="10" destOrd="0" presId="urn:microsoft.com/office/officeart/2005/8/layout/list1"/>
    <dgm:cxn modelId="{B416CA9F-B0A1-4E8D-B98E-4D4F234B8894}" type="presParOf" srcId="{6A0731F8-A979-4551-A73B-AACB3B80B28D}" destId="{A4BF5160-D56A-4CD5-82B9-EE6DF5D59EEC}" srcOrd="11" destOrd="0" presId="urn:microsoft.com/office/officeart/2005/8/layout/list1"/>
    <dgm:cxn modelId="{D54C5B4B-9F86-498C-9ECF-9A93281ECAAC}" type="presParOf" srcId="{6A0731F8-A979-4551-A73B-AACB3B80B28D}" destId="{E1FB60D2-693E-4DC8-8039-B684EE9F275E}" srcOrd="12" destOrd="0" presId="urn:microsoft.com/office/officeart/2005/8/layout/list1"/>
    <dgm:cxn modelId="{27852233-4468-43DE-85D1-C25AA8E0BE90}" type="presParOf" srcId="{E1FB60D2-693E-4DC8-8039-B684EE9F275E}" destId="{85B7A200-2595-4BF6-B59E-02335BCCFEA6}" srcOrd="0" destOrd="0" presId="urn:microsoft.com/office/officeart/2005/8/layout/list1"/>
    <dgm:cxn modelId="{2B03E2B6-424E-4EEB-A53B-67048EDE307B}" type="presParOf" srcId="{E1FB60D2-693E-4DC8-8039-B684EE9F275E}" destId="{45BBFF76-C95F-4931-96FC-279688B20339}" srcOrd="1" destOrd="0" presId="urn:microsoft.com/office/officeart/2005/8/layout/list1"/>
    <dgm:cxn modelId="{131B17D1-3404-4903-904E-F65ECB950D65}" type="presParOf" srcId="{6A0731F8-A979-4551-A73B-AACB3B80B28D}" destId="{170CBA67-9A27-4FB1-B9E3-15EFEDE6FF6B}" srcOrd="13" destOrd="0" presId="urn:microsoft.com/office/officeart/2005/8/layout/list1"/>
    <dgm:cxn modelId="{BEA92F73-D4BE-4AAA-9A95-05D525A65E7B}" type="presParOf" srcId="{6A0731F8-A979-4551-A73B-AACB3B80B28D}" destId="{216455C7-1657-4DD5-A7DF-D92FF5411B6E}" srcOrd="14" destOrd="0" presId="urn:microsoft.com/office/officeart/2005/8/layout/list1"/>
    <dgm:cxn modelId="{2A57F056-CD3A-4268-8BA7-2B2C3B1D10D9}" type="presParOf" srcId="{6A0731F8-A979-4551-A73B-AACB3B80B28D}" destId="{4B09EBCD-439A-41F4-86A3-2EAF7DCCCF7F}" srcOrd="15" destOrd="0" presId="urn:microsoft.com/office/officeart/2005/8/layout/list1"/>
    <dgm:cxn modelId="{45CC7B63-8F2A-450E-ABCB-01DE265A8594}" type="presParOf" srcId="{6A0731F8-A979-4551-A73B-AACB3B80B28D}" destId="{6524965B-F3FF-4950-A5BD-F249A5888E47}" srcOrd="16" destOrd="0" presId="urn:microsoft.com/office/officeart/2005/8/layout/list1"/>
    <dgm:cxn modelId="{618AD1E8-7C40-4F3A-9972-E2B6FB0B9DE3}" type="presParOf" srcId="{6524965B-F3FF-4950-A5BD-F249A5888E47}" destId="{08FA230F-5A28-46AA-98E2-658E4CC4B2E9}" srcOrd="0" destOrd="0" presId="urn:microsoft.com/office/officeart/2005/8/layout/list1"/>
    <dgm:cxn modelId="{A25B9B7C-DB2B-49AC-95BD-B90B736B73F3}" type="presParOf" srcId="{6524965B-F3FF-4950-A5BD-F249A5888E47}" destId="{2FD5B924-6002-4711-A7C0-1437349EE6F8}" srcOrd="1" destOrd="0" presId="urn:microsoft.com/office/officeart/2005/8/layout/list1"/>
    <dgm:cxn modelId="{38452345-9E7F-44A0-B9E2-069B3F58E750}" type="presParOf" srcId="{6A0731F8-A979-4551-A73B-AACB3B80B28D}" destId="{E900F548-3B35-4284-9318-16CE6AD7AB0D}" srcOrd="17" destOrd="0" presId="urn:microsoft.com/office/officeart/2005/8/layout/list1"/>
    <dgm:cxn modelId="{8AA02560-08B4-4743-938E-7C1A103EA849}" type="presParOf" srcId="{6A0731F8-A979-4551-A73B-AACB3B80B28D}" destId="{BDB18CAE-CE93-4ABB-B893-04B6FA8B0FF5}" srcOrd="18" destOrd="0" presId="urn:microsoft.com/office/officeart/2005/8/layout/list1"/>
    <dgm:cxn modelId="{9F005EDC-0D2A-4E4D-9ADF-D6777C46BFE5}" type="presParOf" srcId="{6A0731F8-A979-4551-A73B-AACB3B80B28D}" destId="{4C037C17-4CEF-4ACB-BE95-0FF205DEF6B2}" srcOrd="19" destOrd="0" presId="urn:microsoft.com/office/officeart/2005/8/layout/list1"/>
    <dgm:cxn modelId="{7BBD4FDE-3545-4E7C-AE30-365C7D4E5AE9}" type="presParOf" srcId="{6A0731F8-A979-4551-A73B-AACB3B80B28D}" destId="{D21ADBF9-D70C-46B8-95B5-8299949B51E7}" srcOrd="20" destOrd="0" presId="urn:microsoft.com/office/officeart/2005/8/layout/list1"/>
    <dgm:cxn modelId="{1D77BF43-37B9-4E5F-AFA0-8B962FB10AED}" type="presParOf" srcId="{D21ADBF9-D70C-46B8-95B5-8299949B51E7}" destId="{B4A61077-1ABE-4E1A-A057-976468A95CBC}" srcOrd="0" destOrd="0" presId="urn:microsoft.com/office/officeart/2005/8/layout/list1"/>
    <dgm:cxn modelId="{BC207570-0A86-4A60-9ABE-1DA5A4DDA4AF}" type="presParOf" srcId="{D21ADBF9-D70C-46B8-95B5-8299949B51E7}" destId="{62421457-9746-425D-9E71-FA19435C95B2}" srcOrd="1" destOrd="0" presId="urn:microsoft.com/office/officeart/2005/8/layout/list1"/>
    <dgm:cxn modelId="{48E0B7C9-DEF1-4EC0-878E-F3D4800747F0}" type="presParOf" srcId="{6A0731F8-A979-4551-A73B-AACB3B80B28D}" destId="{60D911DC-A267-4489-A88B-8218D76C032C}" srcOrd="21" destOrd="0" presId="urn:microsoft.com/office/officeart/2005/8/layout/list1"/>
    <dgm:cxn modelId="{8AA9B05C-5727-4254-AC9E-B127FFD9331E}" type="presParOf" srcId="{6A0731F8-A979-4551-A73B-AACB3B80B28D}" destId="{B6CA6CFC-7D20-451C-8807-3B8BB21FEF9C}" srcOrd="2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F07515CC-317E-4B2D-B8A4-2E0572B4A829}" type="datetimeFigureOut">
              <a:rPr lang="cs-CZ"/>
              <a:pPr>
                <a:defRPr/>
              </a:pPr>
              <a:t>31.3.2012</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cs-CZ" noProof="0"/>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noProof="0" smtClean="0"/>
              <a:t>Kliknutím lze upravit styly předlohy textu.</a:t>
            </a:r>
          </a:p>
          <a:p>
            <a:pPr lvl="1"/>
            <a:r>
              <a:rPr lang="cs-CZ" noProof="0" smtClean="0"/>
              <a:t>Druhá úroveň</a:t>
            </a:r>
          </a:p>
          <a:p>
            <a:pPr lvl="2"/>
            <a:r>
              <a:rPr lang="cs-CZ" noProof="0" smtClean="0"/>
              <a:t>Třetí úroveň</a:t>
            </a:r>
          </a:p>
          <a:p>
            <a:pPr lvl="3"/>
            <a:r>
              <a:rPr lang="cs-CZ" noProof="0" smtClean="0"/>
              <a:t>Čtvrtá úroveň</a:t>
            </a:r>
          </a:p>
          <a:p>
            <a:pPr lvl="4"/>
            <a:r>
              <a:rPr lang="cs-CZ" noProof="0" smtClean="0"/>
              <a:t>Pátá úroveň</a:t>
            </a:r>
            <a:endParaRPr lang="cs-CZ" noProof="0"/>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44F91275-9B3E-4704-A921-5BFAA417D049}" type="slidenum">
              <a:rPr lang="cs-CZ"/>
              <a:pPr>
                <a:defRPr/>
              </a:pPr>
              <a:t>‹#›</a:t>
            </a:fld>
            <a:endParaRPr lang="cs-CZ"/>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Zástupný symbol pro obrázek snímku 1"/>
          <p:cNvSpPr>
            <a:spLocks noGrp="1" noRot="1" noChangeAspect="1"/>
          </p:cNvSpPr>
          <p:nvPr>
            <p:ph type="sldImg"/>
          </p:nvPr>
        </p:nvSpPr>
        <p:spPr bwMode="auto">
          <a:noFill/>
          <a:ln>
            <a:solidFill>
              <a:srgbClr val="000000"/>
            </a:solidFill>
            <a:miter lim="800000"/>
            <a:headEnd/>
            <a:tailEnd/>
          </a:ln>
        </p:spPr>
      </p:sp>
      <p:sp>
        <p:nvSpPr>
          <p:cNvPr id="17410"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7411"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B4C2D07-1DC9-4EE9-98B3-2281452FF555}" type="slidenum">
              <a:rPr lang="cs-CZ">
                <a:cs typeface="Arial" charset="0"/>
              </a:rPr>
              <a:pPr fontAlgn="base">
                <a:spcBef>
                  <a:spcPct val="0"/>
                </a:spcBef>
                <a:spcAft>
                  <a:spcPct val="0"/>
                </a:spcAft>
              </a:pPr>
              <a:t>3</a:t>
            </a:fld>
            <a:endParaRPr lang="cs-CZ">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Zástupný symbol pro obrázek snímku 1"/>
          <p:cNvSpPr>
            <a:spLocks noGrp="1" noRot="1" noChangeAspect="1"/>
          </p:cNvSpPr>
          <p:nvPr>
            <p:ph type="sldImg"/>
          </p:nvPr>
        </p:nvSpPr>
        <p:spPr bwMode="auto">
          <a:noFill/>
          <a:ln>
            <a:solidFill>
              <a:srgbClr val="000000"/>
            </a:solidFill>
            <a:miter lim="800000"/>
            <a:headEnd/>
            <a:tailEnd/>
          </a:ln>
        </p:spPr>
      </p:sp>
      <p:sp>
        <p:nvSpPr>
          <p:cNvPr id="23554"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3555"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874856D-61F8-4FD4-8311-4D698A96573F}" type="slidenum">
              <a:rPr lang="cs-CZ">
                <a:cs typeface="Arial" charset="0"/>
              </a:rPr>
              <a:pPr fontAlgn="base">
                <a:spcBef>
                  <a:spcPct val="0"/>
                </a:spcBef>
                <a:spcAft>
                  <a:spcPct val="0"/>
                </a:spcAft>
              </a:pPr>
              <a:t>8</a:t>
            </a:fld>
            <a:endParaRPr lang="cs-CZ">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Title 1"/>
          <p:cNvSpPr>
            <a:spLocks noGrp="1"/>
          </p:cNvSpPr>
          <p:nvPr>
            <p:ph type="ctrTitle"/>
          </p:nvPr>
        </p:nvSpPr>
        <p:spPr>
          <a:xfrm>
            <a:off x="1009442" y="3307355"/>
            <a:ext cx="7117180" cy="1470025"/>
          </a:xfrm>
        </p:spPr>
        <p:txBody>
          <a:bodyPr anchor="b"/>
          <a:lstStyle>
            <a:lvl1pPr>
              <a:defRPr sz="4000"/>
            </a:lvl1pPr>
          </a:lstStyle>
          <a:p>
            <a:r>
              <a:rPr lang="cs-CZ" smtClean="0"/>
              <a:t>Kliknutím lze upravit styl.</a:t>
            </a:r>
            <a:endParaRPr lang="en-US" dirty="0"/>
          </a:p>
        </p:txBody>
      </p:sp>
      <p:sp>
        <p:nvSpPr>
          <p:cNvPr id="3" name="Subtitle 2"/>
          <p:cNvSpPr>
            <a:spLocks noGrp="1"/>
          </p:cNvSpPr>
          <p:nvPr>
            <p:ph type="subTitle" idx="1"/>
          </p:nvPr>
        </p:nvSpPr>
        <p:spPr>
          <a:xfrm>
            <a:off x="1009442" y="4777380"/>
            <a:ext cx="7117180" cy="861420"/>
          </a:xfrm>
        </p:spPr>
        <p:txBody>
          <a:bodyPr anchor="t">
            <a:normAutofit/>
          </a:bodyPr>
          <a:lstStyle>
            <a:lvl1pPr marL="0" indent="0" algn="l">
              <a:buNone/>
              <a:defRPr sz="20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
        <p:nvSpPr>
          <p:cNvPr id="4" name="Date Placeholder 3"/>
          <p:cNvSpPr>
            <a:spLocks noGrp="1"/>
          </p:cNvSpPr>
          <p:nvPr>
            <p:ph type="dt" sz="half" idx="10"/>
          </p:nvPr>
        </p:nvSpPr>
        <p:spPr/>
        <p:txBody>
          <a:bodyPr/>
          <a:lstStyle>
            <a:lvl1pPr>
              <a:defRPr/>
            </a:lvl1pPr>
          </a:lstStyle>
          <a:p>
            <a:pPr>
              <a:defRPr/>
            </a:pPr>
            <a:fld id="{C9C83AA0-4D3B-4BC4-BFF9-7BE79FDA3C98}" type="datetimeFigureOut">
              <a:rPr lang="cs-CZ"/>
              <a:pPr>
                <a:defRPr/>
              </a:pPr>
              <a:t>31.3.2012</a:t>
            </a:fld>
            <a:endParaRPr lang="cs-CZ"/>
          </a:p>
        </p:txBody>
      </p:sp>
      <p:sp>
        <p:nvSpPr>
          <p:cNvPr id="5" name="Footer Placeholder 4"/>
          <p:cNvSpPr>
            <a:spLocks noGrp="1"/>
          </p:cNvSpPr>
          <p:nvPr>
            <p:ph type="ftr" sz="quarter" idx="11"/>
          </p:nvPr>
        </p:nvSpPr>
        <p:spPr/>
        <p:txBody>
          <a:bodyPr/>
          <a:lstStyle>
            <a:lvl1pPr>
              <a:defRPr/>
            </a:lvl1pPr>
          </a:lstStyle>
          <a:p>
            <a:pPr>
              <a:defRPr/>
            </a:pPr>
            <a:endParaRPr lang="cs-CZ"/>
          </a:p>
        </p:txBody>
      </p:sp>
      <p:sp>
        <p:nvSpPr>
          <p:cNvPr id="6" name="Slide Number Placeholder 5"/>
          <p:cNvSpPr>
            <a:spLocks noGrp="1"/>
          </p:cNvSpPr>
          <p:nvPr>
            <p:ph type="sldNum" sz="quarter" idx="12"/>
          </p:nvPr>
        </p:nvSpPr>
        <p:spPr/>
        <p:txBody>
          <a:bodyPr/>
          <a:lstStyle>
            <a:lvl1pPr>
              <a:defRPr/>
            </a:lvl1pPr>
          </a:lstStyle>
          <a:p>
            <a:pPr>
              <a:defRPr/>
            </a:pPr>
            <a:fld id="{3060EB7A-4884-4176-8438-F6FEA91AAE8E}" type="slidenum">
              <a:rPr lang="cs-CZ"/>
              <a:pPr>
                <a:defRPr/>
              </a:pPr>
              <a:t>‹#›</a:t>
            </a:fld>
            <a:endParaRPr lang="cs-CZ"/>
          </a:p>
        </p:txBody>
      </p:sp>
    </p:spTree>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Content Placeholder 2"/>
          <p:cNvSpPr>
            <a:spLocks noGrp="1"/>
          </p:cNvSpPr>
          <p:nvPr>
            <p:ph idx="1"/>
          </p:nvPr>
        </p:nvSpPr>
        <p:spPr/>
        <p:txBody>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smtClean="0"/>
          </a:p>
        </p:txBody>
      </p:sp>
      <p:sp>
        <p:nvSpPr>
          <p:cNvPr id="4" name="Date Placeholder 3"/>
          <p:cNvSpPr>
            <a:spLocks noGrp="1"/>
          </p:cNvSpPr>
          <p:nvPr>
            <p:ph type="dt" sz="half" idx="10"/>
          </p:nvPr>
        </p:nvSpPr>
        <p:spPr/>
        <p:txBody>
          <a:bodyPr/>
          <a:lstStyle>
            <a:lvl1pPr>
              <a:defRPr/>
            </a:lvl1pPr>
          </a:lstStyle>
          <a:p>
            <a:pPr>
              <a:defRPr/>
            </a:pPr>
            <a:fld id="{DB068BDA-EE8A-4289-8FC7-ACEF35677781}" type="datetimeFigureOut">
              <a:rPr lang="cs-CZ"/>
              <a:pPr>
                <a:defRPr/>
              </a:pPr>
              <a:t>31.3.2012</a:t>
            </a:fld>
            <a:endParaRPr lang="cs-CZ"/>
          </a:p>
        </p:txBody>
      </p:sp>
      <p:sp>
        <p:nvSpPr>
          <p:cNvPr id="5" name="Footer Placeholder 4"/>
          <p:cNvSpPr>
            <a:spLocks noGrp="1"/>
          </p:cNvSpPr>
          <p:nvPr>
            <p:ph type="ftr" sz="quarter" idx="11"/>
          </p:nvPr>
        </p:nvSpPr>
        <p:spPr/>
        <p:txBody>
          <a:bodyPr/>
          <a:lstStyle>
            <a:lvl1pPr>
              <a:defRPr/>
            </a:lvl1pPr>
          </a:lstStyle>
          <a:p>
            <a:pPr>
              <a:defRPr/>
            </a:pPr>
            <a:endParaRPr lang="cs-CZ"/>
          </a:p>
        </p:txBody>
      </p:sp>
      <p:sp>
        <p:nvSpPr>
          <p:cNvPr id="6" name="Slide Number Placeholder 5"/>
          <p:cNvSpPr>
            <a:spLocks noGrp="1"/>
          </p:cNvSpPr>
          <p:nvPr>
            <p:ph type="sldNum" sz="quarter" idx="12"/>
          </p:nvPr>
        </p:nvSpPr>
        <p:spPr/>
        <p:txBody>
          <a:bodyPr/>
          <a:lstStyle>
            <a:lvl1pPr>
              <a:defRPr/>
            </a:lvl1pPr>
          </a:lstStyle>
          <a:p>
            <a:pPr>
              <a:defRPr/>
            </a:pPr>
            <a:fld id="{2A10DC63-A2A7-42E1-AC12-21AB91C3DD5C}" type="slidenum">
              <a:rPr lang="cs-CZ"/>
              <a:pPr>
                <a:defRPr/>
              </a:pPr>
              <a:t>‹#›</a:t>
            </a:fld>
            <a:endParaRPr lang="cs-CZ"/>
          </a:p>
        </p:txBody>
      </p:sp>
    </p:spTree>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Title 1"/>
          <p:cNvSpPr>
            <a:spLocks noGrp="1"/>
          </p:cNvSpPr>
          <p:nvPr>
            <p:ph type="title"/>
          </p:nvPr>
        </p:nvSpPr>
        <p:spPr>
          <a:xfrm>
            <a:off x="1009443" y="3308581"/>
            <a:ext cx="7117178" cy="1468800"/>
          </a:xfrm>
        </p:spPr>
        <p:txBody>
          <a:bodyPr anchor="b"/>
          <a:lstStyle>
            <a:lvl1pPr algn="r">
              <a:defRPr sz="3200" b="0" cap="none"/>
            </a:lvl1pPr>
          </a:lstStyle>
          <a:p>
            <a:r>
              <a:rPr lang="cs-CZ" smtClean="0"/>
              <a:t>Kliknutím lze upravit styl.</a:t>
            </a:r>
            <a:endParaRPr lang="en-US"/>
          </a:p>
        </p:txBody>
      </p:sp>
      <p:sp>
        <p:nvSpPr>
          <p:cNvPr id="3" name="Text Placeholder 2"/>
          <p:cNvSpPr>
            <a:spLocks noGrp="1"/>
          </p:cNvSpPr>
          <p:nvPr>
            <p:ph type="body" idx="1"/>
          </p:nvPr>
        </p:nvSpPr>
        <p:spPr>
          <a:xfrm>
            <a:off x="1009443" y="4777381"/>
            <a:ext cx="7117178" cy="860400"/>
          </a:xfrm>
        </p:spPr>
        <p:txBody>
          <a:bodyPr anchor="t">
            <a:normAutofit/>
          </a:bodyPr>
          <a:lstStyle>
            <a:lvl1pPr marL="0" indent="0" algn="r">
              <a:buNone/>
              <a:defRPr sz="1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lvl1pPr>
              <a:defRPr/>
            </a:lvl1pPr>
          </a:lstStyle>
          <a:p>
            <a:pPr>
              <a:defRPr/>
            </a:pPr>
            <a:fld id="{811AE3C1-E699-4260-A5B6-F53B158B8E50}" type="datetimeFigureOut">
              <a:rPr lang="cs-CZ"/>
              <a:pPr>
                <a:defRPr/>
              </a:pPr>
              <a:t>31.3.2012</a:t>
            </a:fld>
            <a:endParaRPr lang="cs-CZ"/>
          </a:p>
        </p:txBody>
      </p:sp>
      <p:sp>
        <p:nvSpPr>
          <p:cNvPr id="5" name="Footer Placeholder 4"/>
          <p:cNvSpPr>
            <a:spLocks noGrp="1"/>
          </p:cNvSpPr>
          <p:nvPr>
            <p:ph type="ftr" sz="quarter" idx="11"/>
          </p:nvPr>
        </p:nvSpPr>
        <p:spPr/>
        <p:txBody>
          <a:bodyPr/>
          <a:lstStyle>
            <a:lvl1pPr>
              <a:defRPr/>
            </a:lvl1pPr>
          </a:lstStyle>
          <a:p>
            <a:pPr>
              <a:defRPr/>
            </a:pPr>
            <a:endParaRPr lang="cs-CZ"/>
          </a:p>
        </p:txBody>
      </p:sp>
      <p:sp>
        <p:nvSpPr>
          <p:cNvPr id="6" name="Slide Number Placeholder 5"/>
          <p:cNvSpPr>
            <a:spLocks noGrp="1"/>
          </p:cNvSpPr>
          <p:nvPr>
            <p:ph type="sldNum" sz="quarter" idx="12"/>
          </p:nvPr>
        </p:nvSpPr>
        <p:spPr/>
        <p:txBody>
          <a:bodyPr/>
          <a:lstStyle>
            <a:lvl1pPr>
              <a:defRPr/>
            </a:lvl1pPr>
          </a:lstStyle>
          <a:p>
            <a:pPr>
              <a:defRPr/>
            </a:pPr>
            <a:fld id="{3EBB53DA-25CB-4661-9FEF-E549751EE064}" type="slidenum">
              <a:rPr lang="cs-CZ"/>
              <a:pPr>
                <a:defRPr/>
              </a:pPr>
              <a:t>‹#›</a:t>
            </a:fld>
            <a:endParaRPr lang="cs-CZ"/>
          </a:p>
        </p:txBody>
      </p:sp>
    </p:spTree>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a:xfrm>
            <a:off x="1009443" y="675724"/>
            <a:ext cx="7123080" cy="924475"/>
          </a:xfrm>
        </p:spPr>
        <p:txBody>
          <a:bodyPr/>
          <a:lstStyle/>
          <a:p>
            <a:r>
              <a:rPr lang="cs-CZ" smtClean="0"/>
              <a:t>Kliknutím lze upravit styl.</a:t>
            </a:r>
            <a:endParaRPr lang="en-US"/>
          </a:p>
        </p:txBody>
      </p:sp>
      <p:sp>
        <p:nvSpPr>
          <p:cNvPr id="3" name="Content Placeholder 2"/>
          <p:cNvSpPr>
            <a:spLocks noGrp="1"/>
          </p:cNvSpPr>
          <p:nvPr>
            <p:ph sz="half" idx="1"/>
          </p:nvPr>
        </p:nvSpPr>
        <p:spPr>
          <a:xfrm>
            <a:off x="1009442" y="1809749"/>
            <a:ext cx="3471277" cy="405130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Content Placeholder 3"/>
          <p:cNvSpPr>
            <a:spLocks noGrp="1"/>
          </p:cNvSpPr>
          <p:nvPr>
            <p:ph sz="half" idx="2"/>
          </p:nvPr>
        </p:nvSpPr>
        <p:spPr>
          <a:xfrm>
            <a:off x="4663281" y="1809749"/>
            <a:ext cx="3469242" cy="4051302"/>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Date Placeholder 3"/>
          <p:cNvSpPr>
            <a:spLocks noGrp="1"/>
          </p:cNvSpPr>
          <p:nvPr>
            <p:ph type="dt" sz="half" idx="10"/>
          </p:nvPr>
        </p:nvSpPr>
        <p:spPr/>
        <p:txBody>
          <a:bodyPr/>
          <a:lstStyle>
            <a:lvl1pPr>
              <a:defRPr/>
            </a:lvl1pPr>
          </a:lstStyle>
          <a:p>
            <a:pPr>
              <a:defRPr/>
            </a:pPr>
            <a:fld id="{4E17E1E9-552C-48E0-8954-A45019C3B62A}" type="datetimeFigureOut">
              <a:rPr lang="cs-CZ"/>
              <a:pPr>
                <a:defRPr/>
              </a:pPr>
              <a:t>31.3.2012</a:t>
            </a:fld>
            <a:endParaRPr lang="cs-CZ"/>
          </a:p>
        </p:txBody>
      </p:sp>
      <p:sp>
        <p:nvSpPr>
          <p:cNvPr id="6" name="Footer Placeholder 4"/>
          <p:cNvSpPr>
            <a:spLocks noGrp="1"/>
          </p:cNvSpPr>
          <p:nvPr>
            <p:ph type="ftr" sz="quarter" idx="11"/>
          </p:nvPr>
        </p:nvSpPr>
        <p:spPr/>
        <p:txBody>
          <a:bodyPr/>
          <a:lstStyle>
            <a:lvl1pPr>
              <a:defRPr/>
            </a:lvl1pPr>
          </a:lstStyle>
          <a:p>
            <a:pPr>
              <a:defRPr/>
            </a:pPr>
            <a:endParaRPr lang="cs-CZ"/>
          </a:p>
        </p:txBody>
      </p:sp>
      <p:sp>
        <p:nvSpPr>
          <p:cNvPr id="7" name="Slide Number Placeholder 5"/>
          <p:cNvSpPr>
            <a:spLocks noGrp="1"/>
          </p:cNvSpPr>
          <p:nvPr>
            <p:ph type="sldNum" sz="quarter" idx="12"/>
          </p:nvPr>
        </p:nvSpPr>
        <p:spPr/>
        <p:txBody>
          <a:bodyPr/>
          <a:lstStyle>
            <a:lvl1pPr>
              <a:defRPr/>
            </a:lvl1pPr>
          </a:lstStyle>
          <a:p>
            <a:pPr>
              <a:defRPr/>
            </a:pPr>
            <a:fld id="{AC06E9E9-64E1-4731-B26E-CD10487D9CC7}" type="slidenum">
              <a:rPr lang="cs-CZ"/>
              <a:pPr>
                <a:defRPr/>
              </a:pPr>
              <a:t>‹#›</a:t>
            </a:fld>
            <a:endParaRPr lang="cs-CZ"/>
          </a:p>
        </p:txBody>
      </p:sp>
    </p:spTree>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a:p>
        </p:txBody>
      </p:sp>
      <p:sp>
        <p:nvSpPr>
          <p:cNvPr id="3" name="Text Placeholder 2"/>
          <p:cNvSpPr>
            <a:spLocks noGrp="1"/>
          </p:cNvSpPr>
          <p:nvPr>
            <p:ph type="body" idx="1"/>
          </p:nvPr>
        </p:nvSpPr>
        <p:spPr>
          <a:xfrm>
            <a:off x="1009442" y="1812927"/>
            <a:ext cx="3471277"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Content Placeholder 3"/>
          <p:cNvSpPr>
            <a:spLocks noGrp="1"/>
          </p:cNvSpPr>
          <p:nvPr>
            <p:ph sz="half" idx="2"/>
          </p:nvPr>
        </p:nvSpPr>
        <p:spPr>
          <a:xfrm>
            <a:off x="1009442" y="2389189"/>
            <a:ext cx="3471277"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5" name="Text Placeholder 4"/>
          <p:cNvSpPr>
            <a:spLocks noGrp="1"/>
          </p:cNvSpPr>
          <p:nvPr>
            <p:ph type="body" sz="quarter" idx="3"/>
          </p:nvPr>
        </p:nvSpPr>
        <p:spPr>
          <a:xfrm>
            <a:off x="4663280" y="1812927"/>
            <a:ext cx="3471275"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4663280" y="2389189"/>
            <a:ext cx="3471275"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7" name="Date Placeholder 3"/>
          <p:cNvSpPr>
            <a:spLocks noGrp="1"/>
          </p:cNvSpPr>
          <p:nvPr>
            <p:ph type="dt" sz="half" idx="10"/>
          </p:nvPr>
        </p:nvSpPr>
        <p:spPr/>
        <p:txBody>
          <a:bodyPr/>
          <a:lstStyle>
            <a:lvl1pPr>
              <a:defRPr/>
            </a:lvl1pPr>
          </a:lstStyle>
          <a:p>
            <a:pPr>
              <a:defRPr/>
            </a:pPr>
            <a:fld id="{6CA22445-B657-4D72-A89F-9A452D85B901}" type="datetimeFigureOut">
              <a:rPr lang="cs-CZ"/>
              <a:pPr>
                <a:defRPr/>
              </a:pPr>
              <a:t>31.3.2012</a:t>
            </a:fld>
            <a:endParaRPr lang="cs-CZ"/>
          </a:p>
        </p:txBody>
      </p:sp>
      <p:sp>
        <p:nvSpPr>
          <p:cNvPr id="8" name="Footer Placeholder 4"/>
          <p:cNvSpPr>
            <a:spLocks noGrp="1"/>
          </p:cNvSpPr>
          <p:nvPr>
            <p:ph type="ftr" sz="quarter" idx="11"/>
          </p:nvPr>
        </p:nvSpPr>
        <p:spPr/>
        <p:txBody>
          <a:bodyPr/>
          <a:lstStyle>
            <a:lvl1pPr>
              <a:defRPr/>
            </a:lvl1pPr>
          </a:lstStyle>
          <a:p>
            <a:pPr>
              <a:defRPr/>
            </a:pPr>
            <a:endParaRPr lang="cs-CZ"/>
          </a:p>
        </p:txBody>
      </p:sp>
      <p:sp>
        <p:nvSpPr>
          <p:cNvPr id="9" name="Slide Number Placeholder 5"/>
          <p:cNvSpPr>
            <a:spLocks noGrp="1"/>
          </p:cNvSpPr>
          <p:nvPr>
            <p:ph type="sldNum" sz="quarter" idx="12"/>
          </p:nvPr>
        </p:nvSpPr>
        <p:spPr/>
        <p:txBody>
          <a:bodyPr/>
          <a:lstStyle>
            <a:lvl1pPr>
              <a:defRPr/>
            </a:lvl1pPr>
          </a:lstStyle>
          <a:p>
            <a:pPr>
              <a:defRPr/>
            </a:pPr>
            <a:fld id="{3FAC97B9-8225-4342-BD32-BD1D00AB4FFE}" type="slidenum">
              <a:rPr lang="cs-CZ"/>
              <a:pPr>
                <a:defRPr/>
              </a:pPr>
              <a:t>‹#›</a:t>
            </a:fld>
            <a:endParaRPr lang="cs-CZ"/>
          </a:p>
        </p:txBody>
      </p:sp>
    </p:spTree>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Date Placeholder 3"/>
          <p:cNvSpPr>
            <a:spLocks noGrp="1"/>
          </p:cNvSpPr>
          <p:nvPr>
            <p:ph type="dt" sz="half" idx="10"/>
          </p:nvPr>
        </p:nvSpPr>
        <p:spPr/>
        <p:txBody>
          <a:bodyPr/>
          <a:lstStyle>
            <a:lvl1pPr>
              <a:defRPr/>
            </a:lvl1pPr>
          </a:lstStyle>
          <a:p>
            <a:pPr>
              <a:defRPr/>
            </a:pPr>
            <a:fld id="{01A77C16-E1F4-448F-85F8-9822A2BBEDCD}" type="datetimeFigureOut">
              <a:rPr lang="cs-CZ"/>
              <a:pPr>
                <a:defRPr/>
              </a:pPr>
              <a:t>31.3.2012</a:t>
            </a:fld>
            <a:endParaRPr lang="cs-CZ"/>
          </a:p>
        </p:txBody>
      </p:sp>
      <p:sp>
        <p:nvSpPr>
          <p:cNvPr id="4" name="Footer Placeholder 4"/>
          <p:cNvSpPr>
            <a:spLocks noGrp="1"/>
          </p:cNvSpPr>
          <p:nvPr>
            <p:ph type="ftr" sz="quarter" idx="11"/>
          </p:nvPr>
        </p:nvSpPr>
        <p:spPr/>
        <p:txBody>
          <a:bodyPr/>
          <a:lstStyle>
            <a:lvl1pPr>
              <a:defRPr/>
            </a:lvl1pPr>
          </a:lstStyle>
          <a:p>
            <a:pPr>
              <a:defRPr/>
            </a:pPr>
            <a:endParaRPr lang="cs-CZ"/>
          </a:p>
        </p:txBody>
      </p:sp>
      <p:sp>
        <p:nvSpPr>
          <p:cNvPr id="5" name="Slide Number Placeholder 5"/>
          <p:cNvSpPr>
            <a:spLocks noGrp="1"/>
          </p:cNvSpPr>
          <p:nvPr>
            <p:ph type="sldNum" sz="quarter" idx="12"/>
          </p:nvPr>
        </p:nvSpPr>
        <p:spPr/>
        <p:txBody>
          <a:bodyPr/>
          <a:lstStyle>
            <a:lvl1pPr>
              <a:defRPr/>
            </a:lvl1pPr>
          </a:lstStyle>
          <a:p>
            <a:pPr>
              <a:defRPr/>
            </a:pPr>
            <a:fld id="{1BDD9637-68BA-4DB6-B36C-ADE76F2D6546}" type="slidenum">
              <a:rPr lang="cs-CZ"/>
              <a:pPr>
                <a:defRPr/>
              </a:pPr>
              <a:t>‹#›</a:t>
            </a:fld>
            <a:endParaRPr lang="cs-CZ"/>
          </a:p>
        </p:txBody>
      </p:sp>
    </p:spTree>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D5FD343-F53D-451F-8EFF-97C6BD837BF5}" type="datetimeFigureOut">
              <a:rPr lang="cs-CZ"/>
              <a:pPr>
                <a:defRPr/>
              </a:pPr>
              <a:t>31.3.2012</a:t>
            </a:fld>
            <a:endParaRPr lang="cs-CZ"/>
          </a:p>
        </p:txBody>
      </p:sp>
      <p:sp>
        <p:nvSpPr>
          <p:cNvPr id="3" name="Footer Placeholder 4"/>
          <p:cNvSpPr>
            <a:spLocks noGrp="1"/>
          </p:cNvSpPr>
          <p:nvPr>
            <p:ph type="ftr" sz="quarter" idx="11"/>
          </p:nvPr>
        </p:nvSpPr>
        <p:spPr/>
        <p:txBody>
          <a:bodyPr/>
          <a:lstStyle>
            <a:lvl1pPr>
              <a:defRPr/>
            </a:lvl1pPr>
          </a:lstStyle>
          <a:p>
            <a:pPr>
              <a:defRPr/>
            </a:pPr>
            <a:endParaRPr lang="cs-CZ"/>
          </a:p>
        </p:txBody>
      </p:sp>
      <p:sp>
        <p:nvSpPr>
          <p:cNvPr id="4" name="Slide Number Placeholder 5"/>
          <p:cNvSpPr>
            <a:spLocks noGrp="1"/>
          </p:cNvSpPr>
          <p:nvPr>
            <p:ph type="sldNum" sz="quarter" idx="12"/>
          </p:nvPr>
        </p:nvSpPr>
        <p:spPr/>
        <p:txBody>
          <a:bodyPr/>
          <a:lstStyle>
            <a:lvl1pPr>
              <a:defRPr/>
            </a:lvl1pPr>
          </a:lstStyle>
          <a:p>
            <a:pPr>
              <a:defRPr/>
            </a:pPr>
            <a:fld id="{52FFDE33-1040-44BE-8C5C-36EDCC82D6F4}" type="slidenum">
              <a:rPr lang="cs-CZ"/>
              <a:pPr>
                <a:defRPr/>
              </a:pPr>
              <a:t>‹#›</a:t>
            </a:fld>
            <a:endParaRPr lang="cs-CZ"/>
          </a:p>
        </p:txBody>
      </p:sp>
    </p:spTree>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Title 1"/>
          <p:cNvSpPr>
            <a:spLocks noGrp="1"/>
          </p:cNvSpPr>
          <p:nvPr>
            <p:ph type="title"/>
          </p:nvPr>
        </p:nvSpPr>
        <p:spPr>
          <a:xfrm>
            <a:off x="1009442" y="446087"/>
            <a:ext cx="2660650" cy="1185861"/>
          </a:xfrm>
        </p:spPr>
        <p:txBody>
          <a:bodyPr anchor="b"/>
          <a:lstStyle>
            <a:lvl1pPr algn="l">
              <a:defRPr sz="2400" b="0"/>
            </a:lvl1pPr>
          </a:lstStyle>
          <a:p>
            <a:r>
              <a:rPr lang="cs-CZ" smtClean="0"/>
              <a:t>Kliknutím lze upravit styl.</a:t>
            </a:r>
            <a:endParaRPr lang="en-US"/>
          </a:p>
        </p:txBody>
      </p:sp>
      <p:sp>
        <p:nvSpPr>
          <p:cNvPr id="3" name="Content Placeholder 2"/>
          <p:cNvSpPr>
            <a:spLocks noGrp="1"/>
          </p:cNvSpPr>
          <p:nvPr>
            <p:ph idx="1"/>
          </p:nvPr>
        </p:nvSpPr>
        <p:spPr>
          <a:xfrm>
            <a:off x="3852654" y="446087"/>
            <a:ext cx="4279869" cy="5414963"/>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Text Placeholder 3"/>
          <p:cNvSpPr>
            <a:spLocks noGrp="1"/>
          </p:cNvSpPr>
          <p:nvPr>
            <p:ph type="body" sz="half" idx="2"/>
          </p:nvPr>
        </p:nvSpPr>
        <p:spPr>
          <a:xfrm>
            <a:off x="1009442" y="1631949"/>
            <a:ext cx="2660650" cy="4229099"/>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3"/>
          <p:cNvSpPr>
            <a:spLocks noGrp="1"/>
          </p:cNvSpPr>
          <p:nvPr>
            <p:ph type="dt" sz="half" idx="10"/>
          </p:nvPr>
        </p:nvSpPr>
        <p:spPr/>
        <p:txBody>
          <a:bodyPr/>
          <a:lstStyle>
            <a:lvl1pPr>
              <a:defRPr/>
            </a:lvl1pPr>
          </a:lstStyle>
          <a:p>
            <a:pPr>
              <a:defRPr/>
            </a:pPr>
            <a:fld id="{8E97A2A3-DF0D-4B2B-9D96-501E1CC6FD47}" type="datetimeFigureOut">
              <a:rPr lang="cs-CZ"/>
              <a:pPr>
                <a:defRPr/>
              </a:pPr>
              <a:t>31.3.2012</a:t>
            </a:fld>
            <a:endParaRPr lang="cs-CZ"/>
          </a:p>
        </p:txBody>
      </p:sp>
      <p:sp>
        <p:nvSpPr>
          <p:cNvPr id="6" name="Footer Placeholder 4"/>
          <p:cNvSpPr>
            <a:spLocks noGrp="1"/>
          </p:cNvSpPr>
          <p:nvPr>
            <p:ph type="ftr" sz="quarter" idx="11"/>
          </p:nvPr>
        </p:nvSpPr>
        <p:spPr/>
        <p:txBody>
          <a:bodyPr/>
          <a:lstStyle>
            <a:lvl1pPr>
              <a:defRPr/>
            </a:lvl1pPr>
          </a:lstStyle>
          <a:p>
            <a:pPr>
              <a:defRPr/>
            </a:pPr>
            <a:endParaRPr lang="cs-CZ"/>
          </a:p>
        </p:txBody>
      </p:sp>
      <p:sp>
        <p:nvSpPr>
          <p:cNvPr id="7" name="Slide Number Placeholder 5"/>
          <p:cNvSpPr>
            <a:spLocks noGrp="1"/>
          </p:cNvSpPr>
          <p:nvPr>
            <p:ph type="sldNum" sz="quarter" idx="12"/>
          </p:nvPr>
        </p:nvSpPr>
        <p:spPr/>
        <p:txBody>
          <a:bodyPr/>
          <a:lstStyle>
            <a:lvl1pPr>
              <a:defRPr/>
            </a:lvl1pPr>
          </a:lstStyle>
          <a:p>
            <a:pPr>
              <a:defRPr/>
            </a:pPr>
            <a:fld id="{958AEFD5-5343-4CB2-8EDA-1F7DB3763497}" type="slidenum">
              <a:rPr lang="cs-CZ"/>
              <a:pPr>
                <a:defRPr/>
              </a:pPr>
              <a:t>‹#›</a:t>
            </a:fld>
            <a:endParaRPr lang="cs-CZ"/>
          </a:p>
        </p:txBody>
      </p:sp>
    </p:spTree>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grpSp>
        <p:nvGrpSpPr>
          <p:cNvPr id="5" name="Group 15"/>
          <p:cNvGrpSpPr>
            <a:grpSpLocks/>
          </p:cNvGrpSpPr>
          <p:nvPr/>
        </p:nvGrpSpPr>
        <p:grpSpPr bwMode="auto">
          <a:xfrm>
            <a:off x="4516438" y="993775"/>
            <a:ext cx="1846262" cy="1530350"/>
            <a:chOff x="4718762" y="993075"/>
            <a:chExt cx="1847138" cy="1530439"/>
          </a:xfrm>
        </p:grpSpPr>
        <p:sp>
          <p:nvSpPr>
            <p:cNvPr id="6" name="Oval 31"/>
            <p:cNvSpPr/>
            <p:nvPr/>
          </p:nvSpPr>
          <p:spPr>
            <a:xfrm>
              <a:off x="5479247" y="1436861"/>
              <a:ext cx="1086653" cy="1086653"/>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Oval 32"/>
            <p:cNvSpPr/>
            <p:nvPr/>
          </p:nvSpPr>
          <p:spPr>
            <a:xfrm>
              <a:off x="5650541" y="1411791"/>
              <a:ext cx="830365" cy="830365"/>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Oval 28"/>
            <p:cNvSpPr/>
            <p:nvPr/>
          </p:nvSpPr>
          <p:spPr>
            <a:xfrm>
              <a:off x="5256184" y="1894454"/>
              <a:ext cx="602364" cy="602364"/>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Oval 30"/>
            <p:cNvSpPr/>
            <p:nvPr/>
          </p:nvSpPr>
          <p:spPr>
            <a:xfrm>
              <a:off x="5424145" y="1811313"/>
              <a:ext cx="489588" cy="489588"/>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Oval 27"/>
            <p:cNvSpPr/>
            <p:nvPr/>
          </p:nvSpPr>
          <p:spPr>
            <a:xfrm>
              <a:off x="4718762" y="2083426"/>
              <a:ext cx="256601" cy="256601"/>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Oval 29"/>
            <p:cNvSpPr/>
            <p:nvPr/>
          </p:nvSpPr>
          <p:spPr>
            <a:xfrm>
              <a:off x="6132091" y="993075"/>
              <a:ext cx="256601" cy="256601"/>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 name="Oval 33"/>
            <p:cNvSpPr/>
            <p:nvPr/>
          </p:nvSpPr>
          <p:spPr>
            <a:xfrm>
              <a:off x="5059596" y="1894454"/>
              <a:ext cx="197439" cy="197439"/>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3" name="Oval 34"/>
            <p:cNvSpPr/>
            <p:nvPr/>
          </p:nvSpPr>
          <p:spPr>
            <a:xfrm>
              <a:off x="6148801" y="1060593"/>
              <a:ext cx="197439" cy="197439"/>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2" name="Title 1"/>
          <p:cNvSpPr>
            <a:spLocks noGrp="1"/>
          </p:cNvSpPr>
          <p:nvPr>
            <p:ph type="title"/>
          </p:nvPr>
        </p:nvSpPr>
        <p:spPr>
          <a:xfrm>
            <a:off x="1009443" y="1387058"/>
            <a:ext cx="3297953" cy="1113254"/>
          </a:xfrm>
        </p:spPr>
        <p:txBody>
          <a:bodyPr anchor="b">
            <a:normAutofit/>
          </a:bodyPr>
          <a:lstStyle>
            <a:lvl1pPr algn="l">
              <a:defRPr sz="2400" b="0"/>
            </a:lvl1pPr>
          </a:lstStyle>
          <a:p>
            <a:r>
              <a:rPr lang="cs-CZ" smtClean="0"/>
              <a:t>Kliknutím lze upravit styl.</a:t>
            </a:r>
            <a:endParaRPr lang="en-US"/>
          </a:p>
        </p:txBody>
      </p:sp>
      <p:sp>
        <p:nvSpPr>
          <p:cNvPr id="4" name="Text Placeholder 3"/>
          <p:cNvSpPr>
            <a:spLocks noGrp="1"/>
          </p:cNvSpPr>
          <p:nvPr>
            <p:ph type="body" sz="half" idx="2"/>
          </p:nvPr>
        </p:nvSpPr>
        <p:spPr>
          <a:xfrm>
            <a:off x="1009443" y="2500312"/>
            <a:ext cx="3297954" cy="2530200"/>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18" name="Picture Placeholder 17"/>
          <p:cNvSpPr>
            <a:spLocks noGrp="1"/>
          </p:cNvSpPr>
          <p:nvPr>
            <p:ph type="pic" sz="quarter" idx="14"/>
          </p:nvPr>
        </p:nvSpPr>
        <p:spPr>
          <a:xfrm>
            <a:off x="4674192" y="1601512"/>
            <a:ext cx="3429000" cy="3429000"/>
          </a:xfrm>
          <a:prstGeom prst="ellipse">
            <a:avLst/>
          </a:prstGeom>
          <a:ln w="76200">
            <a:solidFill>
              <a:schemeClr val="tx2">
                <a:lumMod val="75000"/>
              </a:schemeClr>
            </a:solidFill>
          </a:ln>
        </p:spPr>
        <p:txBody>
          <a:bodyPr rtlCol="0">
            <a:normAutofit/>
          </a:bodyPr>
          <a:lstStyle/>
          <a:p>
            <a:pPr lvl="0"/>
            <a:r>
              <a:rPr lang="cs-CZ" noProof="0" smtClean="0"/>
              <a:t>Kliknutím na ikonu přidáte obrázek.</a:t>
            </a:r>
            <a:endParaRPr lang="en-US" noProof="0"/>
          </a:p>
        </p:txBody>
      </p:sp>
      <p:sp>
        <p:nvSpPr>
          <p:cNvPr id="14" name="Date Placeholder 4"/>
          <p:cNvSpPr>
            <a:spLocks noGrp="1"/>
          </p:cNvSpPr>
          <p:nvPr>
            <p:ph type="dt" sz="half" idx="15"/>
          </p:nvPr>
        </p:nvSpPr>
        <p:spPr/>
        <p:txBody>
          <a:bodyPr/>
          <a:lstStyle>
            <a:lvl1pPr>
              <a:defRPr/>
            </a:lvl1pPr>
          </a:lstStyle>
          <a:p>
            <a:pPr>
              <a:defRPr/>
            </a:pPr>
            <a:fld id="{C8021D3C-279B-45F7-BC6D-4B53642354A2}" type="datetimeFigureOut">
              <a:rPr lang="cs-CZ"/>
              <a:pPr>
                <a:defRPr/>
              </a:pPr>
              <a:t>31.3.2012</a:t>
            </a:fld>
            <a:endParaRPr lang="cs-CZ"/>
          </a:p>
        </p:txBody>
      </p:sp>
      <p:sp>
        <p:nvSpPr>
          <p:cNvPr id="15" name="Footer Placeholder 5"/>
          <p:cNvSpPr>
            <a:spLocks noGrp="1"/>
          </p:cNvSpPr>
          <p:nvPr>
            <p:ph type="ftr" sz="quarter" idx="16"/>
          </p:nvPr>
        </p:nvSpPr>
        <p:spPr/>
        <p:txBody>
          <a:bodyPr/>
          <a:lstStyle>
            <a:lvl1pPr>
              <a:defRPr/>
            </a:lvl1pPr>
          </a:lstStyle>
          <a:p>
            <a:pPr>
              <a:defRPr/>
            </a:pPr>
            <a:endParaRPr lang="cs-CZ"/>
          </a:p>
        </p:txBody>
      </p:sp>
      <p:sp>
        <p:nvSpPr>
          <p:cNvPr id="16" name="Slide Number Placeholder 6"/>
          <p:cNvSpPr>
            <a:spLocks noGrp="1"/>
          </p:cNvSpPr>
          <p:nvPr>
            <p:ph type="sldNum" sz="quarter" idx="17"/>
          </p:nvPr>
        </p:nvSpPr>
        <p:spPr/>
        <p:txBody>
          <a:bodyPr/>
          <a:lstStyle>
            <a:lvl1pPr>
              <a:defRPr/>
            </a:lvl1pPr>
          </a:lstStyle>
          <a:p>
            <a:pPr>
              <a:defRPr/>
            </a:pPr>
            <a:fld id="{2DCAFFB1-4D04-4E8F-BE0C-76C23817D990}" type="slidenum">
              <a:rPr lang="cs-CZ"/>
              <a:pPr>
                <a:defRPr/>
              </a:pPr>
              <a:t>‹#›</a:t>
            </a:fld>
            <a:endParaRPr lang="cs-CZ"/>
          </a:p>
        </p:txBody>
      </p:sp>
    </p:spTree>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Vertical Text Placeholder 2"/>
          <p:cNvSpPr>
            <a:spLocks noGrp="1"/>
          </p:cNvSpPr>
          <p:nvPr>
            <p:ph type="body" orient="vert" idx="1"/>
          </p:nvPr>
        </p:nvSpPr>
        <p:spPr>
          <a:xfrm>
            <a:off x="1009443" y="1807361"/>
            <a:ext cx="7123080" cy="4051437"/>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lvl1pPr>
              <a:defRPr/>
            </a:lvl1pPr>
          </a:lstStyle>
          <a:p>
            <a:pPr>
              <a:defRPr/>
            </a:pPr>
            <a:fld id="{0F81E942-879C-48BD-8243-A87429AFE01F}" type="datetimeFigureOut">
              <a:rPr lang="cs-CZ"/>
              <a:pPr>
                <a:defRPr/>
              </a:pPr>
              <a:t>31.3.2012</a:t>
            </a:fld>
            <a:endParaRPr lang="cs-CZ"/>
          </a:p>
        </p:txBody>
      </p:sp>
      <p:sp>
        <p:nvSpPr>
          <p:cNvPr id="5" name="Footer Placeholder 4"/>
          <p:cNvSpPr>
            <a:spLocks noGrp="1"/>
          </p:cNvSpPr>
          <p:nvPr>
            <p:ph type="ftr" sz="quarter" idx="11"/>
          </p:nvPr>
        </p:nvSpPr>
        <p:spPr/>
        <p:txBody>
          <a:bodyPr/>
          <a:lstStyle>
            <a:lvl1pPr>
              <a:defRPr/>
            </a:lvl1pPr>
          </a:lstStyle>
          <a:p>
            <a:pPr>
              <a:defRPr/>
            </a:pPr>
            <a:endParaRPr lang="cs-CZ"/>
          </a:p>
        </p:txBody>
      </p:sp>
      <p:sp>
        <p:nvSpPr>
          <p:cNvPr id="6" name="Slide Number Placeholder 5"/>
          <p:cNvSpPr>
            <a:spLocks noGrp="1"/>
          </p:cNvSpPr>
          <p:nvPr>
            <p:ph type="sldNum" sz="quarter" idx="12"/>
          </p:nvPr>
        </p:nvSpPr>
        <p:spPr/>
        <p:txBody>
          <a:bodyPr/>
          <a:lstStyle>
            <a:lvl1pPr>
              <a:defRPr/>
            </a:lvl1pPr>
          </a:lstStyle>
          <a:p>
            <a:pPr>
              <a:defRPr/>
            </a:pPr>
            <a:fld id="{39EBE02E-CEFF-4938-9547-BD33A4241EAC}" type="slidenum">
              <a:rPr lang="cs-CZ"/>
              <a:pPr>
                <a:defRPr/>
              </a:pPr>
              <a:t>‹#›</a:t>
            </a:fld>
            <a:endParaRPr lang="cs-CZ"/>
          </a:p>
        </p:txBody>
      </p:sp>
    </p:spTree>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9561" y="675723"/>
            <a:ext cx="1472962" cy="5185328"/>
          </a:xfrm>
        </p:spPr>
        <p:txBody>
          <a:bodyPr vert="eaVert"/>
          <a:lstStyle/>
          <a:p>
            <a:r>
              <a:rPr lang="cs-CZ" smtClean="0"/>
              <a:t>Kliknutím lze upravit styl.</a:t>
            </a:r>
            <a:endParaRPr lang="en-US"/>
          </a:p>
        </p:txBody>
      </p:sp>
      <p:sp>
        <p:nvSpPr>
          <p:cNvPr id="3" name="Vertical Text Placeholder 2"/>
          <p:cNvSpPr>
            <a:spLocks noGrp="1"/>
          </p:cNvSpPr>
          <p:nvPr>
            <p:ph type="body" orient="vert" idx="1"/>
          </p:nvPr>
        </p:nvSpPr>
        <p:spPr>
          <a:xfrm>
            <a:off x="1009442" y="675723"/>
            <a:ext cx="5467557" cy="5185327"/>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lvl1pPr>
              <a:defRPr/>
            </a:lvl1pPr>
          </a:lstStyle>
          <a:p>
            <a:pPr>
              <a:defRPr/>
            </a:pPr>
            <a:fld id="{029153A2-E38C-4279-969F-34BC2A1C4E15}" type="datetimeFigureOut">
              <a:rPr lang="cs-CZ"/>
              <a:pPr>
                <a:defRPr/>
              </a:pPr>
              <a:t>31.3.2012</a:t>
            </a:fld>
            <a:endParaRPr lang="cs-CZ"/>
          </a:p>
        </p:txBody>
      </p:sp>
      <p:sp>
        <p:nvSpPr>
          <p:cNvPr id="5" name="Footer Placeholder 4"/>
          <p:cNvSpPr>
            <a:spLocks noGrp="1"/>
          </p:cNvSpPr>
          <p:nvPr>
            <p:ph type="ftr" sz="quarter" idx="11"/>
          </p:nvPr>
        </p:nvSpPr>
        <p:spPr/>
        <p:txBody>
          <a:bodyPr/>
          <a:lstStyle>
            <a:lvl1pPr>
              <a:defRPr/>
            </a:lvl1pPr>
          </a:lstStyle>
          <a:p>
            <a:pPr>
              <a:defRPr/>
            </a:pPr>
            <a:endParaRPr lang="cs-CZ"/>
          </a:p>
        </p:txBody>
      </p:sp>
      <p:sp>
        <p:nvSpPr>
          <p:cNvPr id="6" name="Slide Number Placeholder 5"/>
          <p:cNvSpPr>
            <a:spLocks noGrp="1"/>
          </p:cNvSpPr>
          <p:nvPr>
            <p:ph type="sldNum" sz="quarter" idx="12"/>
          </p:nvPr>
        </p:nvSpPr>
        <p:spPr/>
        <p:txBody>
          <a:bodyPr/>
          <a:lstStyle>
            <a:lvl1pPr>
              <a:defRPr/>
            </a:lvl1pPr>
          </a:lstStyle>
          <a:p>
            <a:pPr>
              <a:defRPr/>
            </a:pPr>
            <a:fld id="{7D53C20A-09CF-4BE6-8636-8CC1DEA3395C}" type="slidenum">
              <a:rPr lang="cs-CZ"/>
              <a:pPr>
                <a:defRPr/>
              </a:pPr>
              <a:t>‹#›</a:t>
            </a:fld>
            <a:endParaRPr lang="cs-CZ"/>
          </a:p>
        </p:txBody>
      </p:sp>
    </p:spTree>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56" name="Oval 55"/>
          <p:cNvSpPr>
            <a:spLocks noChangeAspect="1"/>
          </p:cNvSpPr>
          <p:nvPr/>
        </p:nvSpPr>
        <p:spPr>
          <a:xfrm>
            <a:off x="-69625" y="4042576"/>
            <a:ext cx="1743945" cy="1909234"/>
          </a:xfrm>
          <a:custGeom>
            <a:avLst/>
            <a:gdLst/>
            <a:ahLst/>
            <a:cxnLst/>
            <a:rect l="l" t="t" r="r" b="b"/>
            <a:pathLst>
              <a:path w="1743945" h="1909234">
                <a:moveTo>
                  <a:pt x="789328" y="0"/>
                </a:moveTo>
                <a:cubicBezTo>
                  <a:pt x="1316548" y="0"/>
                  <a:pt x="1743945" y="427397"/>
                  <a:pt x="1743945" y="954617"/>
                </a:cubicBezTo>
                <a:cubicBezTo>
                  <a:pt x="1743945" y="1481837"/>
                  <a:pt x="1316548" y="1909234"/>
                  <a:pt x="789328" y="1909234"/>
                </a:cubicBezTo>
                <a:cubicBezTo>
                  <a:pt x="461080" y="1909234"/>
                  <a:pt x="171527" y="1743562"/>
                  <a:pt x="0" y="1491086"/>
                </a:cubicBezTo>
                <a:lnTo>
                  <a:pt x="0" y="418149"/>
                </a:lnTo>
                <a:cubicBezTo>
                  <a:pt x="171527" y="165673"/>
                  <a:pt x="461080" y="0"/>
                  <a:pt x="789328" y="0"/>
                </a:cubicBezTo>
                <a:close/>
              </a:path>
            </a:pathLst>
          </a:custGeom>
          <a:solidFill>
            <a:schemeClr val="tx2">
              <a:lumMod val="75000"/>
              <a:alpha val="8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ln w="317500">
                <a:solidFill>
                  <a:schemeClr val="tx1"/>
                </a:solidFill>
              </a:ln>
            </a:endParaRPr>
          </a:p>
        </p:txBody>
      </p:sp>
      <p:sp>
        <p:nvSpPr>
          <p:cNvPr id="53" name="Oval 52"/>
          <p:cNvSpPr>
            <a:spLocks noChangeAspect="1"/>
          </p:cNvSpPr>
          <p:nvPr/>
        </p:nvSpPr>
        <p:spPr>
          <a:xfrm>
            <a:off x="520638" y="1095310"/>
            <a:ext cx="1909233" cy="1909233"/>
          </a:xfrm>
          <a:prstGeom prst="ellipse">
            <a:avLst/>
          </a:prstGeom>
          <a:solidFill>
            <a:schemeClr val="tx2">
              <a:lumMod val="75000"/>
              <a:alpha val="10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ln w="317500">
                <a:solidFill>
                  <a:schemeClr val="tx1"/>
                </a:solidFill>
              </a:ln>
            </a:endParaRPr>
          </a:p>
        </p:txBody>
      </p:sp>
      <p:sp>
        <p:nvSpPr>
          <p:cNvPr id="52" name="Oval 51"/>
          <p:cNvSpPr>
            <a:spLocks noChangeAspect="1"/>
          </p:cNvSpPr>
          <p:nvPr/>
        </p:nvSpPr>
        <p:spPr>
          <a:xfrm>
            <a:off x="1878729" y="282933"/>
            <a:ext cx="1909233" cy="1909233"/>
          </a:xfrm>
          <a:prstGeom prst="ellipse">
            <a:avLst/>
          </a:prstGeom>
          <a:solidFill>
            <a:schemeClr val="tx2">
              <a:lumMod val="75000"/>
              <a:alpha val="10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ln w="317500">
                <a:solidFill>
                  <a:schemeClr val="tx1"/>
                </a:solidFill>
              </a:ln>
            </a:endParaRPr>
          </a:p>
        </p:txBody>
      </p:sp>
      <p:sp>
        <p:nvSpPr>
          <p:cNvPr id="54" name="Oval 53"/>
          <p:cNvSpPr>
            <a:spLocks noChangeAspect="1"/>
          </p:cNvSpPr>
          <p:nvPr/>
        </p:nvSpPr>
        <p:spPr>
          <a:xfrm>
            <a:off x="520637" y="5729135"/>
            <a:ext cx="1909234" cy="1193756"/>
          </a:xfrm>
          <a:custGeom>
            <a:avLst/>
            <a:gdLst/>
            <a:ahLst/>
            <a:cxnLst/>
            <a:rect l="l" t="t" r="r" b="b"/>
            <a:pathLst>
              <a:path w="1909234" h="1193756">
                <a:moveTo>
                  <a:pt x="954617" y="0"/>
                </a:moveTo>
                <a:cubicBezTo>
                  <a:pt x="1481837" y="0"/>
                  <a:pt x="1909234" y="427397"/>
                  <a:pt x="1909234" y="954617"/>
                </a:cubicBezTo>
                <a:cubicBezTo>
                  <a:pt x="1909234" y="1037305"/>
                  <a:pt x="1898721" y="1117537"/>
                  <a:pt x="1877819" y="1193756"/>
                </a:cubicBezTo>
                <a:lnTo>
                  <a:pt x="31415" y="1193756"/>
                </a:lnTo>
                <a:cubicBezTo>
                  <a:pt x="10513" y="1117537"/>
                  <a:pt x="0" y="1037305"/>
                  <a:pt x="0" y="954617"/>
                </a:cubicBezTo>
                <a:cubicBezTo>
                  <a:pt x="0" y="427397"/>
                  <a:pt x="427397" y="0"/>
                  <a:pt x="954617" y="0"/>
                </a:cubicBezTo>
                <a:close/>
              </a:path>
            </a:pathLst>
          </a:custGeom>
          <a:solidFill>
            <a:schemeClr val="tx2">
              <a:lumMod val="75000"/>
              <a:alpha val="16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ln w="317500">
                <a:solidFill>
                  <a:schemeClr val="tx1"/>
                </a:solidFill>
              </a:ln>
            </a:endParaRPr>
          </a:p>
        </p:txBody>
      </p:sp>
      <p:sp>
        <p:nvSpPr>
          <p:cNvPr id="130" name="Oval 129"/>
          <p:cNvSpPr>
            <a:spLocks noChangeAspect="1"/>
          </p:cNvSpPr>
          <p:nvPr/>
        </p:nvSpPr>
        <p:spPr>
          <a:xfrm>
            <a:off x="-46711" y="-61709"/>
            <a:ext cx="1449107" cy="1677064"/>
          </a:xfrm>
          <a:custGeom>
            <a:avLst/>
            <a:gdLst/>
            <a:ahLst/>
            <a:cxnLst/>
            <a:rect l="l" t="t" r="r" b="b"/>
            <a:pathLst>
              <a:path w="1449107" h="1677064">
                <a:moveTo>
                  <a:pt x="0" y="0"/>
                </a:moveTo>
                <a:lnTo>
                  <a:pt x="1112019" y="0"/>
                </a:lnTo>
                <a:cubicBezTo>
                  <a:pt x="1319407" y="171874"/>
                  <a:pt x="1449107" y="432014"/>
                  <a:pt x="1449107" y="722447"/>
                </a:cubicBezTo>
                <a:cubicBezTo>
                  <a:pt x="1449107" y="1249667"/>
                  <a:pt x="1021710" y="1677064"/>
                  <a:pt x="494490" y="1677064"/>
                </a:cubicBezTo>
                <a:cubicBezTo>
                  <a:pt x="313232" y="1677064"/>
                  <a:pt x="143772" y="1626546"/>
                  <a:pt x="0" y="1537872"/>
                </a:cubicBezTo>
                <a:close/>
              </a:path>
            </a:pathLst>
          </a:custGeom>
          <a:solidFill>
            <a:schemeClr val="tx2">
              <a:lumMod val="75000"/>
              <a:alpha val="14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ln w="317500">
                <a:solidFill>
                  <a:schemeClr val="tx1"/>
                </a:solidFill>
              </a:ln>
            </a:endParaRPr>
          </a:p>
        </p:txBody>
      </p:sp>
      <p:sp>
        <p:nvSpPr>
          <p:cNvPr id="131" name="Oval 130"/>
          <p:cNvSpPr>
            <a:spLocks noChangeAspect="1"/>
          </p:cNvSpPr>
          <p:nvPr/>
        </p:nvSpPr>
        <p:spPr>
          <a:xfrm>
            <a:off x="924113" y="-161623"/>
            <a:ext cx="1909233" cy="1909233"/>
          </a:xfrm>
          <a:prstGeom prst="ellipse">
            <a:avLst/>
          </a:prstGeom>
          <a:solidFill>
            <a:schemeClr val="tx2">
              <a:lumMod val="75000"/>
              <a:alpha val="20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ln w="317500">
                <a:solidFill>
                  <a:schemeClr val="tx1"/>
                </a:solidFill>
              </a:ln>
            </a:endParaRPr>
          </a:p>
        </p:txBody>
      </p:sp>
      <p:sp>
        <p:nvSpPr>
          <p:cNvPr id="132" name="Oval 131"/>
          <p:cNvSpPr>
            <a:spLocks noChangeAspect="1"/>
          </p:cNvSpPr>
          <p:nvPr/>
        </p:nvSpPr>
        <p:spPr>
          <a:xfrm>
            <a:off x="0" y="660738"/>
            <a:ext cx="1909233" cy="1909233"/>
          </a:xfrm>
          <a:prstGeom prst="ellipse">
            <a:avLst/>
          </a:prstGeom>
          <a:solidFill>
            <a:schemeClr val="tx2">
              <a:lumMod val="75000"/>
              <a:alpha val="15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ln w="317500">
                <a:solidFill>
                  <a:schemeClr val="tx1"/>
                </a:solidFill>
              </a:ln>
            </a:endParaRPr>
          </a:p>
        </p:txBody>
      </p:sp>
      <p:sp>
        <p:nvSpPr>
          <p:cNvPr id="133" name="Oval 132"/>
          <p:cNvSpPr>
            <a:spLocks noChangeAspect="1"/>
          </p:cNvSpPr>
          <p:nvPr/>
        </p:nvSpPr>
        <p:spPr>
          <a:xfrm>
            <a:off x="7497531" y="-61709"/>
            <a:ext cx="1694467" cy="1677064"/>
          </a:xfrm>
          <a:custGeom>
            <a:avLst/>
            <a:gdLst/>
            <a:ahLst/>
            <a:cxnLst/>
            <a:rect l="l" t="t" r="r" b="b"/>
            <a:pathLst>
              <a:path w="1694467" h="1677064">
                <a:moveTo>
                  <a:pt x="337088" y="0"/>
                </a:moveTo>
                <a:lnTo>
                  <a:pt x="1573463" y="0"/>
                </a:lnTo>
                <a:cubicBezTo>
                  <a:pt x="1618202" y="37449"/>
                  <a:pt x="1658454" y="79950"/>
                  <a:pt x="1694467" y="126010"/>
                </a:cubicBezTo>
                <a:lnTo>
                  <a:pt x="1694467" y="1318884"/>
                </a:lnTo>
                <a:cubicBezTo>
                  <a:pt x="1522840" y="1538397"/>
                  <a:pt x="1254922" y="1677064"/>
                  <a:pt x="954617" y="1677064"/>
                </a:cubicBezTo>
                <a:cubicBezTo>
                  <a:pt x="427397" y="1677064"/>
                  <a:pt x="0" y="1249667"/>
                  <a:pt x="0" y="722447"/>
                </a:cubicBezTo>
                <a:cubicBezTo>
                  <a:pt x="0" y="432014"/>
                  <a:pt x="129700" y="171874"/>
                  <a:pt x="337088" y="0"/>
                </a:cubicBezTo>
                <a:close/>
              </a:path>
            </a:pathLst>
          </a:custGeom>
          <a:solidFill>
            <a:schemeClr val="accent3">
              <a:lumMod val="60000"/>
              <a:lumOff val="40000"/>
              <a:alpha val="10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ln w="317500">
                <a:solidFill>
                  <a:schemeClr val="tx1"/>
                </a:solidFill>
              </a:ln>
            </a:endParaRPr>
          </a:p>
        </p:txBody>
      </p:sp>
      <p:sp>
        <p:nvSpPr>
          <p:cNvPr id="134" name="Oval 133"/>
          <p:cNvSpPr>
            <a:spLocks noChangeAspect="1"/>
          </p:cNvSpPr>
          <p:nvPr/>
        </p:nvSpPr>
        <p:spPr>
          <a:xfrm>
            <a:off x="6117502" y="-61708"/>
            <a:ext cx="1909234" cy="1705448"/>
          </a:xfrm>
          <a:custGeom>
            <a:avLst/>
            <a:gdLst/>
            <a:ahLst/>
            <a:cxnLst/>
            <a:rect l="l" t="t" r="r" b="b"/>
            <a:pathLst>
              <a:path w="1909234" h="1705448">
                <a:moveTo>
                  <a:pt x="371490" y="0"/>
                </a:moveTo>
                <a:lnTo>
                  <a:pt x="1537745" y="0"/>
                </a:lnTo>
                <a:cubicBezTo>
                  <a:pt x="1764760" y="171517"/>
                  <a:pt x="1909234" y="444302"/>
                  <a:pt x="1909234" y="750831"/>
                </a:cubicBezTo>
                <a:cubicBezTo>
                  <a:pt x="1909234" y="1278051"/>
                  <a:pt x="1481837" y="1705448"/>
                  <a:pt x="954617" y="1705448"/>
                </a:cubicBezTo>
                <a:cubicBezTo>
                  <a:pt x="427397" y="1705448"/>
                  <a:pt x="0" y="1278051"/>
                  <a:pt x="0" y="750831"/>
                </a:cubicBezTo>
                <a:cubicBezTo>
                  <a:pt x="0" y="444302"/>
                  <a:pt x="144474" y="171517"/>
                  <a:pt x="371490" y="0"/>
                </a:cubicBezTo>
                <a:close/>
              </a:path>
            </a:pathLst>
          </a:custGeom>
          <a:solidFill>
            <a:schemeClr val="tx2">
              <a:lumMod val="75000"/>
              <a:alpha val="10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ln w="317500">
                <a:solidFill>
                  <a:schemeClr val="tx1"/>
                </a:solidFill>
              </a:ln>
            </a:endParaRPr>
          </a:p>
        </p:txBody>
      </p:sp>
      <p:sp>
        <p:nvSpPr>
          <p:cNvPr id="135" name="Oval 134"/>
          <p:cNvSpPr>
            <a:spLocks noChangeAspect="1"/>
          </p:cNvSpPr>
          <p:nvPr/>
        </p:nvSpPr>
        <p:spPr>
          <a:xfrm>
            <a:off x="7494454" y="1095309"/>
            <a:ext cx="1697544" cy="1909234"/>
          </a:xfrm>
          <a:custGeom>
            <a:avLst/>
            <a:gdLst/>
            <a:ahLst/>
            <a:cxnLst/>
            <a:rect l="l" t="t" r="r" b="b"/>
            <a:pathLst>
              <a:path w="1697544" h="1909234">
                <a:moveTo>
                  <a:pt x="954617" y="0"/>
                </a:moveTo>
                <a:cubicBezTo>
                  <a:pt x="1256666" y="0"/>
                  <a:pt x="1525952" y="140283"/>
                  <a:pt x="1697544" y="361910"/>
                </a:cubicBezTo>
                <a:lnTo>
                  <a:pt x="1697544" y="1547324"/>
                </a:lnTo>
                <a:cubicBezTo>
                  <a:pt x="1525952" y="1768951"/>
                  <a:pt x="1256666" y="1909234"/>
                  <a:pt x="954617" y="1909234"/>
                </a:cubicBezTo>
                <a:cubicBezTo>
                  <a:pt x="427397" y="1909234"/>
                  <a:pt x="0" y="1481837"/>
                  <a:pt x="0" y="954617"/>
                </a:cubicBezTo>
                <a:cubicBezTo>
                  <a:pt x="0" y="427397"/>
                  <a:pt x="427397" y="0"/>
                  <a:pt x="954617" y="0"/>
                </a:cubicBezTo>
                <a:close/>
              </a:path>
            </a:pathLst>
          </a:custGeom>
          <a:solidFill>
            <a:schemeClr val="tx2">
              <a:lumMod val="75000"/>
              <a:alpha val="15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ln w="317500">
                <a:solidFill>
                  <a:schemeClr val="tx1"/>
                </a:solidFill>
              </a:ln>
            </a:endParaRPr>
          </a:p>
        </p:txBody>
      </p:sp>
      <p:sp>
        <p:nvSpPr>
          <p:cNvPr id="136" name="Oval 135"/>
          <p:cNvSpPr>
            <a:spLocks noChangeAspect="1"/>
          </p:cNvSpPr>
          <p:nvPr/>
        </p:nvSpPr>
        <p:spPr>
          <a:xfrm>
            <a:off x="8056674" y="5140346"/>
            <a:ext cx="1137194" cy="1759729"/>
          </a:xfrm>
          <a:custGeom>
            <a:avLst/>
            <a:gdLst/>
            <a:ahLst/>
            <a:cxnLst/>
            <a:rect l="l" t="t" r="r" b="b"/>
            <a:pathLst>
              <a:path w="1137194" h="1759729">
                <a:moveTo>
                  <a:pt x="954617" y="0"/>
                </a:moveTo>
                <a:cubicBezTo>
                  <a:pt x="1017088" y="0"/>
                  <a:pt x="1078157" y="6001"/>
                  <a:pt x="1137194" y="17897"/>
                </a:cubicBezTo>
                <a:lnTo>
                  <a:pt x="1137194" y="1759729"/>
                </a:lnTo>
                <a:lnTo>
                  <a:pt x="443151" y="1759729"/>
                </a:lnTo>
                <a:cubicBezTo>
                  <a:pt x="176544" y="1591075"/>
                  <a:pt x="0" y="1293463"/>
                  <a:pt x="0" y="954617"/>
                </a:cubicBezTo>
                <a:cubicBezTo>
                  <a:pt x="0" y="427397"/>
                  <a:pt x="427397" y="0"/>
                  <a:pt x="954617" y="0"/>
                </a:cubicBezTo>
                <a:close/>
              </a:path>
            </a:pathLst>
          </a:custGeom>
          <a:solidFill>
            <a:schemeClr val="tx2">
              <a:lumMod val="75000"/>
              <a:alpha val="16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ln w="317500">
                <a:solidFill>
                  <a:schemeClr val="tx1"/>
                </a:solidFill>
              </a:ln>
            </a:endParaRPr>
          </a:p>
        </p:txBody>
      </p:sp>
      <p:sp>
        <p:nvSpPr>
          <p:cNvPr id="137" name="Oval 136"/>
          <p:cNvSpPr>
            <a:spLocks noChangeAspect="1"/>
          </p:cNvSpPr>
          <p:nvPr/>
        </p:nvSpPr>
        <p:spPr>
          <a:xfrm>
            <a:off x="6661711" y="4362912"/>
            <a:ext cx="1909233" cy="1909233"/>
          </a:xfrm>
          <a:prstGeom prst="ellipse">
            <a:avLst/>
          </a:prstGeom>
          <a:solidFill>
            <a:schemeClr val="tx2">
              <a:lumMod val="75000"/>
              <a:alpha val="5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ln w="317500">
                <a:solidFill>
                  <a:schemeClr val="tx1"/>
                </a:solidFill>
              </a:ln>
            </a:endParaRPr>
          </a:p>
        </p:txBody>
      </p:sp>
      <p:sp>
        <p:nvSpPr>
          <p:cNvPr id="138" name="Oval 137"/>
          <p:cNvSpPr>
            <a:spLocks noChangeAspect="1"/>
          </p:cNvSpPr>
          <p:nvPr/>
        </p:nvSpPr>
        <p:spPr>
          <a:xfrm>
            <a:off x="-69625" y="4948766"/>
            <a:ext cx="1353860" cy="1909234"/>
          </a:xfrm>
          <a:custGeom>
            <a:avLst/>
            <a:gdLst/>
            <a:ahLst/>
            <a:cxnLst/>
            <a:rect l="l" t="t" r="r" b="b"/>
            <a:pathLst>
              <a:path w="1353860" h="1909234">
                <a:moveTo>
                  <a:pt x="399243" y="0"/>
                </a:moveTo>
                <a:cubicBezTo>
                  <a:pt x="926463" y="0"/>
                  <a:pt x="1353860" y="427397"/>
                  <a:pt x="1353860" y="954617"/>
                </a:cubicBezTo>
                <a:cubicBezTo>
                  <a:pt x="1353860" y="1481837"/>
                  <a:pt x="926463" y="1909234"/>
                  <a:pt x="399243" y="1909234"/>
                </a:cubicBezTo>
                <a:cubicBezTo>
                  <a:pt x="256544" y="1909234"/>
                  <a:pt x="121158" y="1877924"/>
                  <a:pt x="0" y="1820890"/>
                </a:cubicBezTo>
                <a:lnTo>
                  <a:pt x="0" y="88345"/>
                </a:lnTo>
                <a:cubicBezTo>
                  <a:pt x="121158" y="31311"/>
                  <a:pt x="256544" y="0"/>
                  <a:pt x="399243" y="0"/>
                </a:cubicBezTo>
                <a:close/>
              </a:path>
            </a:pathLst>
          </a:custGeom>
          <a:solidFill>
            <a:schemeClr val="tx2">
              <a:lumMod val="75000"/>
              <a:alpha val="16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ln w="317500">
                <a:solidFill>
                  <a:schemeClr val="tx1"/>
                </a:solidFill>
              </a:ln>
            </a:endParaRPr>
          </a:p>
        </p:txBody>
      </p:sp>
      <p:sp>
        <p:nvSpPr>
          <p:cNvPr id="139" name="Oval 138"/>
          <p:cNvSpPr>
            <a:spLocks noChangeAspect="1"/>
          </p:cNvSpPr>
          <p:nvPr/>
        </p:nvSpPr>
        <p:spPr>
          <a:xfrm>
            <a:off x="708471" y="4790336"/>
            <a:ext cx="1909233" cy="1909233"/>
          </a:xfrm>
          <a:prstGeom prst="ellipse">
            <a:avLst/>
          </a:prstGeom>
          <a:solidFill>
            <a:schemeClr val="tx2">
              <a:lumMod val="75000"/>
              <a:alpha val="8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ln w="317500">
                <a:solidFill>
                  <a:schemeClr val="tx1"/>
                </a:solidFill>
              </a:ln>
            </a:endParaRPr>
          </a:p>
        </p:txBody>
      </p:sp>
      <p:sp>
        <p:nvSpPr>
          <p:cNvPr id="140" name="Oval 139"/>
          <p:cNvSpPr>
            <a:spLocks noChangeAspect="1"/>
          </p:cNvSpPr>
          <p:nvPr/>
        </p:nvSpPr>
        <p:spPr>
          <a:xfrm>
            <a:off x="6117503" y="783988"/>
            <a:ext cx="1909233" cy="1909233"/>
          </a:xfrm>
          <a:prstGeom prst="ellipse">
            <a:avLst/>
          </a:prstGeom>
          <a:solidFill>
            <a:schemeClr val="tx2">
              <a:lumMod val="75000"/>
              <a:alpha val="15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ln w="317500">
                <a:solidFill>
                  <a:schemeClr val="tx1"/>
                </a:solidFill>
              </a:ln>
            </a:endParaRPr>
          </a:p>
        </p:txBody>
      </p:sp>
      <p:sp>
        <p:nvSpPr>
          <p:cNvPr id="141" name="Oval 140"/>
          <p:cNvSpPr>
            <a:spLocks noChangeAspect="1"/>
          </p:cNvSpPr>
          <p:nvPr/>
        </p:nvSpPr>
        <p:spPr>
          <a:xfrm>
            <a:off x="6459053" y="5140346"/>
            <a:ext cx="1909233" cy="1909233"/>
          </a:xfrm>
          <a:prstGeom prst="ellipse">
            <a:avLst/>
          </a:prstGeom>
          <a:solidFill>
            <a:schemeClr val="tx2">
              <a:lumMod val="75000"/>
              <a:alpha val="10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ln w="317500">
                <a:solidFill>
                  <a:schemeClr val="tx1"/>
                </a:solidFill>
              </a:ln>
            </a:endParaRPr>
          </a:p>
        </p:txBody>
      </p:sp>
      <p:sp>
        <p:nvSpPr>
          <p:cNvPr id="118" name="Oval 117"/>
          <p:cNvSpPr>
            <a:spLocks noChangeAspect="1"/>
          </p:cNvSpPr>
          <p:nvPr/>
        </p:nvSpPr>
        <p:spPr>
          <a:xfrm>
            <a:off x="8398204" y="597861"/>
            <a:ext cx="793794" cy="1252918"/>
          </a:xfrm>
          <a:custGeom>
            <a:avLst/>
            <a:gdLst/>
            <a:ahLst/>
            <a:cxnLst/>
            <a:rect l="l" t="t" r="r" b="b"/>
            <a:pathLst>
              <a:path w="793794" h="1252918">
                <a:moveTo>
                  <a:pt x="626459" y="0"/>
                </a:moveTo>
                <a:cubicBezTo>
                  <a:pt x="684682" y="0"/>
                  <a:pt x="741049" y="7943"/>
                  <a:pt x="793794" y="25480"/>
                </a:cubicBezTo>
                <a:lnTo>
                  <a:pt x="793794" y="1227438"/>
                </a:lnTo>
                <a:cubicBezTo>
                  <a:pt x="741049" y="1244975"/>
                  <a:pt x="684682" y="1252918"/>
                  <a:pt x="626459" y="1252918"/>
                </a:cubicBezTo>
                <a:cubicBezTo>
                  <a:pt x="280475" y="1252918"/>
                  <a:pt x="0" y="972443"/>
                  <a:pt x="0" y="626459"/>
                </a:cubicBezTo>
                <a:cubicBezTo>
                  <a:pt x="0" y="280475"/>
                  <a:pt x="280475" y="0"/>
                  <a:pt x="626459" y="0"/>
                </a:cubicBezTo>
                <a:close/>
              </a:path>
            </a:pathLst>
          </a:cu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19" name="Oval 118"/>
          <p:cNvSpPr>
            <a:spLocks noChangeAspect="1"/>
          </p:cNvSpPr>
          <p:nvPr/>
        </p:nvSpPr>
        <p:spPr>
          <a:xfrm>
            <a:off x="6350100" y="206512"/>
            <a:ext cx="1041276" cy="1041276"/>
          </a:xfrm>
          <a:prstGeom prst="ellipse">
            <a:avLst/>
          </a:pr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20" name="Oval 119"/>
          <p:cNvSpPr>
            <a:spLocks noChangeAspect="1"/>
          </p:cNvSpPr>
          <p:nvPr/>
        </p:nvSpPr>
        <p:spPr>
          <a:xfrm>
            <a:off x="6872127" y="1450645"/>
            <a:ext cx="1218253" cy="1218253"/>
          </a:xfrm>
          <a:prstGeom prst="ellipse">
            <a:avLst/>
          </a:pr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21" name="Oval 120"/>
          <p:cNvSpPr>
            <a:spLocks noChangeAspect="1"/>
          </p:cNvSpPr>
          <p:nvPr/>
        </p:nvSpPr>
        <p:spPr>
          <a:xfrm>
            <a:off x="7219068" y="2049927"/>
            <a:ext cx="1041276" cy="1041276"/>
          </a:xfrm>
          <a:prstGeom prst="ellipse">
            <a:avLst/>
          </a:pr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22" name="Oval 121"/>
          <p:cNvSpPr>
            <a:spLocks noChangeAspect="1"/>
          </p:cNvSpPr>
          <p:nvPr/>
        </p:nvSpPr>
        <p:spPr>
          <a:xfrm>
            <a:off x="7749416" y="2661634"/>
            <a:ext cx="721308" cy="721308"/>
          </a:xfrm>
          <a:prstGeom prst="ellipse">
            <a:avLst/>
          </a:pr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23" name="Oval 122"/>
          <p:cNvSpPr>
            <a:spLocks noChangeAspect="1"/>
          </p:cNvSpPr>
          <p:nvPr/>
        </p:nvSpPr>
        <p:spPr>
          <a:xfrm>
            <a:off x="685054" y="-100976"/>
            <a:ext cx="1193676" cy="697815"/>
          </a:xfrm>
          <a:custGeom>
            <a:avLst/>
            <a:gdLst/>
            <a:ahLst/>
            <a:cxnLst/>
            <a:rect l="l" t="t" r="r" b="b"/>
            <a:pathLst>
              <a:path w="1193676" h="697815">
                <a:moveTo>
                  <a:pt x="10179" y="0"/>
                </a:moveTo>
                <a:lnTo>
                  <a:pt x="1183497" y="0"/>
                </a:lnTo>
                <a:cubicBezTo>
                  <a:pt x="1190746" y="32633"/>
                  <a:pt x="1193676" y="66463"/>
                  <a:pt x="1193676" y="100977"/>
                </a:cubicBezTo>
                <a:cubicBezTo>
                  <a:pt x="1193676" y="430602"/>
                  <a:pt x="926463" y="697815"/>
                  <a:pt x="596838" y="697815"/>
                </a:cubicBezTo>
                <a:cubicBezTo>
                  <a:pt x="267213" y="697815"/>
                  <a:pt x="0" y="430602"/>
                  <a:pt x="0" y="100977"/>
                </a:cubicBezTo>
                <a:close/>
              </a:path>
            </a:pathLst>
          </a:cu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24" name="Oval 123"/>
          <p:cNvSpPr>
            <a:spLocks noChangeAspect="1"/>
          </p:cNvSpPr>
          <p:nvPr/>
        </p:nvSpPr>
        <p:spPr>
          <a:xfrm>
            <a:off x="1502638" y="-100976"/>
            <a:ext cx="1029028" cy="459889"/>
          </a:xfrm>
          <a:custGeom>
            <a:avLst/>
            <a:gdLst/>
            <a:ahLst/>
            <a:cxnLst/>
            <a:rect l="l" t="t" r="r" b="b"/>
            <a:pathLst>
              <a:path w="1029028" h="459889">
                <a:moveTo>
                  <a:pt x="0" y="0"/>
                </a:moveTo>
                <a:lnTo>
                  <a:pt x="1029028" y="0"/>
                </a:lnTo>
                <a:cubicBezTo>
                  <a:pt x="1001386" y="259074"/>
                  <a:pt x="781401" y="459889"/>
                  <a:pt x="514514" y="459889"/>
                </a:cubicBezTo>
                <a:cubicBezTo>
                  <a:pt x="247627" y="459889"/>
                  <a:pt x="27642" y="259074"/>
                  <a:pt x="0" y="0"/>
                </a:cubicBezTo>
                <a:close/>
              </a:path>
            </a:pathLst>
          </a:cu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25" name="Oval 124"/>
          <p:cNvSpPr>
            <a:spLocks noChangeAspect="1"/>
          </p:cNvSpPr>
          <p:nvPr/>
        </p:nvSpPr>
        <p:spPr>
          <a:xfrm>
            <a:off x="-69624" y="-100976"/>
            <a:ext cx="590263" cy="612289"/>
          </a:xfrm>
          <a:custGeom>
            <a:avLst/>
            <a:gdLst/>
            <a:ahLst/>
            <a:cxnLst/>
            <a:rect l="l" t="t" r="r" b="b"/>
            <a:pathLst>
              <a:path w="590263" h="612289">
                <a:moveTo>
                  <a:pt x="0" y="0"/>
                </a:moveTo>
                <a:lnTo>
                  <a:pt x="581024" y="0"/>
                </a:lnTo>
                <a:cubicBezTo>
                  <a:pt x="587493" y="29611"/>
                  <a:pt x="590263" y="60308"/>
                  <a:pt x="590263" y="91651"/>
                </a:cubicBezTo>
                <a:cubicBezTo>
                  <a:pt x="590263" y="379191"/>
                  <a:pt x="357165" y="612289"/>
                  <a:pt x="69625" y="612289"/>
                </a:cubicBezTo>
                <a:lnTo>
                  <a:pt x="0" y="605270"/>
                </a:lnTo>
                <a:close/>
              </a:path>
            </a:pathLst>
          </a:cu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26" name="Oval 125"/>
          <p:cNvSpPr>
            <a:spLocks noChangeAspect="1"/>
          </p:cNvSpPr>
          <p:nvPr/>
        </p:nvSpPr>
        <p:spPr>
          <a:xfrm>
            <a:off x="277432" y="4321783"/>
            <a:ext cx="1396887" cy="1396887"/>
          </a:xfrm>
          <a:prstGeom prst="ellipse">
            <a:avLst/>
          </a:prstGeom>
          <a:solidFill>
            <a:schemeClr val="tx2">
              <a:lumMod val="75000"/>
              <a:alpha val="6000"/>
            </a:schemeClr>
          </a:solidFill>
          <a:ln w="177800" cap="rnd" cmpd="sng" algn="ctr">
            <a:solidFill>
              <a:schemeClr val="tx2">
                <a:lumMod val="60000"/>
                <a:lumOff val="40000"/>
                <a:alpha val="4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27" name="Oval 126"/>
          <p:cNvSpPr>
            <a:spLocks noChangeAspect="1"/>
          </p:cNvSpPr>
          <p:nvPr/>
        </p:nvSpPr>
        <p:spPr>
          <a:xfrm>
            <a:off x="5792131" y="6489965"/>
            <a:ext cx="1115939" cy="443769"/>
          </a:xfrm>
          <a:custGeom>
            <a:avLst/>
            <a:gdLst/>
            <a:ahLst/>
            <a:cxnLst/>
            <a:rect l="l" t="t" r="r" b="b"/>
            <a:pathLst>
              <a:path w="1115939" h="443769">
                <a:moveTo>
                  <a:pt x="557969" y="0"/>
                </a:moveTo>
                <a:cubicBezTo>
                  <a:pt x="830120" y="0"/>
                  <a:pt x="1058049" y="189335"/>
                  <a:pt x="1115939" y="443769"/>
                </a:cubicBezTo>
                <a:lnTo>
                  <a:pt x="0" y="443769"/>
                </a:lnTo>
                <a:cubicBezTo>
                  <a:pt x="57889" y="189335"/>
                  <a:pt x="285818" y="0"/>
                  <a:pt x="557969" y="0"/>
                </a:cubicBezTo>
                <a:close/>
              </a:path>
            </a:pathLst>
          </a:custGeom>
          <a:solidFill>
            <a:schemeClr val="tx2">
              <a:lumMod val="75000"/>
              <a:alpha val="6000"/>
            </a:schemeClr>
          </a:solidFill>
          <a:ln w="177800" cap="rnd" cmpd="sng" algn="ctr">
            <a:solidFill>
              <a:schemeClr val="tx2">
                <a:lumMod val="60000"/>
                <a:lumOff val="40000"/>
                <a:alpha val="4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28" name="Oval 127"/>
          <p:cNvSpPr>
            <a:spLocks noChangeAspect="1"/>
          </p:cNvSpPr>
          <p:nvPr/>
        </p:nvSpPr>
        <p:spPr>
          <a:xfrm>
            <a:off x="6127999" y="6408840"/>
            <a:ext cx="1237019" cy="524894"/>
          </a:xfrm>
          <a:custGeom>
            <a:avLst/>
            <a:gdLst/>
            <a:ahLst/>
            <a:cxnLst/>
            <a:rect l="l" t="t" r="r" b="b"/>
            <a:pathLst>
              <a:path w="1237019" h="524894">
                <a:moveTo>
                  <a:pt x="618509" y="0"/>
                </a:moveTo>
                <a:cubicBezTo>
                  <a:pt x="930325" y="0"/>
                  <a:pt x="1189147" y="226891"/>
                  <a:pt x="1237019" y="524894"/>
                </a:cubicBezTo>
                <a:lnTo>
                  <a:pt x="0" y="524894"/>
                </a:lnTo>
                <a:cubicBezTo>
                  <a:pt x="47872" y="226891"/>
                  <a:pt x="306694" y="0"/>
                  <a:pt x="618509" y="0"/>
                </a:cubicBezTo>
                <a:close/>
              </a:path>
            </a:pathLst>
          </a:custGeom>
          <a:solidFill>
            <a:schemeClr val="tx2">
              <a:lumMod val="75000"/>
              <a:alpha val="6000"/>
            </a:schemeClr>
          </a:solidFill>
          <a:ln w="177800" cap="rnd" cmpd="sng" algn="ctr">
            <a:solidFill>
              <a:schemeClr val="tx2">
                <a:lumMod val="60000"/>
                <a:lumOff val="40000"/>
                <a:alpha val="4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29" name="Oval 128"/>
          <p:cNvSpPr>
            <a:spLocks noChangeAspect="1"/>
          </p:cNvSpPr>
          <p:nvPr/>
        </p:nvSpPr>
        <p:spPr>
          <a:xfrm>
            <a:off x="7577655" y="6408841"/>
            <a:ext cx="1211408" cy="524893"/>
          </a:xfrm>
          <a:custGeom>
            <a:avLst/>
            <a:gdLst/>
            <a:ahLst/>
            <a:cxnLst/>
            <a:rect l="l" t="t" r="r" b="b"/>
            <a:pathLst>
              <a:path w="1211408" h="524893">
                <a:moveTo>
                  <a:pt x="605704" y="0"/>
                </a:moveTo>
                <a:cubicBezTo>
                  <a:pt x="914574" y="0"/>
                  <a:pt x="1170243" y="227782"/>
                  <a:pt x="1211408" y="524893"/>
                </a:cubicBezTo>
                <a:lnTo>
                  <a:pt x="0" y="524893"/>
                </a:lnTo>
                <a:cubicBezTo>
                  <a:pt x="41165" y="227782"/>
                  <a:pt x="296834" y="0"/>
                  <a:pt x="605704" y="0"/>
                </a:cubicBezTo>
                <a:close/>
              </a:path>
            </a:pathLst>
          </a:custGeom>
          <a:solidFill>
            <a:schemeClr val="tx2">
              <a:lumMod val="75000"/>
              <a:alpha val="6000"/>
            </a:schemeClr>
          </a:solidFill>
          <a:ln w="177800" cap="rnd" cmpd="sng" algn="ctr">
            <a:solidFill>
              <a:schemeClr val="tx2">
                <a:lumMod val="60000"/>
                <a:lumOff val="40000"/>
                <a:alpha val="4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97" name="Oval 96"/>
          <p:cNvSpPr>
            <a:spLocks noChangeAspect="1"/>
          </p:cNvSpPr>
          <p:nvPr/>
        </p:nvSpPr>
        <p:spPr>
          <a:xfrm>
            <a:off x="11113" y="4941888"/>
            <a:ext cx="611187" cy="611187"/>
          </a:xfrm>
          <a:prstGeom prst="ellipse">
            <a:avLst/>
          </a:prstGeom>
          <a:solidFill>
            <a:schemeClr val="accent3">
              <a:lumMod val="60000"/>
              <a:lumOff val="40000"/>
              <a:alpha val="5000"/>
            </a:schemeClr>
          </a:solidFill>
          <a:ln w="12700" cap="rnd" cmpd="sng" algn="ctr">
            <a:solidFill>
              <a:schemeClr val="accent3">
                <a:lumMod val="60000"/>
                <a:lumOff val="40000"/>
                <a:alpha val="15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98" name="Oval 97"/>
          <p:cNvSpPr>
            <a:spLocks noChangeAspect="1"/>
          </p:cNvSpPr>
          <p:nvPr/>
        </p:nvSpPr>
        <p:spPr>
          <a:xfrm>
            <a:off x="-69625" y="6172569"/>
            <a:ext cx="778097" cy="750322"/>
          </a:xfrm>
          <a:custGeom>
            <a:avLst/>
            <a:gdLst/>
            <a:ahLst/>
            <a:cxnLst/>
            <a:rect l="l" t="t" r="r" b="b"/>
            <a:pathLst>
              <a:path w="778097" h="750322">
                <a:moveTo>
                  <a:pt x="261411" y="0"/>
                </a:moveTo>
                <a:cubicBezTo>
                  <a:pt x="546769" y="0"/>
                  <a:pt x="778097" y="231328"/>
                  <a:pt x="778097" y="516686"/>
                </a:cubicBezTo>
                <a:cubicBezTo>
                  <a:pt x="778097" y="601179"/>
                  <a:pt x="757816" y="680934"/>
                  <a:pt x="719843" y="750322"/>
                </a:cubicBezTo>
                <a:lnTo>
                  <a:pt x="0" y="750322"/>
                </a:lnTo>
                <a:lnTo>
                  <a:pt x="0" y="73330"/>
                </a:lnTo>
                <a:cubicBezTo>
                  <a:pt x="75863" y="26083"/>
                  <a:pt x="165591" y="0"/>
                  <a:pt x="261411" y="0"/>
                </a:cubicBezTo>
                <a:close/>
              </a:path>
            </a:pathLst>
          </a:cu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99" name="Oval 98"/>
          <p:cNvSpPr>
            <a:spLocks noChangeAspect="1"/>
          </p:cNvSpPr>
          <p:nvPr/>
        </p:nvSpPr>
        <p:spPr>
          <a:xfrm>
            <a:off x="-69625" y="5158575"/>
            <a:ext cx="563524" cy="897560"/>
          </a:xfrm>
          <a:custGeom>
            <a:avLst/>
            <a:gdLst/>
            <a:ahLst/>
            <a:cxnLst/>
            <a:rect l="l" t="t" r="r" b="b"/>
            <a:pathLst>
              <a:path w="563524" h="897560">
                <a:moveTo>
                  <a:pt x="114744" y="0"/>
                </a:moveTo>
                <a:cubicBezTo>
                  <a:pt x="362598" y="0"/>
                  <a:pt x="563524" y="200926"/>
                  <a:pt x="563524" y="448780"/>
                </a:cubicBezTo>
                <a:cubicBezTo>
                  <a:pt x="563524" y="696634"/>
                  <a:pt x="362598" y="897560"/>
                  <a:pt x="114744" y="897560"/>
                </a:cubicBezTo>
                <a:cubicBezTo>
                  <a:pt x="74918" y="897560"/>
                  <a:pt x="36304" y="892373"/>
                  <a:pt x="0" y="880900"/>
                </a:cubicBezTo>
                <a:lnTo>
                  <a:pt x="0" y="16661"/>
                </a:lnTo>
                <a:cubicBezTo>
                  <a:pt x="36304" y="5188"/>
                  <a:pt x="74918" y="0"/>
                  <a:pt x="114744" y="0"/>
                </a:cubicBezTo>
                <a:close/>
              </a:path>
            </a:pathLst>
          </a:cu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00" name="Oval 99"/>
          <p:cNvSpPr>
            <a:spLocks noChangeAspect="1"/>
          </p:cNvSpPr>
          <p:nvPr/>
        </p:nvSpPr>
        <p:spPr>
          <a:xfrm>
            <a:off x="-25400" y="482600"/>
            <a:ext cx="598488" cy="904875"/>
          </a:xfrm>
          <a:custGeom>
            <a:avLst/>
            <a:gdLst/>
            <a:ahLst/>
            <a:cxnLst/>
            <a:rect l="l" t="t" r="r" b="b"/>
            <a:pathLst>
              <a:path w="598416" h="905704">
                <a:moveTo>
                  <a:pt x="145564" y="0"/>
                </a:moveTo>
                <a:cubicBezTo>
                  <a:pt x="395667" y="0"/>
                  <a:pt x="598416" y="202749"/>
                  <a:pt x="598416" y="452852"/>
                </a:cubicBezTo>
                <a:cubicBezTo>
                  <a:pt x="598416" y="702955"/>
                  <a:pt x="395667" y="905704"/>
                  <a:pt x="145564" y="905704"/>
                </a:cubicBezTo>
                <a:cubicBezTo>
                  <a:pt x="94398" y="905704"/>
                  <a:pt x="45214" y="897218"/>
                  <a:pt x="0" y="879648"/>
                </a:cubicBezTo>
                <a:lnTo>
                  <a:pt x="0" y="26056"/>
                </a:lnTo>
                <a:cubicBezTo>
                  <a:pt x="45214" y="8486"/>
                  <a:pt x="94398" y="0"/>
                  <a:pt x="145564" y="0"/>
                </a:cubicBezTo>
                <a:close/>
              </a:path>
            </a:pathLst>
          </a:custGeom>
          <a:solidFill>
            <a:schemeClr val="accent3">
              <a:lumMod val="60000"/>
              <a:lumOff val="40000"/>
              <a:alpha val="5000"/>
            </a:schemeClr>
          </a:solidFill>
          <a:ln w="12700" cap="rnd" cmpd="sng" algn="ctr">
            <a:solidFill>
              <a:schemeClr val="accent3">
                <a:lumMod val="60000"/>
                <a:lumOff val="40000"/>
                <a:alpha val="30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01" name="Oval 100"/>
          <p:cNvSpPr>
            <a:spLocks noChangeAspect="1"/>
          </p:cNvSpPr>
          <p:nvPr/>
        </p:nvSpPr>
        <p:spPr>
          <a:xfrm>
            <a:off x="474208" y="836793"/>
            <a:ext cx="910817" cy="910817"/>
          </a:xfrm>
          <a:prstGeom prst="ellipse">
            <a:avLst/>
          </a:prstGeom>
          <a:solidFill>
            <a:schemeClr val="accent3">
              <a:lumMod val="60000"/>
              <a:lumOff val="40000"/>
              <a:alpha val="5000"/>
            </a:schemeClr>
          </a:solidFill>
          <a:ln w="63500" cap="rnd" cmpd="sng" algn="ctr">
            <a:solidFill>
              <a:schemeClr val="accent3">
                <a:lumMod val="60000"/>
                <a:lumOff val="40000"/>
                <a:alpha val="30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02" name="Oval 101"/>
          <p:cNvSpPr>
            <a:spLocks noChangeAspect="1"/>
          </p:cNvSpPr>
          <p:nvPr/>
        </p:nvSpPr>
        <p:spPr>
          <a:xfrm>
            <a:off x="319223" y="1452260"/>
            <a:ext cx="772993" cy="772993"/>
          </a:xfrm>
          <a:prstGeom prst="ellipse">
            <a:avLst/>
          </a:prstGeom>
          <a:solidFill>
            <a:schemeClr val="accent3">
              <a:lumMod val="60000"/>
              <a:lumOff val="40000"/>
              <a:alpha val="5000"/>
            </a:schemeClr>
          </a:solidFill>
          <a:ln w="63500" cap="rnd" cmpd="sng" algn="ctr">
            <a:solidFill>
              <a:schemeClr val="accent3">
                <a:lumMod val="60000"/>
                <a:lumOff val="40000"/>
                <a:alpha val="30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03" name="Oval 102"/>
          <p:cNvSpPr>
            <a:spLocks noChangeAspect="1"/>
          </p:cNvSpPr>
          <p:nvPr/>
        </p:nvSpPr>
        <p:spPr>
          <a:xfrm>
            <a:off x="371475" y="1887538"/>
            <a:ext cx="609600" cy="609600"/>
          </a:xfrm>
          <a:prstGeom prst="ellipse">
            <a:avLst/>
          </a:prstGeom>
          <a:solidFill>
            <a:schemeClr val="accent3">
              <a:lumMod val="60000"/>
              <a:lumOff val="40000"/>
              <a:alpha val="5000"/>
            </a:schemeClr>
          </a:solidFill>
          <a:ln w="12700" cap="rnd" cmpd="sng" algn="ctr">
            <a:solidFill>
              <a:schemeClr val="accent3">
                <a:lumMod val="60000"/>
                <a:lumOff val="40000"/>
                <a:alpha val="30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04" name="Oval 103"/>
          <p:cNvSpPr>
            <a:spLocks noChangeAspect="1"/>
          </p:cNvSpPr>
          <p:nvPr/>
        </p:nvSpPr>
        <p:spPr>
          <a:xfrm>
            <a:off x="154676" y="1919682"/>
            <a:ext cx="521764" cy="521764"/>
          </a:xfrm>
          <a:prstGeom prst="ellipse">
            <a:avLst/>
          </a:prstGeom>
          <a:solidFill>
            <a:schemeClr val="accent3">
              <a:lumMod val="60000"/>
              <a:lumOff val="40000"/>
              <a:alpha val="5000"/>
            </a:schemeClr>
          </a:solidFill>
          <a:ln w="63500" cap="rnd" cmpd="sng" algn="ctr">
            <a:solidFill>
              <a:schemeClr val="accent3">
                <a:lumMod val="60000"/>
                <a:lumOff val="40000"/>
                <a:alpha val="30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05" name="Oval 104"/>
          <p:cNvSpPr>
            <a:spLocks noChangeAspect="1"/>
          </p:cNvSpPr>
          <p:nvPr/>
        </p:nvSpPr>
        <p:spPr>
          <a:xfrm>
            <a:off x="7302517" y="-61709"/>
            <a:ext cx="910818" cy="750833"/>
          </a:xfrm>
          <a:custGeom>
            <a:avLst/>
            <a:gdLst/>
            <a:ahLst/>
            <a:cxnLst/>
            <a:rect l="l" t="t" r="r" b="b"/>
            <a:pathLst>
              <a:path w="910818" h="750833">
                <a:moveTo>
                  <a:pt x="111441" y="0"/>
                </a:moveTo>
                <a:lnTo>
                  <a:pt x="799378" y="0"/>
                </a:lnTo>
                <a:cubicBezTo>
                  <a:pt x="869408" y="78400"/>
                  <a:pt x="910818" y="182076"/>
                  <a:pt x="910818" y="295424"/>
                </a:cubicBezTo>
                <a:cubicBezTo>
                  <a:pt x="910818" y="546939"/>
                  <a:pt x="706924" y="750833"/>
                  <a:pt x="455409" y="750833"/>
                </a:cubicBezTo>
                <a:cubicBezTo>
                  <a:pt x="203894" y="750833"/>
                  <a:pt x="0" y="546939"/>
                  <a:pt x="0" y="295424"/>
                </a:cubicBezTo>
                <a:cubicBezTo>
                  <a:pt x="0" y="182076"/>
                  <a:pt x="41410" y="78400"/>
                  <a:pt x="111441" y="0"/>
                </a:cubicBezTo>
                <a:close/>
              </a:path>
            </a:pathLst>
          </a:custGeom>
          <a:solidFill>
            <a:schemeClr val="accent3">
              <a:lumMod val="60000"/>
              <a:lumOff val="40000"/>
              <a:alpha val="5000"/>
            </a:schemeClr>
          </a:solidFill>
          <a:ln w="63500" cap="rnd" cmpd="sng" algn="ctr">
            <a:solidFill>
              <a:schemeClr val="accent3">
                <a:lumMod val="60000"/>
                <a:lumOff val="40000"/>
                <a:alpha val="30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06" name="Oval 105"/>
          <p:cNvSpPr>
            <a:spLocks noChangeAspect="1"/>
          </p:cNvSpPr>
          <p:nvPr/>
        </p:nvSpPr>
        <p:spPr>
          <a:xfrm>
            <a:off x="8718124" y="-61709"/>
            <a:ext cx="473874" cy="613011"/>
          </a:xfrm>
          <a:custGeom>
            <a:avLst/>
            <a:gdLst/>
            <a:ahLst/>
            <a:cxnLst/>
            <a:rect l="l" t="t" r="r" b="b"/>
            <a:pathLst>
              <a:path w="473874" h="613011">
                <a:moveTo>
                  <a:pt x="29684" y="0"/>
                </a:moveTo>
                <a:lnTo>
                  <a:pt x="473874" y="0"/>
                </a:lnTo>
                <a:lnTo>
                  <a:pt x="473874" y="611150"/>
                </a:lnTo>
                <a:cubicBezTo>
                  <a:pt x="467789" y="612887"/>
                  <a:pt x="461614" y="613011"/>
                  <a:pt x="455409" y="613011"/>
                </a:cubicBezTo>
                <a:cubicBezTo>
                  <a:pt x="203894" y="613011"/>
                  <a:pt x="0" y="409117"/>
                  <a:pt x="0" y="157602"/>
                </a:cubicBezTo>
                <a:cubicBezTo>
                  <a:pt x="0" y="101995"/>
                  <a:pt x="9966" y="48716"/>
                  <a:pt x="29684" y="0"/>
                </a:cubicBezTo>
                <a:close/>
              </a:path>
            </a:pathLst>
          </a:custGeom>
          <a:solidFill>
            <a:schemeClr val="accent3">
              <a:lumMod val="60000"/>
              <a:lumOff val="40000"/>
              <a:alpha val="5000"/>
            </a:schemeClr>
          </a:solidFill>
          <a:ln w="63500" cap="rnd" cmpd="sng" algn="ctr">
            <a:solidFill>
              <a:schemeClr val="accent3">
                <a:lumMod val="60000"/>
                <a:lumOff val="40000"/>
                <a:alpha val="30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07" name="Oval 106"/>
          <p:cNvSpPr>
            <a:spLocks noChangeAspect="1"/>
          </p:cNvSpPr>
          <p:nvPr/>
        </p:nvSpPr>
        <p:spPr>
          <a:xfrm>
            <a:off x="7748588" y="282575"/>
            <a:ext cx="1128712" cy="1128713"/>
          </a:xfrm>
          <a:prstGeom prst="ellipse">
            <a:avLst/>
          </a:prstGeom>
          <a:solidFill>
            <a:schemeClr val="accent3">
              <a:lumMod val="60000"/>
              <a:lumOff val="40000"/>
              <a:alpha val="5000"/>
            </a:schemeClr>
          </a:solidFill>
          <a:ln w="12700" cap="rnd" cmpd="sng" algn="ctr">
            <a:solidFill>
              <a:schemeClr val="accent3">
                <a:lumMod val="60000"/>
                <a:lumOff val="40000"/>
                <a:alpha val="30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08" name="Oval 107"/>
          <p:cNvSpPr>
            <a:spLocks noChangeAspect="1"/>
          </p:cNvSpPr>
          <p:nvPr/>
        </p:nvSpPr>
        <p:spPr>
          <a:xfrm>
            <a:off x="8914718" y="749603"/>
            <a:ext cx="277280" cy="907992"/>
          </a:xfrm>
          <a:custGeom>
            <a:avLst/>
            <a:gdLst/>
            <a:ahLst/>
            <a:cxnLst/>
            <a:rect l="l" t="t" r="r" b="b"/>
            <a:pathLst>
              <a:path w="277280" h="907992">
                <a:moveTo>
                  <a:pt x="277280" y="0"/>
                </a:moveTo>
                <a:lnTo>
                  <a:pt x="277280" y="907992"/>
                </a:lnTo>
                <a:cubicBezTo>
                  <a:pt x="112021" y="824131"/>
                  <a:pt x="0" y="652146"/>
                  <a:pt x="0" y="453996"/>
                </a:cubicBezTo>
                <a:cubicBezTo>
                  <a:pt x="0" y="255847"/>
                  <a:pt x="112021" y="83861"/>
                  <a:pt x="277280" y="0"/>
                </a:cubicBezTo>
                <a:close/>
              </a:path>
            </a:pathLst>
          </a:custGeom>
          <a:solidFill>
            <a:schemeClr val="accent3">
              <a:lumMod val="60000"/>
              <a:lumOff val="40000"/>
              <a:alpha val="5000"/>
            </a:schemeClr>
          </a:solidFill>
          <a:ln w="63500" cap="rnd" cmpd="sng" algn="ctr">
            <a:solidFill>
              <a:schemeClr val="accent3">
                <a:lumMod val="60000"/>
                <a:lumOff val="40000"/>
                <a:alpha val="30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09" name="Oval 108"/>
          <p:cNvSpPr>
            <a:spLocks noChangeAspect="1"/>
          </p:cNvSpPr>
          <p:nvPr/>
        </p:nvSpPr>
        <p:spPr>
          <a:xfrm>
            <a:off x="7590871" y="728498"/>
            <a:ext cx="969734" cy="969734"/>
          </a:xfrm>
          <a:prstGeom prst="ellipse">
            <a:avLst/>
          </a:prstGeom>
          <a:solidFill>
            <a:schemeClr val="accent3">
              <a:lumMod val="60000"/>
              <a:lumOff val="40000"/>
              <a:alpha val="5000"/>
            </a:schemeClr>
          </a:solidFill>
          <a:ln w="63500" cap="rnd" cmpd="sng" algn="ctr">
            <a:solidFill>
              <a:schemeClr val="accent3">
                <a:lumMod val="60000"/>
                <a:lumOff val="40000"/>
                <a:alpha val="30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10" name="Oval 109"/>
          <p:cNvSpPr>
            <a:spLocks noChangeAspect="1"/>
          </p:cNvSpPr>
          <p:nvPr/>
        </p:nvSpPr>
        <p:spPr>
          <a:xfrm>
            <a:off x="7470775" y="1327150"/>
            <a:ext cx="608013" cy="608013"/>
          </a:xfrm>
          <a:prstGeom prst="ellipse">
            <a:avLst/>
          </a:prstGeom>
          <a:solidFill>
            <a:schemeClr val="accent3">
              <a:lumMod val="60000"/>
              <a:lumOff val="40000"/>
              <a:alpha val="5000"/>
            </a:schemeClr>
          </a:solidFill>
          <a:ln w="12700" cap="rnd" cmpd="sng" algn="ctr">
            <a:solidFill>
              <a:schemeClr val="accent3">
                <a:lumMod val="60000"/>
                <a:lumOff val="40000"/>
                <a:alpha val="30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11" name="Oval 110"/>
          <p:cNvSpPr>
            <a:spLocks noChangeAspect="1"/>
          </p:cNvSpPr>
          <p:nvPr/>
        </p:nvSpPr>
        <p:spPr>
          <a:xfrm>
            <a:off x="7629525" y="5611813"/>
            <a:ext cx="738188" cy="738187"/>
          </a:xfrm>
          <a:prstGeom prst="ellipse">
            <a:avLst/>
          </a:prstGeom>
          <a:solidFill>
            <a:schemeClr val="accent3">
              <a:lumMod val="60000"/>
              <a:lumOff val="40000"/>
              <a:alpha val="5000"/>
            </a:schemeClr>
          </a:solidFill>
          <a:ln w="12700" cap="rnd" cmpd="sng" algn="ctr">
            <a:solidFill>
              <a:schemeClr val="accent3">
                <a:lumMod val="60000"/>
                <a:lumOff val="40000"/>
                <a:alpha val="15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12" name="Oval 111"/>
          <p:cNvSpPr>
            <a:spLocks noChangeAspect="1"/>
          </p:cNvSpPr>
          <p:nvPr/>
        </p:nvSpPr>
        <p:spPr>
          <a:xfrm>
            <a:off x="6972882" y="5242254"/>
            <a:ext cx="738345" cy="738345"/>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13" name="Oval 112"/>
          <p:cNvSpPr>
            <a:spLocks noChangeAspect="1"/>
          </p:cNvSpPr>
          <p:nvPr/>
        </p:nvSpPr>
        <p:spPr>
          <a:xfrm>
            <a:off x="7494588" y="4927600"/>
            <a:ext cx="738187" cy="738188"/>
          </a:xfrm>
          <a:prstGeom prst="ellipse">
            <a:avLst/>
          </a:prstGeom>
          <a:solidFill>
            <a:schemeClr val="accent3">
              <a:lumMod val="60000"/>
              <a:lumOff val="40000"/>
              <a:alpha val="5000"/>
            </a:schemeClr>
          </a:solidFill>
          <a:ln w="12700" cap="rnd" cmpd="sng" algn="ctr">
            <a:solidFill>
              <a:schemeClr val="accent3">
                <a:lumMod val="60000"/>
                <a:lumOff val="40000"/>
                <a:alpha val="15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14" name="Oval 113"/>
          <p:cNvSpPr>
            <a:spLocks noChangeAspect="1"/>
          </p:cNvSpPr>
          <p:nvPr/>
        </p:nvSpPr>
        <p:spPr>
          <a:xfrm>
            <a:off x="8229034" y="5666511"/>
            <a:ext cx="605634" cy="605634"/>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15" name="Oval 114"/>
          <p:cNvSpPr>
            <a:spLocks noChangeAspect="1"/>
          </p:cNvSpPr>
          <p:nvPr/>
        </p:nvSpPr>
        <p:spPr>
          <a:xfrm>
            <a:off x="8078231" y="4097842"/>
            <a:ext cx="553549" cy="553549"/>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16" name="Oval 115"/>
          <p:cNvSpPr>
            <a:spLocks noChangeAspect="1"/>
          </p:cNvSpPr>
          <p:nvPr/>
        </p:nvSpPr>
        <p:spPr>
          <a:xfrm>
            <a:off x="8411816" y="5057878"/>
            <a:ext cx="553549" cy="553549"/>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17" name="Oval 116"/>
          <p:cNvSpPr>
            <a:spLocks noChangeAspect="1"/>
          </p:cNvSpPr>
          <p:nvPr/>
        </p:nvSpPr>
        <p:spPr>
          <a:xfrm>
            <a:off x="8688590" y="4790335"/>
            <a:ext cx="503408" cy="553550"/>
          </a:xfrm>
          <a:custGeom>
            <a:avLst/>
            <a:gdLst/>
            <a:ahLst/>
            <a:cxnLst/>
            <a:rect l="l" t="t" r="r" b="b"/>
            <a:pathLst>
              <a:path w="503408" h="553550">
                <a:moveTo>
                  <a:pt x="276775" y="0"/>
                </a:moveTo>
                <a:cubicBezTo>
                  <a:pt x="370698" y="0"/>
                  <a:pt x="453694" y="46784"/>
                  <a:pt x="503408" y="118545"/>
                </a:cubicBezTo>
                <a:lnTo>
                  <a:pt x="503408" y="435005"/>
                </a:lnTo>
                <a:cubicBezTo>
                  <a:pt x="453694" y="506767"/>
                  <a:pt x="370698" y="553550"/>
                  <a:pt x="276775" y="553550"/>
                </a:cubicBezTo>
                <a:cubicBezTo>
                  <a:pt x="123916" y="553550"/>
                  <a:pt x="0" y="429634"/>
                  <a:pt x="0" y="276775"/>
                </a:cubicBezTo>
                <a:cubicBezTo>
                  <a:pt x="0" y="123916"/>
                  <a:pt x="123916" y="0"/>
                  <a:pt x="276775" y="0"/>
                </a:cubicBezTo>
                <a:close/>
              </a:path>
            </a:pathLst>
          </a:cu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1159" name="Title Placeholder 1"/>
          <p:cNvSpPr>
            <a:spLocks noGrp="1"/>
          </p:cNvSpPr>
          <p:nvPr>
            <p:ph type="title"/>
          </p:nvPr>
        </p:nvSpPr>
        <p:spPr bwMode="auto">
          <a:xfrm>
            <a:off x="1009650" y="676275"/>
            <a:ext cx="7124700" cy="9239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cs-CZ" smtClean="0"/>
              <a:t>Kliknutím lze upravit styl.</a:t>
            </a:r>
            <a:endParaRPr lang="en-US" smtClean="0"/>
          </a:p>
        </p:txBody>
      </p:sp>
      <p:sp>
        <p:nvSpPr>
          <p:cNvPr id="1160" name="Text Placeholder 2"/>
          <p:cNvSpPr>
            <a:spLocks noGrp="1"/>
          </p:cNvSpPr>
          <p:nvPr>
            <p:ph type="body" idx="1"/>
          </p:nvPr>
        </p:nvSpPr>
        <p:spPr bwMode="auto">
          <a:xfrm>
            <a:off x="1009650" y="1806575"/>
            <a:ext cx="7124700" cy="405288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smtClean="0"/>
          </a:p>
        </p:txBody>
      </p:sp>
      <p:sp>
        <p:nvSpPr>
          <p:cNvPr id="4" name="Date Placeholder 3"/>
          <p:cNvSpPr>
            <a:spLocks noGrp="1"/>
          </p:cNvSpPr>
          <p:nvPr>
            <p:ph type="dt" sz="half" idx="2"/>
          </p:nvPr>
        </p:nvSpPr>
        <p:spPr>
          <a:xfrm>
            <a:off x="6437313" y="5951538"/>
            <a:ext cx="2133600" cy="365125"/>
          </a:xfrm>
          <a:prstGeom prst="rect">
            <a:avLst/>
          </a:prstGeom>
        </p:spPr>
        <p:txBody>
          <a:bodyPr vert="horz" lIns="91440" tIns="45720" rIns="91440" bIns="45720" rtlCol="0" anchor="b"/>
          <a:lstStyle>
            <a:lvl1pPr algn="r" fontAlgn="auto">
              <a:spcBef>
                <a:spcPts val="0"/>
              </a:spcBef>
              <a:spcAft>
                <a:spcPts val="0"/>
              </a:spcAft>
              <a:defRPr sz="900" smtClean="0">
                <a:solidFill>
                  <a:schemeClr val="tx1">
                    <a:tint val="75000"/>
                  </a:schemeClr>
                </a:solidFill>
                <a:latin typeface="+mn-lt"/>
                <a:cs typeface="+mn-cs"/>
              </a:defRPr>
            </a:lvl1pPr>
          </a:lstStyle>
          <a:p>
            <a:pPr>
              <a:defRPr/>
            </a:pPr>
            <a:fld id="{6F5D5C21-271B-40DC-92C2-297CA5C077AA}" type="datetimeFigureOut">
              <a:rPr lang="cs-CZ"/>
              <a:pPr>
                <a:defRPr/>
              </a:pPr>
              <a:t>31.3.2012</a:t>
            </a:fld>
            <a:endParaRPr lang="cs-CZ"/>
          </a:p>
        </p:txBody>
      </p:sp>
      <p:sp>
        <p:nvSpPr>
          <p:cNvPr id="5" name="Footer Placeholder 4"/>
          <p:cNvSpPr>
            <a:spLocks noGrp="1"/>
          </p:cNvSpPr>
          <p:nvPr>
            <p:ph type="ftr" sz="quarter" idx="3"/>
          </p:nvPr>
        </p:nvSpPr>
        <p:spPr>
          <a:xfrm>
            <a:off x="1181100" y="5951538"/>
            <a:ext cx="5256213" cy="365125"/>
          </a:xfrm>
          <a:prstGeom prst="rect">
            <a:avLst/>
          </a:prstGeom>
        </p:spPr>
        <p:txBody>
          <a:bodyPr vert="horz" lIns="91440" tIns="45720" rIns="91440" bIns="45720" rtlCol="0" anchor="b"/>
          <a:lstStyle>
            <a:lvl1pPr algn="l" fontAlgn="auto">
              <a:spcBef>
                <a:spcPts val="0"/>
              </a:spcBef>
              <a:spcAft>
                <a:spcPts val="0"/>
              </a:spcAft>
              <a:defRPr sz="900">
                <a:solidFill>
                  <a:schemeClr val="tx1">
                    <a:tint val="75000"/>
                  </a:schemeClr>
                </a:solidFill>
                <a:latin typeface="+mn-lt"/>
                <a:cs typeface="+mn-cs"/>
              </a:defRPr>
            </a:lvl1pPr>
          </a:lstStyle>
          <a:p>
            <a:pPr>
              <a:defRPr/>
            </a:pPr>
            <a:endParaRPr lang="cs-CZ"/>
          </a:p>
        </p:txBody>
      </p:sp>
      <p:sp>
        <p:nvSpPr>
          <p:cNvPr id="6" name="Slide Number Placeholder 5"/>
          <p:cNvSpPr>
            <a:spLocks noGrp="1"/>
          </p:cNvSpPr>
          <p:nvPr>
            <p:ph type="sldNum" sz="quarter" idx="4"/>
          </p:nvPr>
        </p:nvSpPr>
        <p:spPr>
          <a:xfrm>
            <a:off x="573088" y="5951538"/>
            <a:ext cx="608012" cy="365125"/>
          </a:xfrm>
          <a:prstGeom prst="rect">
            <a:avLst/>
          </a:prstGeom>
        </p:spPr>
        <p:txBody>
          <a:bodyPr vert="horz" lIns="91440" tIns="45720" rIns="91440" bIns="45720" rtlCol="0" anchor="b"/>
          <a:lstStyle>
            <a:lvl1pPr algn="l" fontAlgn="auto">
              <a:spcBef>
                <a:spcPts val="0"/>
              </a:spcBef>
              <a:spcAft>
                <a:spcPts val="0"/>
              </a:spcAft>
              <a:defRPr sz="1800" smtClean="0">
                <a:solidFill>
                  <a:schemeClr val="tx1">
                    <a:tint val="75000"/>
                  </a:schemeClr>
                </a:solidFill>
                <a:latin typeface="+mn-lt"/>
                <a:cs typeface="+mn-cs"/>
              </a:defRPr>
            </a:lvl1pPr>
          </a:lstStyle>
          <a:p>
            <a:pPr>
              <a:defRPr/>
            </a:pPr>
            <a:fld id="{F22E466C-2BBF-4E8B-B465-D050C3E1476F}" type="slidenum">
              <a:rPr lang="cs-CZ"/>
              <a:pPr>
                <a:defRPr/>
              </a:pPr>
              <a:t>‹#›</a:t>
            </a:fld>
            <a:endParaRPr lang="cs-CZ"/>
          </a:p>
        </p:txBody>
      </p:sp>
      <p:sp>
        <p:nvSpPr>
          <p:cNvPr id="55" name="Oval 54"/>
          <p:cNvSpPr>
            <a:spLocks noChangeAspect="1"/>
          </p:cNvSpPr>
          <p:nvPr/>
        </p:nvSpPr>
        <p:spPr>
          <a:xfrm>
            <a:off x="1583172" y="5454223"/>
            <a:ext cx="1909234" cy="1468668"/>
          </a:xfrm>
          <a:custGeom>
            <a:avLst/>
            <a:gdLst/>
            <a:ahLst/>
            <a:cxnLst/>
            <a:rect l="l" t="t" r="r" b="b"/>
            <a:pathLst>
              <a:path w="1909234" h="1468668">
                <a:moveTo>
                  <a:pt x="954617" y="0"/>
                </a:moveTo>
                <a:cubicBezTo>
                  <a:pt x="1481837" y="0"/>
                  <a:pt x="1909234" y="427397"/>
                  <a:pt x="1909234" y="954617"/>
                </a:cubicBezTo>
                <a:cubicBezTo>
                  <a:pt x="1909234" y="1144075"/>
                  <a:pt x="1854043" y="1320642"/>
                  <a:pt x="1758159" y="1468668"/>
                </a:cubicBezTo>
                <a:lnTo>
                  <a:pt x="151075" y="1468668"/>
                </a:lnTo>
                <a:cubicBezTo>
                  <a:pt x="55192" y="1320642"/>
                  <a:pt x="0" y="1144075"/>
                  <a:pt x="0" y="954617"/>
                </a:cubicBezTo>
                <a:cubicBezTo>
                  <a:pt x="0" y="427397"/>
                  <a:pt x="427397" y="0"/>
                  <a:pt x="954617" y="0"/>
                </a:cubicBezTo>
                <a:close/>
              </a:path>
            </a:pathLst>
          </a:custGeom>
          <a:solidFill>
            <a:schemeClr val="tx2">
              <a:lumMod val="75000"/>
              <a:alpha val="8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ln w="317500">
                <a:solidFill>
                  <a:schemeClr val="tx1"/>
                </a:solidFill>
              </a:ln>
            </a:endParaRPr>
          </a:p>
        </p:txBody>
      </p:sp>
      <p:sp>
        <p:nvSpPr>
          <p:cNvPr id="57" name="Oval 56"/>
          <p:cNvSpPr>
            <a:spLocks noChangeAspect="1"/>
          </p:cNvSpPr>
          <p:nvPr/>
        </p:nvSpPr>
        <p:spPr>
          <a:xfrm>
            <a:off x="8570944" y="3382942"/>
            <a:ext cx="306310" cy="306310"/>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58" name="Oval 57"/>
          <p:cNvSpPr>
            <a:spLocks noChangeAspect="1"/>
          </p:cNvSpPr>
          <p:nvPr/>
        </p:nvSpPr>
        <p:spPr>
          <a:xfrm>
            <a:off x="8398204" y="3536097"/>
            <a:ext cx="306310" cy="306310"/>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59" name="Oval 58"/>
          <p:cNvSpPr>
            <a:spLocks noChangeAspect="1"/>
          </p:cNvSpPr>
          <p:nvPr/>
        </p:nvSpPr>
        <p:spPr>
          <a:xfrm>
            <a:off x="8608408" y="3688497"/>
            <a:ext cx="306310" cy="306310"/>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60" name="Oval 59"/>
          <p:cNvSpPr>
            <a:spLocks noChangeAspect="1"/>
          </p:cNvSpPr>
          <p:nvPr/>
        </p:nvSpPr>
        <p:spPr>
          <a:xfrm>
            <a:off x="153988" y="2698750"/>
            <a:ext cx="468312" cy="468313"/>
          </a:xfrm>
          <a:prstGeom prst="ellipse">
            <a:avLst/>
          </a:prstGeom>
          <a:solidFill>
            <a:schemeClr val="accent3">
              <a:lumMod val="60000"/>
              <a:lumOff val="40000"/>
              <a:alpha val="5000"/>
            </a:schemeClr>
          </a:solidFill>
          <a:ln w="12700" cap="rnd" cmpd="sng" algn="ctr">
            <a:solidFill>
              <a:schemeClr val="accent3">
                <a:lumMod val="60000"/>
                <a:lumOff val="40000"/>
                <a:alpha val="15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61" name="Oval 60"/>
          <p:cNvSpPr>
            <a:spLocks noChangeAspect="1"/>
          </p:cNvSpPr>
          <p:nvPr/>
        </p:nvSpPr>
        <p:spPr>
          <a:xfrm>
            <a:off x="474663" y="3167063"/>
            <a:ext cx="458787" cy="458787"/>
          </a:xfrm>
          <a:prstGeom prst="ellipse">
            <a:avLst/>
          </a:prstGeom>
          <a:solidFill>
            <a:schemeClr val="accent3">
              <a:lumMod val="60000"/>
              <a:lumOff val="40000"/>
              <a:alpha val="5000"/>
            </a:schemeClr>
          </a:solidFill>
          <a:ln w="12700" cap="rnd" cmpd="sng" algn="ctr">
            <a:solidFill>
              <a:schemeClr val="accent3">
                <a:lumMod val="60000"/>
                <a:lumOff val="40000"/>
                <a:alpha val="15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62" name="Oval 61"/>
          <p:cNvSpPr>
            <a:spLocks noChangeAspect="1"/>
          </p:cNvSpPr>
          <p:nvPr/>
        </p:nvSpPr>
        <p:spPr>
          <a:xfrm>
            <a:off x="270258" y="3382942"/>
            <a:ext cx="352045" cy="352045"/>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
        <p:nvSpPr>
          <p:cNvPr id="63" name="Oval 62"/>
          <p:cNvSpPr>
            <a:spLocks noChangeAspect="1"/>
          </p:cNvSpPr>
          <p:nvPr/>
        </p:nvSpPr>
        <p:spPr>
          <a:xfrm>
            <a:off x="-86601" y="2581479"/>
            <a:ext cx="1360441" cy="1909234"/>
          </a:xfrm>
          <a:custGeom>
            <a:avLst/>
            <a:gdLst/>
            <a:ahLst/>
            <a:cxnLst/>
            <a:rect l="l" t="t" r="r" b="b"/>
            <a:pathLst>
              <a:path w="1360441" h="1909234">
                <a:moveTo>
                  <a:pt x="405824" y="0"/>
                </a:moveTo>
                <a:cubicBezTo>
                  <a:pt x="933044" y="0"/>
                  <a:pt x="1360441" y="427397"/>
                  <a:pt x="1360441" y="954617"/>
                </a:cubicBezTo>
                <a:cubicBezTo>
                  <a:pt x="1360441" y="1481837"/>
                  <a:pt x="933044" y="1909234"/>
                  <a:pt x="405824" y="1909234"/>
                </a:cubicBezTo>
                <a:cubicBezTo>
                  <a:pt x="260527" y="1909234"/>
                  <a:pt x="122812" y="1876773"/>
                  <a:pt x="0" y="1817719"/>
                </a:cubicBezTo>
                <a:lnTo>
                  <a:pt x="0" y="91515"/>
                </a:lnTo>
                <a:cubicBezTo>
                  <a:pt x="122812" y="32461"/>
                  <a:pt x="260527" y="0"/>
                  <a:pt x="405824" y="0"/>
                </a:cubicBezTo>
                <a:close/>
              </a:path>
            </a:pathLst>
          </a:custGeom>
          <a:solidFill>
            <a:schemeClr val="tx2">
              <a:lumMod val="75000"/>
              <a:alpha val="8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ln w="317500">
                <a:solidFill>
                  <a:schemeClr val="tx1"/>
                </a:solidFill>
              </a:ln>
            </a:endParaRPr>
          </a:p>
        </p:txBody>
      </p:sp>
      <p:sp>
        <p:nvSpPr>
          <p:cNvPr id="64" name="Oval 63"/>
          <p:cNvSpPr>
            <a:spLocks noChangeAspect="1"/>
          </p:cNvSpPr>
          <p:nvPr/>
        </p:nvSpPr>
        <p:spPr>
          <a:xfrm>
            <a:off x="6173123" y="2395416"/>
            <a:ext cx="1218253" cy="1218253"/>
          </a:xfrm>
          <a:prstGeom prst="ellipse">
            <a:avLst/>
          </a:prstGeom>
          <a:solidFill>
            <a:schemeClr val="tx2">
              <a:lumMod val="75000"/>
              <a:alpha val="10000"/>
            </a:schemeClr>
          </a:solidFill>
          <a:ln w="177800" cap="rnd" cmpd="sng" algn="ctr">
            <a:solidFill>
              <a:schemeClr val="tx2">
                <a:lumMod val="60000"/>
                <a:lumOff val="40000"/>
                <a:alpha val="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en-US"/>
          </a:p>
        </p:txBody>
      </p:sp>
    </p:spTree>
  </p:cSld>
  <p:clrMap bg1="dk1" tx1="lt1" bg2="dk2" tx2="lt2" accent1="accent1" accent2="accent2" accent3="accent3" accent4="accent4" accent5="accent5" accent6="accent6" hlink="hlink" folHlink="folHlink"/>
  <p:sldLayoutIdLst>
    <p:sldLayoutId id="2147483707" r:id="rId1"/>
    <p:sldLayoutId id="2147483706" r:id="rId2"/>
    <p:sldLayoutId id="2147483705" r:id="rId3"/>
    <p:sldLayoutId id="2147483704" r:id="rId4"/>
    <p:sldLayoutId id="2147483703" r:id="rId5"/>
    <p:sldLayoutId id="2147483702" r:id="rId6"/>
    <p:sldLayoutId id="2147483701" r:id="rId7"/>
    <p:sldLayoutId id="2147483700" r:id="rId8"/>
    <p:sldLayoutId id="2147483708" r:id="rId9"/>
    <p:sldLayoutId id="2147483699" r:id="rId10"/>
    <p:sldLayoutId id="2147483698" r:id="rId11"/>
  </p:sldLayoutIdLst>
  <p:transition spd="med">
    <p:fade/>
  </p:transition>
  <p:timing>
    <p:tnLst>
      <p:par>
        <p:cTn id="1" dur="indefinite" restart="never" nodeType="tmRoot"/>
      </p:par>
    </p:tnLst>
  </p:timing>
  <p:txStyles>
    <p:titleStyle>
      <a:lvl1pPr algn="l" defTabSz="457200" rtl="0" fontAlgn="base">
        <a:spcBef>
          <a:spcPct val="0"/>
        </a:spcBef>
        <a:spcAft>
          <a:spcPct val="0"/>
        </a:spcAft>
        <a:defRPr sz="3200" kern="1200">
          <a:solidFill>
            <a:schemeClr val="tx1"/>
          </a:solidFill>
          <a:latin typeface="+mj-lt"/>
          <a:ea typeface="+mj-ea"/>
          <a:cs typeface="Trebuchet MS"/>
        </a:defRPr>
      </a:lvl1pPr>
      <a:lvl2pPr algn="l" defTabSz="457200" rtl="0" fontAlgn="base">
        <a:spcBef>
          <a:spcPct val="0"/>
        </a:spcBef>
        <a:spcAft>
          <a:spcPct val="0"/>
        </a:spcAft>
        <a:defRPr sz="3200">
          <a:solidFill>
            <a:schemeClr val="tx1"/>
          </a:solidFill>
          <a:latin typeface="Verdana" pitchFamily="34" charset="0"/>
        </a:defRPr>
      </a:lvl2pPr>
      <a:lvl3pPr algn="l" defTabSz="457200" rtl="0" fontAlgn="base">
        <a:spcBef>
          <a:spcPct val="0"/>
        </a:spcBef>
        <a:spcAft>
          <a:spcPct val="0"/>
        </a:spcAft>
        <a:defRPr sz="3200">
          <a:solidFill>
            <a:schemeClr val="tx1"/>
          </a:solidFill>
          <a:latin typeface="Verdana" pitchFamily="34" charset="0"/>
        </a:defRPr>
      </a:lvl3pPr>
      <a:lvl4pPr algn="l" defTabSz="457200" rtl="0" fontAlgn="base">
        <a:spcBef>
          <a:spcPct val="0"/>
        </a:spcBef>
        <a:spcAft>
          <a:spcPct val="0"/>
        </a:spcAft>
        <a:defRPr sz="3200">
          <a:solidFill>
            <a:schemeClr val="tx1"/>
          </a:solidFill>
          <a:latin typeface="Verdana" pitchFamily="34" charset="0"/>
        </a:defRPr>
      </a:lvl4pPr>
      <a:lvl5pPr algn="l" defTabSz="457200" rtl="0" fontAlgn="base">
        <a:spcBef>
          <a:spcPct val="0"/>
        </a:spcBef>
        <a:spcAft>
          <a:spcPct val="0"/>
        </a:spcAft>
        <a:defRPr sz="3200">
          <a:solidFill>
            <a:schemeClr val="tx1"/>
          </a:solidFill>
          <a:latin typeface="Verdan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ct val="20000"/>
        </a:spcBef>
        <a:spcAft>
          <a:spcPts val="600"/>
        </a:spcAft>
        <a:buClr>
          <a:schemeClr val="tx2"/>
        </a:buClr>
        <a:buFont typeface="Wingdings 2" pitchFamily="18" charset="2"/>
        <a:buChar char=""/>
        <a:defRPr kern="1200">
          <a:solidFill>
            <a:schemeClr val="tx1"/>
          </a:solidFill>
          <a:latin typeface="+mn-lt"/>
          <a:ea typeface="+mn-ea"/>
          <a:cs typeface="+mn-cs"/>
        </a:defRPr>
      </a:lvl1pPr>
      <a:lvl2pPr marL="742950" indent="-285750" algn="l" defTabSz="457200" rtl="0" fontAlgn="base">
        <a:spcBef>
          <a:spcPct val="20000"/>
        </a:spcBef>
        <a:spcAft>
          <a:spcPts val="600"/>
        </a:spcAft>
        <a:buClr>
          <a:schemeClr val="tx2"/>
        </a:buClr>
        <a:buFont typeface="Wingdings 2" pitchFamily="18" charset="2"/>
        <a:buChar char=""/>
        <a:defRPr sz="1600" kern="1200">
          <a:solidFill>
            <a:schemeClr val="tx1"/>
          </a:solidFill>
          <a:latin typeface="+mn-lt"/>
          <a:ea typeface="+mn-ea"/>
          <a:cs typeface="+mn-cs"/>
        </a:defRPr>
      </a:lvl2pPr>
      <a:lvl3pPr marL="1143000" indent="-228600" algn="l" defTabSz="457200" rtl="0" fontAlgn="base">
        <a:spcBef>
          <a:spcPct val="20000"/>
        </a:spcBef>
        <a:spcAft>
          <a:spcPts val="600"/>
        </a:spcAft>
        <a:buClr>
          <a:schemeClr val="tx2"/>
        </a:buClr>
        <a:buFont typeface="Wingdings 2" pitchFamily="18" charset="2"/>
        <a:buChar char=""/>
        <a:defRPr sz="1400" kern="1200">
          <a:solidFill>
            <a:schemeClr val="tx1"/>
          </a:solidFill>
          <a:latin typeface="+mn-lt"/>
          <a:ea typeface="+mn-ea"/>
          <a:cs typeface="+mn-cs"/>
        </a:defRPr>
      </a:lvl3pPr>
      <a:lvl4pPr marL="1600200" indent="-228600" algn="l" defTabSz="457200" rtl="0" fontAlgn="base">
        <a:spcBef>
          <a:spcPct val="20000"/>
        </a:spcBef>
        <a:spcAft>
          <a:spcPts val="600"/>
        </a:spcAft>
        <a:buClr>
          <a:schemeClr val="tx2"/>
        </a:buClr>
        <a:buFont typeface="Wingdings 2" pitchFamily="18" charset="2"/>
        <a:buChar char=""/>
        <a:defRPr sz="1200" kern="1200">
          <a:solidFill>
            <a:schemeClr val="tx1"/>
          </a:solidFill>
          <a:latin typeface="+mn-lt"/>
          <a:ea typeface="+mn-ea"/>
          <a:cs typeface="+mn-cs"/>
        </a:defRPr>
      </a:lvl4pPr>
      <a:lvl5pPr marL="2057400" indent="-228600" algn="l" defTabSz="457200" rtl="0" fontAlgn="base">
        <a:spcBef>
          <a:spcPct val="20000"/>
        </a:spcBef>
        <a:spcAft>
          <a:spcPts val="600"/>
        </a:spcAft>
        <a:buClr>
          <a:schemeClr val="tx2"/>
        </a:buClr>
        <a:buFont typeface="Wingdings 2" pitchFamily="18" charset="2"/>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moraviamagna.cz/kroniky/k_ko2_12.ht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www.moraviamagna.cz/kroniky/k_ko2_13.htm" TargetMode="Externa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obrázek 1"/>
          <p:cNvPicPr>
            <a:picLocks noChangeAspect="1" noChangeArrowheads="1"/>
          </p:cNvPicPr>
          <p:nvPr/>
        </p:nvPicPr>
        <p:blipFill>
          <a:blip r:embed="rId2"/>
          <a:srcRect/>
          <a:stretch>
            <a:fillRect/>
          </a:stretch>
        </p:blipFill>
        <p:spPr bwMode="auto">
          <a:xfrm>
            <a:off x="1566863" y="941388"/>
            <a:ext cx="5753100" cy="1409700"/>
          </a:xfrm>
          <a:prstGeom prst="rect">
            <a:avLst/>
          </a:prstGeom>
          <a:solidFill>
            <a:srgbClr val="FFFFFF"/>
          </a:solidFill>
          <a:ln w="9525">
            <a:noFill/>
            <a:miter lim="800000"/>
            <a:headEnd/>
            <a:tailEnd/>
          </a:ln>
        </p:spPr>
      </p:pic>
      <p:sp>
        <p:nvSpPr>
          <p:cNvPr id="14338" name="Obdélník 2"/>
          <p:cNvSpPr>
            <a:spLocks noChangeArrowheads="1"/>
          </p:cNvSpPr>
          <p:nvPr/>
        </p:nvSpPr>
        <p:spPr bwMode="auto">
          <a:xfrm>
            <a:off x="1116013" y="2924175"/>
            <a:ext cx="6203950" cy="1755775"/>
          </a:xfrm>
          <a:prstGeom prst="rect">
            <a:avLst/>
          </a:prstGeom>
          <a:noFill/>
          <a:ln w="9525">
            <a:noFill/>
            <a:miter lim="800000"/>
            <a:headEnd/>
            <a:tailEnd/>
          </a:ln>
        </p:spPr>
        <p:txBody>
          <a:bodyPr>
            <a:spAutoFit/>
          </a:bodyPr>
          <a:lstStyle/>
          <a:p>
            <a:r>
              <a:rPr lang="cs-CZ">
                <a:latin typeface="Verdana" pitchFamily="34" charset="0"/>
              </a:rPr>
              <a:t>Název školy:  </a:t>
            </a:r>
            <a:r>
              <a:rPr lang="cs-CZ" i="1">
                <a:latin typeface="Verdana" pitchFamily="34" charset="0"/>
              </a:rPr>
              <a:t>Základní škola a mateřská škola, </a:t>
            </a:r>
            <a:r>
              <a:rPr lang="cs-CZ" i="1" noProof="1">
                <a:latin typeface="Verdana" pitchFamily="34" charset="0"/>
              </a:rPr>
              <a:t>Hlušice</a:t>
            </a:r>
            <a:endParaRPr lang="cs-CZ" noProof="1">
              <a:latin typeface="Verdana" pitchFamily="34" charset="0"/>
            </a:endParaRPr>
          </a:p>
          <a:p>
            <a:r>
              <a:rPr lang="cs-CZ">
                <a:latin typeface="Verdana" pitchFamily="34" charset="0"/>
              </a:rPr>
              <a:t>Autor: </a:t>
            </a:r>
            <a:r>
              <a:rPr lang="cs-CZ" i="1">
                <a:latin typeface="Verdana" pitchFamily="34" charset="0"/>
              </a:rPr>
              <a:t>Mgr. Svatoňová Pavlína</a:t>
            </a:r>
          </a:p>
          <a:p>
            <a:r>
              <a:rPr lang="cs-CZ">
                <a:latin typeface="Verdana" pitchFamily="34" charset="0"/>
              </a:rPr>
              <a:t>Číslo projektu: CZ.1.07/1.4.00/21.3235</a:t>
            </a:r>
          </a:p>
          <a:p>
            <a:r>
              <a:rPr lang="cs-CZ">
                <a:latin typeface="Verdana" pitchFamily="34" charset="0"/>
              </a:rPr>
              <a:t>Název:	 VY_32_INOVACE_2B_15_Kosmas</a:t>
            </a:r>
          </a:p>
          <a:p>
            <a:r>
              <a:rPr lang="cs-CZ">
                <a:latin typeface="Verdana" pitchFamily="34" charset="0"/>
              </a:rPr>
              <a:t>Téma: Dějepis na 2. stupni ZŠ</a:t>
            </a:r>
            <a:endParaRPr lang="en-GB">
              <a:solidFill>
                <a:schemeClr val="bg1"/>
              </a:solidFill>
              <a:latin typeface="Verdana" pitchFamily="34" charset="0"/>
            </a:endParaRPr>
          </a:p>
        </p:txBody>
      </p:sp>
    </p:spTree>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extovéPole 1"/>
          <p:cNvSpPr txBox="1">
            <a:spLocks noChangeArrowheads="1"/>
          </p:cNvSpPr>
          <p:nvPr/>
        </p:nvSpPr>
        <p:spPr bwMode="auto">
          <a:xfrm>
            <a:off x="395288" y="1125538"/>
            <a:ext cx="8602662" cy="2368550"/>
          </a:xfrm>
          <a:prstGeom prst="rect">
            <a:avLst/>
          </a:prstGeom>
          <a:noFill/>
          <a:ln w="9525">
            <a:noFill/>
            <a:miter lim="800000"/>
            <a:headEnd/>
            <a:tailEnd/>
          </a:ln>
        </p:spPr>
        <p:txBody>
          <a:bodyPr wrap="none">
            <a:spAutoFit/>
          </a:bodyPr>
          <a:lstStyle/>
          <a:p>
            <a:r>
              <a:rPr lang="cs-CZ" sz="2800">
                <a:latin typeface="Calibri" pitchFamily="34" charset="0"/>
              </a:rPr>
              <a:t>Anotace:</a:t>
            </a:r>
            <a:r>
              <a:rPr lang="cs-CZ" sz="2000">
                <a:latin typeface="Verdana" pitchFamily="34" charset="0"/>
              </a:rPr>
              <a:t> </a:t>
            </a:r>
          </a:p>
          <a:p>
            <a:r>
              <a:rPr lang="cs-CZ" sz="2000">
                <a:latin typeface="Verdana" pitchFamily="34" charset="0"/>
              </a:rPr>
              <a:t>Žáci budou nejprve díky prezentaci seznámeni s </a:t>
            </a:r>
          </a:p>
          <a:p>
            <a:r>
              <a:rPr lang="cs-CZ" sz="2000">
                <a:latin typeface="Verdana" pitchFamily="34" charset="0"/>
              </a:rPr>
              <a:t>osobností kronikáře a poté budou pracovat s ukázkou z </a:t>
            </a:r>
          </a:p>
          <a:p>
            <a:r>
              <a:rPr lang="cs-CZ" sz="2000">
                <a:latin typeface="Verdana" pitchFamily="34" charset="0"/>
              </a:rPr>
              <a:t>Kosmovy kroniky.</a:t>
            </a:r>
          </a:p>
          <a:p>
            <a:r>
              <a:rPr lang="cs-CZ" sz="2000">
                <a:latin typeface="Verdana" pitchFamily="34" charset="0"/>
              </a:rPr>
              <a:t>Ukázku s úkoly vztahující se k textu dostanou žáci na pracovním </a:t>
            </a:r>
          </a:p>
          <a:p>
            <a:r>
              <a:rPr lang="cs-CZ" sz="2000">
                <a:latin typeface="Verdana" pitchFamily="34" charset="0"/>
              </a:rPr>
              <a:t>listě. Díky této ukázce jim bude přiblížena osobnost Kosmova i</a:t>
            </a:r>
          </a:p>
          <a:p>
            <a:r>
              <a:rPr lang="cs-CZ" sz="2000">
                <a:latin typeface="Verdana" pitchFamily="34" charset="0"/>
              </a:rPr>
              <a:t>Břetislava I.</a:t>
            </a:r>
          </a:p>
        </p:txBody>
      </p:sp>
    </p:spTree>
  </p:cSld>
  <p:clrMapOvr>
    <a:masterClrMapping/>
  </p:clrMapOvr>
  <p:transition spd="med">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Nadpis 1"/>
          <p:cNvSpPr>
            <a:spLocks noGrp="1"/>
          </p:cNvSpPr>
          <p:nvPr>
            <p:ph type="ctrTitle"/>
          </p:nvPr>
        </p:nvSpPr>
        <p:spPr>
          <a:xfrm>
            <a:off x="685800" y="981075"/>
            <a:ext cx="7772400" cy="1368425"/>
          </a:xfrm>
        </p:spPr>
        <p:txBody>
          <a:bodyPr/>
          <a:lstStyle/>
          <a:p>
            <a:r>
              <a:rPr lang="cs-CZ" sz="8800" b="1" smtClean="0">
                <a:latin typeface="Book Antiqua" pitchFamily="18" charset="0"/>
              </a:rPr>
              <a:t>KOSMAS</a:t>
            </a:r>
          </a:p>
        </p:txBody>
      </p:sp>
      <p:sp>
        <p:nvSpPr>
          <p:cNvPr id="3" name="Podnadpis 2"/>
          <p:cNvSpPr>
            <a:spLocks noGrp="1"/>
          </p:cNvSpPr>
          <p:nvPr>
            <p:ph type="subTitle" idx="1"/>
          </p:nvPr>
        </p:nvSpPr>
        <p:spPr>
          <a:xfrm>
            <a:off x="468313" y="4941888"/>
            <a:ext cx="2303462" cy="696912"/>
          </a:xfrm>
        </p:spPr>
        <p:txBody>
          <a:bodyPr rtlCol="0">
            <a:normAutofit fontScale="92500"/>
          </a:bodyPr>
          <a:lstStyle/>
          <a:p>
            <a:pPr fontAlgn="auto">
              <a:buFont typeface="Wingdings 2" charset="2"/>
              <a:buNone/>
              <a:defRPr/>
            </a:pPr>
            <a:r>
              <a:rPr lang="cs-CZ" dirty="0" smtClean="0">
                <a:solidFill>
                  <a:schemeClr val="tx1"/>
                </a:solidFill>
                <a:latin typeface="Book Antiqua" pitchFamily="18" charset="0"/>
              </a:rPr>
              <a:t>Vyobrazení Kosmy v lipském rukopise</a:t>
            </a:r>
            <a:endParaRPr lang="cs-CZ" dirty="0">
              <a:solidFill>
                <a:schemeClr val="tx1"/>
              </a:solidFill>
              <a:latin typeface="Book Antiqua" pitchFamily="18" charset="0"/>
            </a:endParaRPr>
          </a:p>
        </p:txBody>
      </p:sp>
      <p:pic>
        <p:nvPicPr>
          <p:cNvPr id="4" name="Obrázek 3"/>
          <p:cNvPicPr>
            <a:picLocks noChangeAspect="1"/>
          </p:cNvPicPr>
          <p:nvPr/>
        </p:nvPicPr>
        <p:blipFill>
          <a:blip r:embed="rId3"/>
          <a:srcRect/>
          <a:stretch>
            <a:fillRect/>
          </a:stretch>
        </p:blipFill>
        <p:spPr bwMode="auto">
          <a:xfrm>
            <a:off x="2916238" y="2636838"/>
            <a:ext cx="2808287" cy="3452812"/>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Nadpis 1"/>
          <p:cNvSpPr>
            <a:spLocks noGrp="1"/>
          </p:cNvSpPr>
          <p:nvPr>
            <p:ph type="title"/>
          </p:nvPr>
        </p:nvSpPr>
        <p:spPr>
          <a:xfrm>
            <a:off x="879475" y="654050"/>
            <a:ext cx="7124700" cy="923925"/>
          </a:xfrm>
        </p:spPr>
        <p:txBody>
          <a:bodyPr/>
          <a:lstStyle/>
          <a:p>
            <a:r>
              <a:rPr lang="cs-CZ" sz="3600" b="1" smtClean="0">
                <a:latin typeface="Book Antiqua" pitchFamily="18" charset="0"/>
              </a:rPr>
              <a:t>Život</a:t>
            </a:r>
          </a:p>
        </p:txBody>
      </p:sp>
      <p:sp>
        <p:nvSpPr>
          <p:cNvPr id="3" name="Zástupný symbol pro obsah 2"/>
          <p:cNvSpPr>
            <a:spLocks noGrp="1"/>
          </p:cNvSpPr>
          <p:nvPr>
            <p:ph idx="1"/>
          </p:nvPr>
        </p:nvSpPr>
        <p:spPr>
          <a:xfrm>
            <a:off x="457200" y="1600200"/>
            <a:ext cx="8229600" cy="2692400"/>
          </a:xfrm>
        </p:spPr>
        <p:txBody>
          <a:bodyPr rtlCol="0">
            <a:normAutofit/>
          </a:bodyPr>
          <a:lstStyle/>
          <a:p>
            <a:pPr fontAlgn="auto">
              <a:buFont typeface="Wingdings 2" charset="2"/>
              <a:buChar char=""/>
              <a:defRPr/>
            </a:pPr>
            <a:r>
              <a:rPr lang="cs-CZ" sz="2400" dirty="0">
                <a:latin typeface="Book Antiqua" pitchFamily="18" charset="0"/>
              </a:rPr>
              <a:t>a</a:t>
            </a:r>
            <a:r>
              <a:rPr lang="cs-CZ" sz="2400" dirty="0" smtClean="0">
                <a:latin typeface="Book Antiqua" pitchFamily="18" charset="0"/>
              </a:rPr>
              <a:t>si 1045 - 1125</a:t>
            </a:r>
          </a:p>
          <a:p>
            <a:pPr fontAlgn="auto">
              <a:buFont typeface="Wingdings 2" charset="2"/>
              <a:buChar char=""/>
              <a:defRPr/>
            </a:pPr>
            <a:r>
              <a:rPr lang="cs-CZ" sz="2400" dirty="0" smtClean="0">
                <a:latin typeface="Book Antiqua" pitchFamily="18" charset="0"/>
              </a:rPr>
              <a:t>kronikář, kanovník a děkan svatovítské kapituly na Pražském hradě</a:t>
            </a:r>
          </a:p>
          <a:p>
            <a:pPr fontAlgn="auto">
              <a:buFont typeface="Wingdings 2" charset="2"/>
              <a:buChar char=""/>
              <a:defRPr/>
            </a:pPr>
            <a:r>
              <a:rPr lang="cs-CZ" sz="2400" dirty="0">
                <a:latin typeface="Book Antiqua" pitchFamily="18" charset="0"/>
              </a:rPr>
              <a:t>a</a:t>
            </a:r>
            <a:r>
              <a:rPr lang="cs-CZ" sz="2400" dirty="0" smtClean="0">
                <a:latin typeface="Book Antiqua" pitchFamily="18" charset="0"/>
              </a:rPr>
              <a:t>utor nejstarší známé </a:t>
            </a:r>
            <a:r>
              <a:rPr lang="cs-CZ" sz="2400" b="1" dirty="0" smtClean="0">
                <a:latin typeface="Book Antiqua" pitchFamily="18" charset="0"/>
              </a:rPr>
              <a:t>latinsky</a:t>
            </a:r>
            <a:r>
              <a:rPr lang="cs-CZ" sz="2400" dirty="0" smtClean="0">
                <a:latin typeface="Book Antiqua" pitchFamily="18" charset="0"/>
              </a:rPr>
              <a:t> psané kroniky Čechů</a:t>
            </a:r>
          </a:p>
          <a:p>
            <a:pPr marL="0" indent="0" fontAlgn="auto">
              <a:buFont typeface="Wingdings 2" charset="2"/>
              <a:buNone/>
              <a:defRPr/>
            </a:pPr>
            <a:endParaRPr lang="cs-CZ" dirty="0" smtClean="0"/>
          </a:p>
        </p:txBody>
      </p:sp>
      <p:sp>
        <p:nvSpPr>
          <p:cNvPr id="4" name="TextovéPole 3"/>
          <p:cNvSpPr txBox="1">
            <a:spLocks noChangeArrowheads="1"/>
          </p:cNvSpPr>
          <p:nvPr/>
        </p:nvSpPr>
        <p:spPr bwMode="auto">
          <a:xfrm>
            <a:off x="684213" y="4181475"/>
            <a:ext cx="6119812" cy="523875"/>
          </a:xfrm>
          <a:prstGeom prst="rect">
            <a:avLst/>
          </a:prstGeom>
          <a:noFill/>
          <a:ln w="9525">
            <a:noFill/>
            <a:miter lim="800000"/>
            <a:headEnd/>
            <a:tailEnd/>
          </a:ln>
        </p:spPr>
        <p:txBody>
          <a:bodyPr>
            <a:spAutoFit/>
          </a:bodyPr>
          <a:lstStyle/>
          <a:p>
            <a:r>
              <a:rPr lang="cs-CZ" sz="2800" i="1">
                <a:latin typeface="Book Antiqua" pitchFamily="18" charset="0"/>
              </a:rPr>
              <a:t>Co je to kronika?</a:t>
            </a:r>
          </a:p>
        </p:txBody>
      </p:sp>
      <p:sp>
        <p:nvSpPr>
          <p:cNvPr id="5" name="TextovéPole 4"/>
          <p:cNvSpPr txBox="1">
            <a:spLocks noChangeArrowheads="1"/>
          </p:cNvSpPr>
          <p:nvPr/>
        </p:nvSpPr>
        <p:spPr bwMode="auto">
          <a:xfrm>
            <a:off x="4872038" y="3860800"/>
            <a:ext cx="3384550" cy="1754188"/>
          </a:xfrm>
          <a:prstGeom prst="rect">
            <a:avLst/>
          </a:prstGeom>
          <a:noFill/>
          <a:ln w="9525">
            <a:noFill/>
            <a:miter lim="800000"/>
            <a:headEnd/>
            <a:tailEnd/>
          </a:ln>
        </p:spPr>
        <p:txBody>
          <a:bodyPr>
            <a:spAutoFit/>
          </a:bodyPr>
          <a:lstStyle/>
          <a:p>
            <a:r>
              <a:rPr lang="cs-CZ">
                <a:latin typeface="Book Antiqua" pitchFamily="18" charset="0"/>
              </a:rPr>
              <a:t>Kronika chronologicky popisuje jednotlivé historické události. Je to literární žánr, který vznikl ve středověku a je důležitým historickým pramenem.</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Nadpis 1"/>
          <p:cNvSpPr>
            <a:spLocks noGrp="1"/>
          </p:cNvSpPr>
          <p:nvPr>
            <p:ph type="title"/>
          </p:nvPr>
        </p:nvSpPr>
        <p:spPr/>
        <p:txBody>
          <a:bodyPr/>
          <a:lstStyle/>
          <a:p>
            <a:r>
              <a:rPr lang="cs-CZ" sz="3600" b="1" smtClean="0">
                <a:latin typeface="Book Antiqua" pitchFamily="18" charset="0"/>
              </a:rPr>
              <a:t>Kosmova kronika česká</a:t>
            </a:r>
          </a:p>
        </p:txBody>
      </p:sp>
      <p:pic>
        <p:nvPicPr>
          <p:cNvPr id="19458" name="Zástupný symbol pro obsah 3"/>
          <p:cNvPicPr>
            <a:picLocks noGrp="1" noChangeAspect="1"/>
          </p:cNvPicPr>
          <p:nvPr>
            <p:ph idx="1"/>
          </p:nvPr>
        </p:nvPicPr>
        <p:blipFill>
          <a:blip r:embed="rId2"/>
          <a:srcRect/>
          <a:stretch>
            <a:fillRect/>
          </a:stretch>
        </p:blipFill>
        <p:spPr>
          <a:xfrm>
            <a:off x="1684338" y="1806575"/>
            <a:ext cx="5775325" cy="4052888"/>
          </a:xfrm>
        </p:spPr>
      </p:pic>
    </p:spTree>
  </p:cSld>
  <p:clrMapOvr>
    <a:masterClrMapping/>
  </p:clrMapOvr>
  <p:transition spd="med">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Nadpis 1"/>
          <p:cNvSpPr>
            <a:spLocks noGrp="1"/>
          </p:cNvSpPr>
          <p:nvPr>
            <p:ph type="title"/>
          </p:nvPr>
        </p:nvSpPr>
        <p:spPr/>
        <p:txBody>
          <a:bodyPr/>
          <a:lstStyle/>
          <a:p>
            <a:r>
              <a:rPr lang="cs-CZ" sz="3600" b="1" smtClean="0">
                <a:latin typeface="Book Antiqua" pitchFamily="18" charset="0"/>
              </a:rPr>
              <a:t>Kronika Čechů – orig. Chronica Boemorum</a:t>
            </a:r>
          </a:p>
        </p:txBody>
      </p:sp>
      <p:sp>
        <p:nvSpPr>
          <p:cNvPr id="3" name="Zástupný symbol pro obsah 2"/>
          <p:cNvSpPr>
            <a:spLocks noGrp="1"/>
          </p:cNvSpPr>
          <p:nvPr>
            <p:ph idx="1"/>
          </p:nvPr>
        </p:nvSpPr>
        <p:spPr>
          <a:xfrm>
            <a:off x="1009650" y="1906588"/>
            <a:ext cx="7124700" cy="2243137"/>
          </a:xfrm>
        </p:spPr>
        <p:txBody>
          <a:bodyPr rtlCol="0">
            <a:normAutofit/>
          </a:bodyPr>
          <a:lstStyle/>
          <a:p>
            <a:pPr fontAlgn="auto">
              <a:buFont typeface="Wingdings 2" charset="2"/>
              <a:buChar char=""/>
              <a:defRPr/>
            </a:pPr>
            <a:r>
              <a:rPr lang="cs-CZ" dirty="0" smtClean="0">
                <a:latin typeface="Book Antiqua" pitchFamily="18" charset="0"/>
              </a:rPr>
              <a:t>jeden z nejdůležitějších historických pramenů k poznání raného českého středověku</a:t>
            </a:r>
          </a:p>
          <a:p>
            <a:pPr fontAlgn="auto">
              <a:buFont typeface="Wingdings 2" charset="2"/>
              <a:buChar char=""/>
              <a:defRPr/>
            </a:pPr>
            <a:r>
              <a:rPr lang="cs-CZ" dirty="0">
                <a:latin typeface="Book Antiqua" pitchFamily="18" charset="0"/>
              </a:rPr>
              <a:t>n</a:t>
            </a:r>
            <a:r>
              <a:rPr lang="cs-CZ" dirty="0" smtClean="0">
                <a:latin typeface="Book Antiqua" pitchFamily="18" charset="0"/>
              </a:rPr>
              <a:t>enalezneme zde pouze fakta, ale Kosmas velmi často samotné dění komentuje vlastními postřehy</a:t>
            </a:r>
          </a:p>
          <a:p>
            <a:pPr fontAlgn="auto">
              <a:buFont typeface="Wingdings 2" charset="2"/>
              <a:buChar char=""/>
              <a:defRPr/>
            </a:pPr>
            <a:r>
              <a:rPr lang="cs-CZ" dirty="0" smtClean="0">
                <a:latin typeface="Book Antiqua" pitchFamily="18" charset="0"/>
              </a:rPr>
              <a:t>kronika je rozdělena na tři knihy:</a:t>
            </a:r>
          </a:p>
          <a:p>
            <a:pPr marL="0" indent="0" fontAlgn="auto">
              <a:buFont typeface="Wingdings 2" charset="2"/>
              <a:buNone/>
              <a:defRPr/>
            </a:pPr>
            <a:endParaRPr lang="cs-CZ" dirty="0"/>
          </a:p>
        </p:txBody>
      </p:sp>
      <p:sp>
        <p:nvSpPr>
          <p:cNvPr id="5" name="TextovéPole 4"/>
          <p:cNvSpPr txBox="1">
            <a:spLocks noChangeArrowheads="1"/>
          </p:cNvSpPr>
          <p:nvPr/>
        </p:nvSpPr>
        <p:spPr bwMode="auto">
          <a:xfrm>
            <a:off x="611188" y="4221163"/>
            <a:ext cx="2520950" cy="2032000"/>
          </a:xfrm>
          <a:prstGeom prst="rect">
            <a:avLst/>
          </a:prstGeom>
          <a:noFill/>
          <a:ln w="9525">
            <a:noFill/>
            <a:miter lim="800000"/>
            <a:headEnd/>
            <a:tailEnd/>
          </a:ln>
        </p:spPr>
        <p:txBody>
          <a:bodyPr>
            <a:spAutoFit/>
          </a:bodyPr>
          <a:lstStyle/>
          <a:p>
            <a:r>
              <a:rPr lang="cs-CZ">
                <a:latin typeface="Book Antiqua" pitchFamily="18" charset="0"/>
              </a:rPr>
              <a:t>V první knize se dočteme o vzniku Čechů a jejich příchodu do Čech. O přijetí křesťanství, sv. Václavovi a sv. Vojtěchovi.</a:t>
            </a:r>
          </a:p>
        </p:txBody>
      </p:sp>
      <p:sp>
        <p:nvSpPr>
          <p:cNvPr id="6" name="TextovéPole 5"/>
          <p:cNvSpPr txBox="1">
            <a:spLocks noChangeArrowheads="1"/>
          </p:cNvSpPr>
          <p:nvPr/>
        </p:nvSpPr>
        <p:spPr bwMode="auto">
          <a:xfrm>
            <a:off x="3663950" y="4221163"/>
            <a:ext cx="2338388" cy="1200150"/>
          </a:xfrm>
          <a:prstGeom prst="rect">
            <a:avLst/>
          </a:prstGeom>
          <a:noFill/>
          <a:ln w="9525">
            <a:noFill/>
            <a:miter lim="800000"/>
            <a:headEnd/>
            <a:tailEnd/>
          </a:ln>
        </p:spPr>
        <p:txBody>
          <a:bodyPr>
            <a:spAutoFit/>
          </a:bodyPr>
          <a:lstStyle/>
          <a:p>
            <a:r>
              <a:rPr lang="cs-CZ">
                <a:latin typeface="Book Antiqua" pitchFamily="18" charset="0"/>
              </a:rPr>
              <a:t>V knize druhé se dovídáme především o vládě Břetislava I.</a:t>
            </a:r>
            <a:r>
              <a:rPr lang="cs-CZ">
                <a:latin typeface="Verdana" pitchFamily="34" charset="0"/>
              </a:rPr>
              <a:t> </a:t>
            </a:r>
          </a:p>
        </p:txBody>
      </p:sp>
      <p:sp>
        <p:nvSpPr>
          <p:cNvPr id="7" name="TextovéPole 6"/>
          <p:cNvSpPr txBox="1">
            <a:spLocks noChangeArrowheads="1"/>
          </p:cNvSpPr>
          <p:nvPr/>
        </p:nvSpPr>
        <p:spPr bwMode="auto">
          <a:xfrm>
            <a:off x="6653213" y="4202113"/>
            <a:ext cx="1735137" cy="1476375"/>
          </a:xfrm>
          <a:prstGeom prst="rect">
            <a:avLst/>
          </a:prstGeom>
          <a:noFill/>
          <a:ln w="9525">
            <a:noFill/>
            <a:miter lim="800000"/>
            <a:headEnd/>
            <a:tailEnd/>
          </a:ln>
        </p:spPr>
        <p:txBody>
          <a:bodyPr>
            <a:spAutoFit/>
          </a:bodyPr>
          <a:lstStyle/>
          <a:p>
            <a:r>
              <a:rPr lang="cs-CZ">
                <a:latin typeface="Book Antiqua" pitchFamily="18" charset="0"/>
              </a:rPr>
              <a:t>Třetí kniha je hlavně o Břetislavovi II. A končí v roce 1125.</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Nadpis 1"/>
          <p:cNvSpPr>
            <a:spLocks noGrp="1"/>
          </p:cNvSpPr>
          <p:nvPr>
            <p:ph type="title"/>
          </p:nvPr>
        </p:nvSpPr>
        <p:spPr/>
        <p:txBody>
          <a:bodyPr/>
          <a:lstStyle/>
          <a:p>
            <a:r>
              <a:rPr lang="cs-CZ" sz="3600" smtClean="0">
                <a:latin typeface="Book Antiqua" pitchFamily="18" charset="0"/>
              </a:rPr>
              <a:t>Kosmovi pokračovatelé</a:t>
            </a:r>
          </a:p>
        </p:txBody>
      </p:sp>
      <p:sp>
        <p:nvSpPr>
          <p:cNvPr id="21506" name="Zástupný symbol pro obsah 2"/>
          <p:cNvSpPr>
            <a:spLocks noGrp="1"/>
          </p:cNvSpPr>
          <p:nvPr>
            <p:ph idx="1"/>
          </p:nvPr>
        </p:nvSpPr>
        <p:spPr/>
        <p:txBody>
          <a:bodyPr/>
          <a:lstStyle/>
          <a:p>
            <a:r>
              <a:rPr lang="cs-CZ" sz="2400" smtClean="0">
                <a:latin typeface="Book Antiqua" pitchFamily="18" charset="0"/>
              </a:rPr>
              <a:t>řada autorů se na Kosmovu kroniku snažila navázat</a:t>
            </a:r>
          </a:p>
          <a:p>
            <a:r>
              <a:rPr lang="cs-CZ" sz="2400" smtClean="0">
                <a:latin typeface="Book Antiqua" pitchFamily="18" charset="0"/>
              </a:rPr>
              <a:t>Mezi nejznámější pokračovatele patří: Kanovník vyšehradský a Mnich sázavský</a:t>
            </a:r>
          </a:p>
          <a:p>
            <a:r>
              <a:rPr lang="cs-CZ" sz="2400" smtClean="0">
                <a:latin typeface="Book Antiqua" pitchFamily="18" charset="0"/>
              </a:rPr>
              <a:t>Kosmovu kroniku používala i řada dalších, nikoliv jen středověkých, autorů: František Palacký, Alois Jirásek</a:t>
            </a:r>
          </a:p>
          <a:p>
            <a:endParaRPr lang="cs-CZ" smtClean="0"/>
          </a:p>
        </p:txBody>
      </p:sp>
    </p:spTree>
  </p:cSld>
  <p:clrMapOvr>
    <a:masterClrMapping/>
  </p:clrMapOvr>
  <p:transition spd="med">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Nadpis 1"/>
          <p:cNvSpPr>
            <a:spLocks noGrp="1"/>
          </p:cNvSpPr>
          <p:nvPr>
            <p:ph type="title"/>
          </p:nvPr>
        </p:nvSpPr>
        <p:spPr>
          <a:xfrm>
            <a:off x="1116013" y="765175"/>
            <a:ext cx="7124700" cy="503238"/>
          </a:xfrm>
        </p:spPr>
        <p:txBody>
          <a:bodyPr/>
          <a:lstStyle/>
          <a:p>
            <a:r>
              <a:rPr lang="cs-CZ" sz="2000" smtClean="0">
                <a:latin typeface="Book Antiqua" pitchFamily="18" charset="0"/>
              </a:rPr>
              <a:t>Pracuj s textem Kosmovy kroniky – viz. pracovní list</a:t>
            </a:r>
          </a:p>
        </p:txBody>
      </p:sp>
      <p:sp>
        <p:nvSpPr>
          <p:cNvPr id="3" name="Zástupný symbol pro obsah 2"/>
          <p:cNvSpPr>
            <a:spLocks noGrp="1"/>
          </p:cNvSpPr>
          <p:nvPr>
            <p:ph idx="1"/>
          </p:nvPr>
        </p:nvSpPr>
        <p:spPr/>
        <p:txBody>
          <a:bodyPr rtlCol="0">
            <a:normAutofit fontScale="25000" lnSpcReduction="20000"/>
          </a:bodyPr>
          <a:lstStyle/>
          <a:p>
            <a:pPr lvl="2" fontAlgn="auto">
              <a:buFont typeface="Wingdings 2" charset="2"/>
              <a:buChar char=""/>
              <a:defRPr/>
            </a:pPr>
            <a:endParaRPr lang="cs-CZ" sz="3200" b="1" dirty="0" smtClean="0"/>
          </a:p>
          <a:p>
            <a:pPr fontAlgn="auto">
              <a:buFont typeface="Wingdings 2" charset="2"/>
              <a:buChar char=""/>
              <a:defRPr/>
            </a:pPr>
            <a:r>
              <a:rPr lang="cs-CZ" sz="3600" dirty="0" smtClean="0"/>
              <a:t>[</a:t>
            </a:r>
            <a:r>
              <a:rPr lang="cs-CZ" sz="3600" dirty="0">
                <a:hlinkClick r:id="rId3"/>
              </a:rPr>
              <a:t>Pokračování</a:t>
            </a:r>
            <a:r>
              <a:rPr lang="cs-CZ" sz="3600" dirty="0"/>
              <a:t> ..</a:t>
            </a:r>
            <a:r>
              <a:rPr lang="cs-CZ" sz="4800" dirty="0"/>
              <a:t>.].</a:t>
            </a:r>
            <a:br>
              <a:rPr lang="cs-CZ" sz="4800" dirty="0"/>
            </a:br>
            <a:r>
              <a:rPr lang="cs-CZ" sz="4800" dirty="0"/>
              <a:t>  </a:t>
            </a:r>
            <a:r>
              <a:rPr lang="cs-CZ" sz="4800" b="1" dirty="0"/>
              <a:t/>
            </a:r>
            <a:br>
              <a:rPr lang="cs-CZ" sz="4800" b="1" dirty="0"/>
            </a:br>
            <a:r>
              <a:rPr lang="cs-CZ" sz="4800" b="1" dirty="0"/>
              <a:t>   </a:t>
            </a:r>
            <a:r>
              <a:rPr lang="cs-CZ" sz="4800" dirty="0"/>
              <a:t>Roku od narození Páně 1055.</a:t>
            </a:r>
            <a:br>
              <a:rPr lang="cs-CZ" sz="4800" dirty="0"/>
            </a:br>
            <a:r>
              <a:rPr lang="cs-CZ" sz="4800" dirty="0"/>
              <a:t>          </a:t>
            </a:r>
            <a:r>
              <a:rPr lang="cs-CZ" sz="4800" i="1" dirty="0"/>
              <a:t>Slavný </a:t>
            </a:r>
            <a:r>
              <a:rPr lang="cs-CZ" sz="4800" b="1" i="1" dirty="0"/>
              <a:t>Břetislav</a:t>
            </a:r>
            <a:r>
              <a:rPr lang="cs-CZ" sz="4800" i="1" dirty="0"/>
              <a:t> kníže, jenž zářil vrcholem ctností,</a:t>
            </a:r>
            <a:br>
              <a:rPr lang="cs-CZ" sz="4800" i="1" dirty="0"/>
            </a:br>
            <a:r>
              <a:rPr lang="cs-CZ" sz="4800" i="1" dirty="0"/>
              <a:t>          národa českého perla a zářivá hvězda svých otců,</a:t>
            </a:r>
            <a:r>
              <a:rPr lang="cs-CZ" sz="4800" dirty="0"/>
              <a:t/>
            </a:r>
            <a:br>
              <a:rPr lang="cs-CZ" sz="4800" dirty="0"/>
            </a:br>
            <a:r>
              <a:rPr lang="cs-CZ" sz="4800" dirty="0"/>
              <a:t>když si s pomocí Boží podrobil celé Polsko a když se odhodlal, dvakrát byv vítězem, již po třetí napadnout Uhry, a vypraviv se napřed, čekal na své vojsko, byl na hradě Chrudimi zachvácen těžkou nemocí. Jakmile poznal, že se mu víc a více přitěžuje a že mu síly z těla </a:t>
            </a:r>
            <a:r>
              <a:rPr lang="cs-CZ" sz="4800" dirty="0" err="1"/>
              <a:t>mizejí</a:t>
            </a:r>
            <a:r>
              <a:rPr lang="cs-CZ" sz="4800" dirty="0"/>
              <a:t>, svolal přední muže země, kteří tam byli právě přítomni, a v jich přítomnosti promluvil tato slova:</a:t>
            </a:r>
            <a:br>
              <a:rPr lang="cs-CZ" sz="4800" dirty="0"/>
            </a:br>
            <a:r>
              <a:rPr lang="cs-CZ" sz="4800" dirty="0"/>
              <a:t>   „Poněvadž mě můj osud volá a černá smrt se již vznáší před mým zrakem, chci vám označit a vaší věrnosti doporučit toho, kdo má po mně zemi řídit. Vám známo, že náš knížecí rod zčásti neplodností, zčásti předčasnými úmrtími byl ztenčen až na mne jediného. Nyní však, jak sami vidíte, dal mi Bůh pět synů, ale nezdá se mi užitečné rozděliti mezi ně zemi českou, protože </a:t>
            </a:r>
            <a:r>
              <a:rPr lang="cs-CZ" sz="4800" b="1" dirty="0"/>
              <a:t>každé království samo proti sobě rozdělené pustne</a:t>
            </a:r>
            <a:r>
              <a:rPr lang="cs-CZ" sz="4800" dirty="0"/>
              <a:t>.</a:t>
            </a:r>
            <a:r>
              <a:rPr lang="cs-CZ" sz="4800" baseline="30000" dirty="0">
                <a:hlinkClick r:id="rId4"/>
              </a:rPr>
              <a:t>1</a:t>
            </a:r>
            <a:r>
              <a:rPr lang="cs-CZ" sz="4800" dirty="0"/>
              <a:t> Avšak od stvoření světa a od počátku římského panství a až na naše časy bratrská láska bývala vzácná, jak o tom svědčí nezvratné důkazy: Kain a Abel, Romulus a Remus a moji předkové Boleslav a svatý Václav; a hledíme-li k tomu, co učinili vždy dva bratří,</a:t>
            </a:r>
            <a:r>
              <a:rPr lang="cs-CZ" sz="4800" baseline="30000" dirty="0">
                <a:hlinkClick r:id="rId4"/>
              </a:rPr>
              <a:t>2</a:t>
            </a:r>
            <a:r>
              <a:rPr lang="cs-CZ" sz="4800" dirty="0"/>
              <a:t> uhodnete, co by učinilo pět bratří? A čím je vidím schopnějšími a mocnějšími, tím horší věc tuším v prorockém duchu. Ach, jak se vždy strachuje mysl rodičů o nejistý osud synů!</a:t>
            </a:r>
            <a:br>
              <a:rPr lang="cs-CZ" sz="4800" dirty="0"/>
            </a:br>
            <a:r>
              <a:rPr lang="cs-CZ" sz="4800" dirty="0"/>
              <a:t>   Jest tedy předem pečovati o to, aby po mém skonání nevznikl mezi nimi nějaký spor o to, kdo má dostati panství nad zemí. </a:t>
            </a:r>
            <a:r>
              <a:rPr lang="cs-CZ" sz="4800" b="1" dirty="0"/>
              <a:t>A proto vás pro Boha prosím a zapřísahám vás přísahou vaší věrnosti, aby mezi mými syny nebo vnuky vždy   n e j s t a r š í   držel nejvyšší moc a stolec v knížectví a aby všichni jeho bratři nebo ti, kteří pocházejí z knížecího rodu, byli pod jeho panstvím.</a:t>
            </a:r>
            <a:r>
              <a:rPr lang="cs-CZ" sz="4800" baseline="30000" dirty="0">
                <a:hlinkClick r:id="rId4"/>
              </a:rPr>
              <a:t>3</a:t>
            </a:r>
            <a:r>
              <a:rPr lang="cs-CZ" sz="4800" dirty="0"/>
              <a:t> </a:t>
            </a:r>
            <a:r>
              <a:rPr lang="cs-CZ" sz="4800" b="1" dirty="0"/>
              <a:t>Věřte mi, nebude-li   j e d i n ý   vládce spravovati toto knížectví,</a:t>
            </a:r>
            <a:r>
              <a:rPr lang="cs-CZ" sz="4800" baseline="30000" dirty="0">
                <a:hlinkClick r:id="rId4"/>
              </a:rPr>
              <a:t>4</a:t>
            </a:r>
            <a:r>
              <a:rPr lang="cs-CZ" sz="4800" dirty="0"/>
              <a:t> </a:t>
            </a:r>
            <a:r>
              <a:rPr lang="cs-CZ" sz="4800" b="1" dirty="0"/>
              <a:t>vám předním hrozí ztráta hrdla a veliká škoda lidu</a:t>
            </a:r>
            <a:r>
              <a:rPr lang="cs-CZ" sz="4800" dirty="0"/>
              <a:t>“.</a:t>
            </a:r>
            <a:br>
              <a:rPr lang="cs-CZ" sz="4800" dirty="0"/>
            </a:br>
            <a:r>
              <a:rPr lang="cs-CZ" sz="4800" dirty="0"/>
              <a:t>   Dořekl to a ze středu okolostojících</a:t>
            </a:r>
            <a:br>
              <a:rPr lang="cs-CZ" sz="4800" dirty="0"/>
            </a:br>
            <a:r>
              <a:rPr lang="cs-CZ" sz="4800" dirty="0"/>
              <a:t>          </a:t>
            </a:r>
            <a:r>
              <a:rPr lang="cs-CZ" sz="4800" i="1" dirty="0"/>
              <a:t>vzletěl mu k nebesům duch, když opustil tělesné údy,</a:t>
            </a:r>
            <a:r>
              <a:rPr lang="cs-CZ" sz="4800" dirty="0"/>
              <a:t/>
            </a:r>
            <a:br>
              <a:rPr lang="cs-CZ" sz="4800" dirty="0"/>
            </a:br>
            <a:r>
              <a:rPr lang="cs-CZ" sz="4800" dirty="0"/>
              <a:t>dne 10. měsíce ledna, i</a:t>
            </a:r>
            <a:br>
              <a:rPr lang="cs-CZ" sz="4800" dirty="0"/>
            </a:br>
            <a:r>
              <a:rPr lang="cs-CZ" sz="4800" dirty="0"/>
              <a:t>    </a:t>
            </a:r>
            <a:r>
              <a:rPr lang="cs-CZ" sz="4800" i="1" dirty="0"/>
              <a:t>      zazněl veliký pláč hned potom nad touto smrtí.</a:t>
            </a:r>
            <a:r>
              <a:rPr lang="cs-CZ" sz="4800" dirty="0"/>
              <a:t/>
            </a:r>
            <a:br>
              <a:rPr lang="cs-CZ" sz="4800" dirty="0"/>
            </a:br>
            <a:r>
              <a:rPr lang="cs-CZ" sz="4800" dirty="0"/>
              <a:t>   Ciceronova výmluvnost by se octla v koncích dříve, než by vyložila postupně všechny jeho zásluhy, jak byl tento kníže Břetislav rozumný a jak měl bystrý úsudek v zákonech božských i při soudech světských nebo jak byl štědrým dárcem almužen a jak byl milostivým příznivcem kostelů nebo vdov.</a:t>
            </a:r>
          </a:p>
          <a:p>
            <a:pPr fontAlgn="auto">
              <a:buFont typeface="Wingdings 2" charset="2"/>
              <a:buChar char=""/>
              <a:defRPr/>
            </a:pPr>
            <a:r>
              <a:rPr lang="cs-CZ" sz="4800" dirty="0"/>
              <a:t>Kosmas: Kronika Čechů (</a:t>
            </a:r>
            <a:r>
              <a:rPr lang="cs-CZ" sz="4800" dirty="0" err="1"/>
              <a:t>kn</a:t>
            </a:r>
            <a:r>
              <a:rPr lang="cs-CZ" sz="4800" dirty="0"/>
              <a:t>. II., kap. 13.).</a:t>
            </a:r>
          </a:p>
          <a:p>
            <a:pPr fontAlgn="auto">
              <a:buFont typeface="Wingdings 2" charset="2"/>
              <a:buChar char=""/>
              <a:defRPr/>
            </a:pPr>
            <a:endParaRPr lang="cs-CZ" dirty="0"/>
          </a:p>
        </p:txBody>
      </p:sp>
    </p:spTree>
  </p:cSld>
  <p:clrMapOvr>
    <a:masterClrMapping/>
  </p:clrMapOvr>
  <p:transition spd="med">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Nadpis 1"/>
          <p:cNvSpPr>
            <a:spLocks noGrp="1"/>
          </p:cNvSpPr>
          <p:nvPr>
            <p:ph type="title"/>
          </p:nvPr>
        </p:nvSpPr>
        <p:spPr/>
        <p:txBody>
          <a:bodyPr/>
          <a:lstStyle/>
          <a:p>
            <a:r>
              <a:rPr lang="cs-CZ" sz="2800" smtClean="0">
                <a:latin typeface="Book Antiqua" pitchFamily="18" charset="0"/>
              </a:rPr>
              <a:t>Úkoly k textu:</a:t>
            </a:r>
          </a:p>
        </p:txBody>
      </p:sp>
      <p:graphicFrame>
        <p:nvGraphicFramePr>
          <p:cNvPr id="6" name="Zástupný symbol pro obsah 5"/>
          <p:cNvGraphicFramePr>
            <a:graphicFrameLocks noGrp="1"/>
          </p:cNvGraphicFramePr>
          <p:nvPr>
            <p:ph idx="1"/>
          </p:nvPr>
        </p:nvGraphicFramePr>
        <p:xfrm>
          <a:off x="611560" y="1340768"/>
          <a:ext cx="8136904" cy="50405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graphicEl>
                                              <a:dgm id="{C1BBB0F9-5066-451B-8BCE-AB4D172B3EB9}"/>
                                            </p:graphicEl>
                                          </p:spTgt>
                                        </p:tgtEl>
                                        <p:attrNameLst>
                                          <p:attrName>style.visibility</p:attrName>
                                        </p:attrNameLst>
                                      </p:cBhvr>
                                      <p:to>
                                        <p:strVal val="visible"/>
                                      </p:to>
                                    </p:set>
                                    <p:anim calcmode="lin" valueType="num">
                                      <p:cBhvr additive="base">
                                        <p:cTn id="7" dur="500" fill="hold"/>
                                        <p:tgtEl>
                                          <p:spTgt spid="6">
                                            <p:graphicEl>
                                              <a:dgm id="{C1BBB0F9-5066-451B-8BCE-AB4D172B3EB9}"/>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graphicEl>
                                              <a:dgm id="{C1BBB0F9-5066-451B-8BCE-AB4D172B3EB9}"/>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graphicEl>
                                              <a:dgm id="{6683AA27-2EDF-4AB3-AC21-72D20647BB09}"/>
                                            </p:graphicEl>
                                          </p:spTgt>
                                        </p:tgtEl>
                                        <p:attrNameLst>
                                          <p:attrName>style.visibility</p:attrName>
                                        </p:attrNameLst>
                                      </p:cBhvr>
                                      <p:to>
                                        <p:strVal val="visible"/>
                                      </p:to>
                                    </p:set>
                                    <p:anim calcmode="lin" valueType="num">
                                      <p:cBhvr additive="base">
                                        <p:cTn id="13" dur="500" fill="hold"/>
                                        <p:tgtEl>
                                          <p:spTgt spid="6">
                                            <p:graphicEl>
                                              <a:dgm id="{6683AA27-2EDF-4AB3-AC21-72D20647BB09}"/>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graphicEl>
                                              <a:dgm id="{6683AA27-2EDF-4AB3-AC21-72D20647BB09}"/>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graphicEl>
                                              <a:dgm id="{40D30947-2A43-4FD9-A7D1-D1AA5A14CFB0}"/>
                                            </p:graphicEl>
                                          </p:spTgt>
                                        </p:tgtEl>
                                        <p:attrNameLst>
                                          <p:attrName>style.visibility</p:attrName>
                                        </p:attrNameLst>
                                      </p:cBhvr>
                                      <p:to>
                                        <p:strVal val="visible"/>
                                      </p:to>
                                    </p:set>
                                    <p:anim calcmode="lin" valueType="num">
                                      <p:cBhvr additive="base">
                                        <p:cTn id="19" dur="500" fill="hold"/>
                                        <p:tgtEl>
                                          <p:spTgt spid="6">
                                            <p:graphicEl>
                                              <a:dgm id="{40D30947-2A43-4FD9-A7D1-D1AA5A14CFB0}"/>
                                            </p:graphic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graphicEl>
                                              <a:dgm id="{40D30947-2A43-4FD9-A7D1-D1AA5A14CFB0}"/>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graphicEl>
                                              <a:dgm id="{4B1526C5-9FAF-4A9E-B6A8-181AF2F6D1ED}"/>
                                            </p:graphicEl>
                                          </p:spTgt>
                                        </p:tgtEl>
                                        <p:attrNameLst>
                                          <p:attrName>style.visibility</p:attrName>
                                        </p:attrNameLst>
                                      </p:cBhvr>
                                      <p:to>
                                        <p:strVal val="visible"/>
                                      </p:to>
                                    </p:set>
                                    <p:anim calcmode="lin" valueType="num">
                                      <p:cBhvr additive="base">
                                        <p:cTn id="25" dur="500" fill="hold"/>
                                        <p:tgtEl>
                                          <p:spTgt spid="6">
                                            <p:graphicEl>
                                              <a:dgm id="{4B1526C5-9FAF-4A9E-B6A8-181AF2F6D1ED}"/>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graphicEl>
                                              <a:dgm id="{4B1526C5-9FAF-4A9E-B6A8-181AF2F6D1ED}"/>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graphicEl>
                                              <a:dgm id="{CF167905-27C4-4AD7-99E4-ED74DF73026C}"/>
                                            </p:graphicEl>
                                          </p:spTgt>
                                        </p:tgtEl>
                                        <p:attrNameLst>
                                          <p:attrName>style.visibility</p:attrName>
                                        </p:attrNameLst>
                                      </p:cBhvr>
                                      <p:to>
                                        <p:strVal val="visible"/>
                                      </p:to>
                                    </p:set>
                                    <p:anim calcmode="lin" valueType="num">
                                      <p:cBhvr additive="base">
                                        <p:cTn id="31" dur="500" fill="hold"/>
                                        <p:tgtEl>
                                          <p:spTgt spid="6">
                                            <p:graphicEl>
                                              <a:dgm id="{CF167905-27C4-4AD7-99E4-ED74DF73026C}"/>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graphicEl>
                                              <a:dgm id="{CF167905-27C4-4AD7-99E4-ED74DF73026C}"/>
                                            </p:graphic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graphicEl>
                                              <a:dgm id="{BEBE9D06-A486-43E7-9882-E3E6EB0A4E90}"/>
                                            </p:graphicEl>
                                          </p:spTgt>
                                        </p:tgtEl>
                                        <p:attrNameLst>
                                          <p:attrName>style.visibility</p:attrName>
                                        </p:attrNameLst>
                                      </p:cBhvr>
                                      <p:to>
                                        <p:strVal val="visible"/>
                                      </p:to>
                                    </p:set>
                                    <p:anim calcmode="lin" valueType="num">
                                      <p:cBhvr additive="base">
                                        <p:cTn id="37" dur="500" fill="hold"/>
                                        <p:tgtEl>
                                          <p:spTgt spid="6">
                                            <p:graphicEl>
                                              <a:dgm id="{BEBE9D06-A486-43E7-9882-E3E6EB0A4E90}"/>
                                            </p:graphic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graphicEl>
                                              <a:dgm id="{BEBE9D06-A486-43E7-9882-E3E6EB0A4E90}"/>
                                            </p:graphic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6">
                                            <p:graphicEl>
                                              <a:dgm id="{45BBFF76-C95F-4931-96FC-279688B20339}"/>
                                            </p:graphicEl>
                                          </p:spTgt>
                                        </p:tgtEl>
                                        <p:attrNameLst>
                                          <p:attrName>style.visibility</p:attrName>
                                        </p:attrNameLst>
                                      </p:cBhvr>
                                      <p:to>
                                        <p:strVal val="visible"/>
                                      </p:to>
                                    </p:set>
                                    <p:anim calcmode="lin" valueType="num">
                                      <p:cBhvr additive="base">
                                        <p:cTn id="43" dur="500" fill="hold"/>
                                        <p:tgtEl>
                                          <p:spTgt spid="6">
                                            <p:graphicEl>
                                              <a:dgm id="{45BBFF76-C95F-4931-96FC-279688B20339}"/>
                                            </p:graphicEl>
                                          </p:spTgt>
                                        </p:tgtEl>
                                        <p:attrNameLst>
                                          <p:attrName>ppt_x</p:attrName>
                                        </p:attrNameLst>
                                      </p:cBhvr>
                                      <p:tavLst>
                                        <p:tav tm="0">
                                          <p:val>
                                            <p:strVal val="#ppt_x"/>
                                          </p:val>
                                        </p:tav>
                                        <p:tav tm="100000">
                                          <p:val>
                                            <p:strVal val="#ppt_x"/>
                                          </p:val>
                                        </p:tav>
                                      </p:tavLst>
                                    </p:anim>
                                    <p:anim calcmode="lin" valueType="num">
                                      <p:cBhvr additive="base">
                                        <p:cTn id="44" dur="500" fill="hold"/>
                                        <p:tgtEl>
                                          <p:spTgt spid="6">
                                            <p:graphicEl>
                                              <a:dgm id="{45BBFF76-C95F-4931-96FC-279688B20339}"/>
                                            </p:graphic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6">
                                            <p:graphicEl>
                                              <a:dgm id="{216455C7-1657-4DD5-A7DF-D92FF5411B6E}"/>
                                            </p:graphicEl>
                                          </p:spTgt>
                                        </p:tgtEl>
                                        <p:attrNameLst>
                                          <p:attrName>style.visibility</p:attrName>
                                        </p:attrNameLst>
                                      </p:cBhvr>
                                      <p:to>
                                        <p:strVal val="visible"/>
                                      </p:to>
                                    </p:set>
                                    <p:anim calcmode="lin" valueType="num">
                                      <p:cBhvr additive="base">
                                        <p:cTn id="49" dur="500" fill="hold"/>
                                        <p:tgtEl>
                                          <p:spTgt spid="6">
                                            <p:graphicEl>
                                              <a:dgm id="{216455C7-1657-4DD5-A7DF-D92FF5411B6E}"/>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6">
                                            <p:graphicEl>
                                              <a:dgm id="{216455C7-1657-4DD5-A7DF-D92FF5411B6E}"/>
                                            </p:graphic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6">
                                            <p:graphicEl>
                                              <a:dgm id="{2FD5B924-6002-4711-A7C0-1437349EE6F8}"/>
                                            </p:graphicEl>
                                          </p:spTgt>
                                        </p:tgtEl>
                                        <p:attrNameLst>
                                          <p:attrName>style.visibility</p:attrName>
                                        </p:attrNameLst>
                                      </p:cBhvr>
                                      <p:to>
                                        <p:strVal val="visible"/>
                                      </p:to>
                                    </p:set>
                                    <p:anim calcmode="lin" valueType="num">
                                      <p:cBhvr additive="base">
                                        <p:cTn id="55" dur="500" fill="hold"/>
                                        <p:tgtEl>
                                          <p:spTgt spid="6">
                                            <p:graphicEl>
                                              <a:dgm id="{2FD5B924-6002-4711-A7C0-1437349EE6F8}"/>
                                            </p:graphicEl>
                                          </p:spTgt>
                                        </p:tgtEl>
                                        <p:attrNameLst>
                                          <p:attrName>ppt_x</p:attrName>
                                        </p:attrNameLst>
                                      </p:cBhvr>
                                      <p:tavLst>
                                        <p:tav tm="0">
                                          <p:val>
                                            <p:strVal val="#ppt_x"/>
                                          </p:val>
                                        </p:tav>
                                        <p:tav tm="100000">
                                          <p:val>
                                            <p:strVal val="#ppt_x"/>
                                          </p:val>
                                        </p:tav>
                                      </p:tavLst>
                                    </p:anim>
                                    <p:anim calcmode="lin" valueType="num">
                                      <p:cBhvr additive="base">
                                        <p:cTn id="56" dur="500" fill="hold"/>
                                        <p:tgtEl>
                                          <p:spTgt spid="6">
                                            <p:graphicEl>
                                              <a:dgm id="{2FD5B924-6002-4711-A7C0-1437349EE6F8}"/>
                                            </p:graphic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6">
                                            <p:graphicEl>
                                              <a:dgm id="{BDB18CAE-CE93-4ABB-B893-04B6FA8B0FF5}"/>
                                            </p:graphicEl>
                                          </p:spTgt>
                                        </p:tgtEl>
                                        <p:attrNameLst>
                                          <p:attrName>style.visibility</p:attrName>
                                        </p:attrNameLst>
                                      </p:cBhvr>
                                      <p:to>
                                        <p:strVal val="visible"/>
                                      </p:to>
                                    </p:set>
                                    <p:anim calcmode="lin" valueType="num">
                                      <p:cBhvr additive="base">
                                        <p:cTn id="61" dur="500" fill="hold"/>
                                        <p:tgtEl>
                                          <p:spTgt spid="6">
                                            <p:graphicEl>
                                              <a:dgm id="{BDB18CAE-CE93-4ABB-B893-04B6FA8B0FF5}"/>
                                            </p:graphicEl>
                                          </p:spTgt>
                                        </p:tgtEl>
                                        <p:attrNameLst>
                                          <p:attrName>ppt_x</p:attrName>
                                        </p:attrNameLst>
                                      </p:cBhvr>
                                      <p:tavLst>
                                        <p:tav tm="0">
                                          <p:val>
                                            <p:strVal val="#ppt_x"/>
                                          </p:val>
                                        </p:tav>
                                        <p:tav tm="100000">
                                          <p:val>
                                            <p:strVal val="#ppt_x"/>
                                          </p:val>
                                        </p:tav>
                                      </p:tavLst>
                                    </p:anim>
                                    <p:anim calcmode="lin" valueType="num">
                                      <p:cBhvr additive="base">
                                        <p:cTn id="62" dur="500" fill="hold"/>
                                        <p:tgtEl>
                                          <p:spTgt spid="6">
                                            <p:graphicEl>
                                              <a:dgm id="{BDB18CAE-CE93-4ABB-B893-04B6FA8B0FF5}"/>
                                            </p:graphic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6">
                                            <p:graphicEl>
                                              <a:dgm id="{62421457-9746-425D-9E71-FA19435C95B2}"/>
                                            </p:graphicEl>
                                          </p:spTgt>
                                        </p:tgtEl>
                                        <p:attrNameLst>
                                          <p:attrName>style.visibility</p:attrName>
                                        </p:attrNameLst>
                                      </p:cBhvr>
                                      <p:to>
                                        <p:strVal val="visible"/>
                                      </p:to>
                                    </p:set>
                                    <p:anim calcmode="lin" valueType="num">
                                      <p:cBhvr additive="base">
                                        <p:cTn id="67" dur="500" fill="hold"/>
                                        <p:tgtEl>
                                          <p:spTgt spid="6">
                                            <p:graphicEl>
                                              <a:dgm id="{62421457-9746-425D-9E71-FA19435C95B2}"/>
                                            </p:graphicEl>
                                          </p:spTgt>
                                        </p:tgtEl>
                                        <p:attrNameLst>
                                          <p:attrName>ppt_x</p:attrName>
                                        </p:attrNameLst>
                                      </p:cBhvr>
                                      <p:tavLst>
                                        <p:tav tm="0">
                                          <p:val>
                                            <p:strVal val="#ppt_x"/>
                                          </p:val>
                                        </p:tav>
                                        <p:tav tm="100000">
                                          <p:val>
                                            <p:strVal val="#ppt_x"/>
                                          </p:val>
                                        </p:tav>
                                      </p:tavLst>
                                    </p:anim>
                                    <p:anim calcmode="lin" valueType="num">
                                      <p:cBhvr additive="base">
                                        <p:cTn id="68" dur="500" fill="hold"/>
                                        <p:tgtEl>
                                          <p:spTgt spid="6">
                                            <p:graphicEl>
                                              <a:dgm id="{62421457-9746-425D-9E71-FA19435C95B2}"/>
                                            </p:graphic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6">
                                            <p:graphicEl>
                                              <a:dgm id="{B6CA6CFC-7D20-451C-8807-3B8BB21FEF9C}"/>
                                            </p:graphicEl>
                                          </p:spTgt>
                                        </p:tgtEl>
                                        <p:attrNameLst>
                                          <p:attrName>style.visibility</p:attrName>
                                        </p:attrNameLst>
                                      </p:cBhvr>
                                      <p:to>
                                        <p:strVal val="visible"/>
                                      </p:to>
                                    </p:set>
                                    <p:anim calcmode="lin" valueType="num">
                                      <p:cBhvr additive="base">
                                        <p:cTn id="73" dur="500" fill="hold"/>
                                        <p:tgtEl>
                                          <p:spTgt spid="6">
                                            <p:graphicEl>
                                              <a:dgm id="{B6CA6CFC-7D20-451C-8807-3B8BB21FEF9C}"/>
                                            </p:graphicEl>
                                          </p:spTgt>
                                        </p:tgtEl>
                                        <p:attrNameLst>
                                          <p:attrName>ppt_x</p:attrName>
                                        </p:attrNameLst>
                                      </p:cBhvr>
                                      <p:tavLst>
                                        <p:tav tm="0">
                                          <p:val>
                                            <p:strVal val="#ppt_x"/>
                                          </p:val>
                                        </p:tav>
                                        <p:tav tm="100000">
                                          <p:val>
                                            <p:strVal val="#ppt_x"/>
                                          </p:val>
                                        </p:tav>
                                      </p:tavLst>
                                    </p:anim>
                                    <p:anim calcmode="lin" valueType="num">
                                      <p:cBhvr additive="base">
                                        <p:cTn id="74" dur="500" fill="hold"/>
                                        <p:tgtEl>
                                          <p:spTgt spid="6">
                                            <p:graphicEl>
                                              <a:dgm id="{B6CA6CFC-7D20-451C-8807-3B8BB21FEF9C}"/>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Nadpis 1"/>
          <p:cNvSpPr>
            <a:spLocks noGrp="1"/>
          </p:cNvSpPr>
          <p:nvPr>
            <p:ph type="title"/>
          </p:nvPr>
        </p:nvSpPr>
        <p:spPr/>
        <p:txBody>
          <a:bodyPr/>
          <a:lstStyle/>
          <a:p>
            <a:r>
              <a:rPr lang="cs-CZ" sz="2000" smtClean="0">
                <a:latin typeface="Book Antiqua" pitchFamily="18" charset="0"/>
              </a:rPr>
              <a:t>Zdroje:</a:t>
            </a:r>
          </a:p>
        </p:txBody>
      </p:sp>
      <p:sp>
        <p:nvSpPr>
          <p:cNvPr id="25602" name="Zástupný symbol pro obsah 2"/>
          <p:cNvSpPr>
            <a:spLocks noGrp="1"/>
          </p:cNvSpPr>
          <p:nvPr>
            <p:ph idx="1"/>
          </p:nvPr>
        </p:nvSpPr>
        <p:spPr/>
        <p:txBody>
          <a:bodyPr/>
          <a:lstStyle/>
          <a:p>
            <a:r>
              <a:rPr lang="cs-CZ" sz="1400" smtClean="0">
                <a:latin typeface="Book Antiqua" pitchFamily="18" charset="0"/>
              </a:rPr>
              <a:t>ANTONÍN, Robert, et al. </a:t>
            </a:r>
            <a:r>
              <a:rPr lang="cs-CZ" sz="1400" i="1" smtClean="0">
                <a:latin typeface="Book Antiqua" pitchFamily="18" charset="0"/>
              </a:rPr>
              <a:t>Encyklopedie českých dějin : Osobnosti, fakta a události, které utvářely naši historii</a:t>
            </a:r>
            <a:r>
              <a:rPr lang="cs-CZ" sz="1400" smtClean="0">
                <a:latin typeface="Book Antiqua" pitchFamily="18" charset="0"/>
              </a:rPr>
              <a:t>. Praha : Reader´s Digest Výběr , 2008. 520 s.</a:t>
            </a:r>
          </a:p>
          <a:p>
            <a:r>
              <a:rPr lang="cs-CZ" sz="1400" i="1" smtClean="0">
                <a:latin typeface="Book Antiqua" pitchFamily="18" charset="0"/>
              </a:rPr>
              <a:t>UK</a:t>
            </a:r>
            <a:r>
              <a:rPr lang="cs-CZ" sz="1400" smtClean="0">
                <a:latin typeface="Book Antiqua" pitchFamily="18" charset="0"/>
              </a:rPr>
              <a:t> [online]. 2000 [cit. 2011-11-15]. Www.paleografie.org. Dostupné z WWW: &lt;http://www.paleografie.org/UK/img/gallery/110705142439.jpg&gt;.</a:t>
            </a:r>
          </a:p>
          <a:p>
            <a:r>
              <a:rPr lang="cs-CZ" sz="1400" smtClean="0">
                <a:latin typeface="Book Antiqua" pitchFamily="18" charset="0"/>
              </a:rPr>
              <a:t>Kosmas. In </a:t>
            </a:r>
            <a:r>
              <a:rPr lang="cs-CZ" sz="1400" i="1" smtClean="0">
                <a:latin typeface="Book Antiqua" pitchFamily="18" charset="0"/>
              </a:rPr>
              <a:t>Wikipedia : the free encyclopedia</a:t>
            </a:r>
            <a:r>
              <a:rPr lang="cs-CZ" sz="1400" smtClean="0">
                <a:latin typeface="Book Antiqua" pitchFamily="18" charset="0"/>
              </a:rPr>
              <a:t> [online]. St. Petersburg (Florida) : Wikipedia Foundation, [cit. 2011-11-15]. Dostupné z WWW: </a:t>
            </a:r>
            <a:r>
              <a:rPr lang="cs-CZ" sz="1400" smtClean="0">
                <a:latin typeface="Calibri" pitchFamily="34" charset="0"/>
              </a:rPr>
              <a:t>&lt;http://cs.wikipedia.org/wiki/Kosmas.jpg</a:t>
            </a:r>
          </a:p>
          <a:p>
            <a:r>
              <a:rPr lang="cs-CZ" sz="1400" i="1" smtClean="0">
                <a:latin typeface="Book Antiqua" pitchFamily="18" charset="0"/>
              </a:rPr>
              <a:t>Moravia Magna</a:t>
            </a:r>
            <a:r>
              <a:rPr lang="cs-CZ" sz="1400" smtClean="0">
                <a:latin typeface="Book Antiqua" pitchFamily="18" charset="0"/>
              </a:rPr>
              <a:t> [online]. 2008 [cit. 2011-11-15]. Www.moraviamagna.cz. Dostupné z WWW: &lt;http://www.moraviamagna.cz/kroniky/k_ko1_17.htm&gt;.</a:t>
            </a:r>
          </a:p>
          <a:p>
            <a:r>
              <a:rPr lang="cs-CZ" sz="1400" smtClean="0">
                <a:latin typeface="Book Antiqua" pitchFamily="18" charset="0"/>
              </a:rPr>
              <a:t>Vlastní text autora</a:t>
            </a:r>
          </a:p>
        </p:txBody>
      </p:sp>
    </p:spTree>
  </p:cSld>
  <p:clrMapOvr>
    <a:masterClrMapping/>
  </p:clrMapOvr>
  <p:transition spd="med">
    <p:fade/>
  </p:transition>
  <p:timing>
    <p:tnLst>
      <p:par>
        <p:cTn id="1" dur="indefinite" restart="never" nodeType="tmRoot"/>
      </p:par>
    </p:tnLst>
  </p:timing>
</p:sld>
</file>

<file path=ppt/theme/theme1.xml><?xml version="1.0" encoding="utf-8"?>
<a:theme xmlns:a="http://schemas.openxmlformats.org/drawingml/2006/main" name="Summer">
  <a:themeElements>
    <a:clrScheme name="Summer">
      <a:dk1>
        <a:sysClr val="windowText" lastClr="000000"/>
      </a:dk1>
      <a:lt1>
        <a:sysClr val="window" lastClr="FFFFFF"/>
      </a:lt1>
      <a:dk2>
        <a:srgbClr val="E89117"/>
      </a:dk2>
      <a:lt2>
        <a:srgbClr val="FEDD78"/>
      </a:lt2>
      <a:accent1>
        <a:srgbClr val="A1B633"/>
      </a:accent1>
      <a:accent2>
        <a:srgbClr val="C4D73F"/>
      </a:accent2>
      <a:accent3>
        <a:srgbClr val="FFCE2D"/>
      </a:accent3>
      <a:accent4>
        <a:srgbClr val="FFA600"/>
      </a:accent4>
      <a:accent5>
        <a:srgbClr val="ED5E00"/>
      </a:accent5>
      <a:accent6>
        <a:srgbClr val="C62D03"/>
      </a:accent6>
      <a:hlink>
        <a:srgbClr val="408080"/>
      </a:hlink>
      <a:folHlink>
        <a:srgbClr val="5EAEAE"/>
      </a:folHlink>
    </a:clrScheme>
    <a:fontScheme name="Summer">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ummer">
      <a:fillStyleLst>
        <a:solidFill>
          <a:schemeClr val="phClr"/>
        </a:solidFill>
        <a:gradFill rotWithShape="1">
          <a:gsLst>
            <a:gs pos="0">
              <a:schemeClr val="phClr">
                <a:tint val="70000"/>
                <a:lumMod val="110000"/>
              </a:schemeClr>
            </a:gs>
            <a:gs pos="100000">
              <a:schemeClr val="phClr">
                <a:tint val="90000"/>
              </a:schemeClr>
            </a:gs>
          </a:gsLst>
          <a:lin ang="5400000" scaled="1"/>
        </a:gradFill>
        <a:gradFill rotWithShape="1">
          <a:gsLst>
            <a:gs pos="0">
              <a:schemeClr val="phClr">
                <a:tint val="98000"/>
                <a:satMod val="120000"/>
                <a:lumMod val="110000"/>
              </a:schemeClr>
            </a:gs>
            <a:gs pos="100000">
              <a:schemeClr val="phClr">
                <a:shade val="90000"/>
                <a:lumMod val="90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88900" dist="38100" dir="5400000" algn="ctr" rotWithShape="0">
              <a:srgbClr val="000000">
                <a:alpha val="65000"/>
              </a:srgbClr>
            </a:outerShdw>
          </a:effectLst>
          <a:scene3d>
            <a:camera prst="orthographicFront">
              <a:rot lat="0" lon="0" rev="0"/>
            </a:camera>
            <a:lightRig rig="threePt" dir="tl">
              <a:rot lat="0" lon="0" rev="5400000"/>
            </a:lightRig>
          </a:scene3d>
          <a:sp3d>
            <a:bevelT w="25400" h="38100"/>
          </a:sp3d>
        </a:effectStyle>
      </a:effectStyleLst>
      <a:bgFillStyleLst>
        <a:solidFill>
          <a:schemeClr val="phClr"/>
        </a:solidFill>
        <a:gradFill rotWithShape="1">
          <a:gsLst>
            <a:gs pos="0">
              <a:schemeClr val="phClr">
                <a:tint val="97000"/>
                <a:shade val="80000"/>
                <a:hueMod val="110000"/>
                <a:satMod val="120000"/>
              </a:schemeClr>
            </a:gs>
            <a:gs pos="100000">
              <a:schemeClr val="phClr">
                <a:shade val="60000"/>
                <a:hueMod val="40000"/>
                <a:satMod val="120000"/>
                <a:lumMod val="103000"/>
              </a:schemeClr>
            </a:gs>
          </a:gsLst>
          <a:lin ang="5400000" scaled="1"/>
        </a:gradFill>
        <a:gradFill rotWithShape="1">
          <a:gsLst>
            <a:gs pos="0">
              <a:schemeClr val="phClr">
                <a:tint val="97000"/>
                <a:shade val="80000"/>
                <a:hueMod val="110000"/>
                <a:satMod val="130000"/>
                <a:lumMod val="100000"/>
              </a:schemeClr>
            </a:gs>
            <a:gs pos="100000">
              <a:schemeClr val="phClr">
                <a:shade val="60000"/>
                <a:hueMod val="40000"/>
                <a:satMod val="120000"/>
                <a:lumMod val="103000"/>
              </a:schemeClr>
            </a:gs>
          </a:gsLst>
          <a:path path="circle">
            <a:fillToRect l="50000" t="50000" r="100000" b="10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TC101972873[[fn=Léto]]</Template>
  <TotalTime>187</TotalTime>
  <Words>724</Words>
  <Application>Microsoft Office PowerPoint</Application>
  <PresentationFormat>On-screen Show (4:3)</PresentationFormat>
  <Paragraphs>45</Paragraphs>
  <Slides>10</Slides>
  <Notes>2</Notes>
  <HiddenSlides>0</HiddenSlides>
  <MMClips>0</MMClips>
  <ScaleCrop>false</ScaleCrop>
  <HeadingPairs>
    <vt:vector size="6" baseType="variant">
      <vt:variant>
        <vt:lpstr>Použitá písma</vt:lpstr>
      </vt:variant>
      <vt:variant>
        <vt:i4>5</vt:i4>
      </vt:variant>
      <vt:variant>
        <vt:lpstr>Šablona návrhu</vt:lpstr>
      </vt:variant>
      <vt:variant>
        <vt:i4>2</vt:i4>
      </vt:variant>
      <vt:variant>
        <vt:lpstr>Nadpisy snímků</vt:lpstr>
      </vt:variant>
      <vt:variant>
        <vt:i4>10</vt:i4>
      </vt:variant>
    </vt:vector>
  </HeadingPairs>
  <TitlesOfParts>
    <vt:vector size="17" baseType="lpstr">
      <vt:lpstr>Verdana</vt:lpstr>
      <vt:lpstr>Arial</vt:lpstr>
      <vt:lpstr>Wingdings 2</vt:lpstr>
      <vt:lpstr>Calibri</vt:lpstr>
      <vt:lpstr>Book Antiqua</vt:lpstr>
      <vt:lpstr>Summer</vt:lpstr>
      <vt:lpstr>Summer</vt:lpstr>
      <vt:lpstr>Snímek 1</vt:lpstr>
      <vt:lpstr>Snímek 2</vt:lpstr>
      <vt:lpstr>KOSMAS</vt:lpstr>
      <vt:lpstr>Život</vt:lpstr>
      <vt:lpstr>Kosmova kronika česká</vt:lpstr>
      <vt:lpstr>Kronika Čechů – orig. Chronica Boemorum</vt:lpstr>
      <vt:lpstr>Kosmovi pokračovatelé</vt:lpstr>
      <vt:lpstr>Pracuj s textem Kosmovy kroniky – viz. pracovní list</vt:lpstr>
      <vt:lpstr>Úkoly k textu:</vt:lpstr>
      <vt:lpstr>Zdroje: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KOSMAS</dc:title>
  <dc:creator>Milan Svatoň</dc:creator>
  <cp:lastModifiedBy>DUM</cp:lastModifiedBy>
  <cp:revision>23</cp:revision>
  <dcterms:created xsi:type="dcterms:W3CDTF">2011-11-15T15:57:55Z</dcterms:created>
  <dcterms:modified xsi:type="dcterms:W3CDTF">2012-03-31T17:23:19Z</dcterms:modified>
</cp:coreProperties>
</file>