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slides/slide4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2"/>
  </p:notesMasterIdLst>
  <p:handoutMasterIdLst>
    <p:handoutMasterId r:id="rId43"/>
  </p:handoutMasterIdLst>
  <p:sldIdLst>
    <p:sldId id="29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92" r:id="rId26"/>
    <p:sldId id="279" r:id="rId27"/>
    <p:sldId id="280" r:id="rId28"/>
    <p:sldId id="281" r:id="rId29"/>
    <p:sldId id="282" r:id="rId30"/>
    <p:sldId id="283" r:id="rId31"/>
    <p:sldId id="284" r:id="rId32"/>
    <p:sldId id="285" r:id="rId33"/>
    <p:sldId id="286" r:id="rId34"/>
    <p:sldId id="287" r:id="rId35"/>
    <p:sldId id="288" r:id="rId36"/>
    <p:sldId id="289" r:id="rId37"/>
    <p:sldId id="290" r:id="rId38"/>
    <p:sldId id="291" r:id="rId39"/>
    <p:sldId id="295" r:id="rId40"/>
    <p:sldId id="294" r:id="rId4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6363C9"/>
    <a:srgbClr val="FF79FF"/>
    <a:srgbClr val="76B531"/>
    <a:srgbClr val="8BCC44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84860" autoAdjust="0"/>
  </p:normalViewPr>
  <p:slideViewPr>
    <p:cSldViewPr>
      <p:cViewPr varScale="1">
        <p:scale>
          <a:sx n="92" d="100"/>
          <a:sy n="92" d="100"/>
        </p:scale>
        <p:origin x="-51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41" d="100"/>
          <a:sy n="41" d="100"/>
        </p:scale>
        <p:origin x="-2395" y="-8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FAFB07-D92F-4045-AD70-C169EC34CAB7}" type="datetimeFigureOut">
              <a:rPr lang="cs-CZ" smtClean="0"/>
              <a:pPr/>
              <a:t>23.3.2014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25681E-4DBB-428A-A73D-B5780D17EB47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5820922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5548C6-9D74-4163-81B5-08D8F52B8F80}" type="datetimeFigureOut">
              <a:rPr lang="cs-CZ" smtClean="0"/>
              <a:pPr/>
              <a:t>23.3.2014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693713-C6CA-432E-ACD9-3B15F33F6CF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426657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Třída se rozdělí na dva týmy</a:t>
            </a:r>
            <a:r>
              <a:rPr lang="cs-CZ" baseline="0" dirty="0" smtClean="0"/>
              <a:t> – kolečko x křížek. </a:t>
            </a:r>
            <a:r>
              <a:rPr lang="cs-CZ" dirty="0" smtClean="0"/>
              <a:t>Kliknutím na herní pole</a:t>
            </a:r>
            <a:r>
              <a:rPr lang="cs-CZ" baseline="0" dirty="0" smtClean="0"/>
              <a:t> se zobrazí otázka. Správnost odpovědi si ověříš kliknutím na „fajfku“. Zpátky na herní pole se vrátíš kliknutím na domeček. Při správné odpovědi umísti svůj symbol kliknutím na herní pole (kolečko – 1x ; křížek – 2x). Při nesprávné odpovědi dané pole připadá soupeři. Vyhrává tým, který propojí 4 symboly všemi směry.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93713-C6CA-432E-ACD9-3B15F33F6CF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231377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70756-A4A0-49C8-99D2-8BAC9664B1DF}" type="datetimeFigureOut">
              <a:rPr lang="cs-CZ" smtClean="0"/>
              <a:pPr/>
              <a:t>23.3.2014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D608F-FF0B-402F-A545-0A1369E7D97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698314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70756-A4A0-49C8-99D2-8BAC9664B1DF}" type="datetimeFigureOut">
              <a:rPr lang="cs-CZ" smtClean="0"/>
              <a:pPr/>
              <a:t>23.3.2014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D608F-FF0B-402F-A545-0A1369E7D97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228784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70756-A4A0-49C8-99D2-8BAC9664B1DF}" type="datetimeFigureOut">
              <a:rPr lang="cs-CZ" smtClean="0"/>
              <a:pPr/>
              <a:t>23.3.2014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D608F-FF0B-402F-A545-0A1369E7D97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65858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70756-A4A0-49C8-99D2-8BAC9664B1DF}" type="datetimeFigureOut">
              <a:rPr lang="cs-CZ" smtClean="0"/>
              <a:pPr/>
              <a:t>23.3.2014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D608F-FF0B-402F-A545-0A1369E7D97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080890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70756-A4A0-49C8-99D2-8BAC9664B1DF}" type="datetimeFigureOut">
              <a:rPr lang="cs-CZ" smtClean="0"/>
              <a:pPr/>
              <a:t>23.3.2014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D608F-FF0B-402F-A545-0A1369E7D97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876387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70756-A4A0-49C8-99D2-8BAC9664B1DF}" type="datetimeFigureOut">
              <a:rPr lang="cs-CZ" smtClean="0"/>
              <a:pPr/>
              <a:t>23.3.2014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D608F-FF0B-402F-A545-0A1369E7D97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236084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70756-A4A0-49C8-99D2-8BAC9664B1DF}" type="datetimeFigureOut">
              <a:rPr lang="cs-CZ" smtClean="0"/>
              <a:pPr/>
              <a:t>23.3.2014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D608F-FF0B-402F-A545-0A1369E7D97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812775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70756-A4A0-49C8-99D2-8BAC9664B1DF}" type="datetimeFigureOut">
              <a:rPr lang="cs-CZ" smtClean="0"/>
              <a:pPr/>
              <a:t>23.3.2014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D608F-FF0B-402F-A545-0A1369E7D97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370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70756-A4A0-49C8-99D2-8BAC9664B1DF}" type="datetimeFigureOut">
              <a:rPr lang="cs-CZ" smtClean="0"/>
              <a:pPr/>
              <a:t>23.3.2014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D608F-FF0B-402F-A545-0A1369E7D97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007418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70756-A4A0-49C8-99D2-8BAC9664B1DF}" type="datetimeFigureOut">
              <a:rPr lang="cs-CZ" smtClean="0"/>
              <a:pPr/>
              <a:t>23.3.2014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D608F-FF0B-402F-A545-0A1369E7D97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99073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70756-A4A0-49C8-99D2-8BAC9664B1DF}" type="datetimeFigureOut">
              <a:rPr lang="cs-CZ" smtClean="0"/>
              <a:pPr/>
              <a:t>23.3.2014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D608F-FF0B-402F-A545-0A1369E7D97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923344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170756-A4A0-49C8-99D2-8BAC9664B1DF}" type="datetimeFigureOut">
              <a:rPr lang="cs-CZ" smtClean="0"/>
              <a:pPr/>
              <a:t>23.3.2014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6D608F-FF0B-402F-A545-0A1369E7D97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030624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3.xml"/><Relationship Id="rId13" Type="http://schemas.openxmlformats.org/officeDocument/2006/relationships/slide" Target="slide10.xml"/><Relationship Id="rId18" Type="http://schemas.openxmlformats.org/officeDocument/2006/relationships/slide" Target="slide17.xml"/><Relationship Id="rId26" Type="http://schemas.openxmlformats.org/officeDocument/2006/relationships/slide" Target="slide21.xml"/><Relationship Id="rId3" Type="http://schemas.openxmlformats.org/officeDocument/2006/relationships/slide" Target="slide8.xml"/><Relationship Id="rId21" Type="http://schemas.openxmlformats.org/officeDocument/2006/relationships/slide" Target="slide27.xml"/><Relationship Id="rId34" Type="http://schemas.openxmlformats.org/officeDocument/2006/relationships/slide" Target="slide38.xml"/><Relationship Id="rId7" Type="http://schemas.openxmlformats.org/officeDocument/2006/relationships/slide" Target="slide4.xml"/><Relationship Id="rId12" Type="http://schemas.openxmlformats.org/officeDocument/2006/relationships/slide" Target="slide11.xml"/><Relationship Id="rId17" Type="http://schemas.openxmlformats.org/officeDocument/2006/relationships/slide" Target="slide18.xml"/><Relationship Id="rId25" Type="http://schemas.openxmlformats.org/officeDocument/2006/relationships/slide" Target="slide22.xml"/><Relationship Id="rId33" Type="http://schemas.openxmlformats.org/officeDocument/2006/relationships/slide" Target="slide25.xml"/><Relationship Id="rId38" Type="http://schemas.openxmlformats.org/officeDocument/2006/relationships/slide" Target="slide34.xml"/><Relationship Id="rId2" Type="http://schemas.openxmlformats.org/officeDocument/2006/relationships/notesSlide" Target="../notesSlides/notesSlide1.xml"/><Relationship Id="rId16" Type="http://schemas.openxmlformats.org/officeDocument/2006/relationships/slide" Target="slide19.xml"/><Relationship Id="rId20" Type="http://schemas.openxmlformats.org/officeDocument/2006/relationships/slide" Target="slide15.xml"/><Relationship Id="rId29" Type="http://schemas.openxmlformats.org/officeDocument/2006/relationships/slide" Target="slide31.xml"/><Relationship Id="rId1" Type="http://schemas.openxmlformats.org/officeDocument/2006/relationships/slideLayout" Target="../slideLayouts/slideLayout1.xml"/><Relationship Id="rId6" Type="http://schemas.openxmlformats.org/officeDocument/2006/relationships/slide" Target="slide5.xml"/><Relationship Id="rId11" Type="http://schemas.openxmlformats.org/officeDocument/2006/relationships/slide" Target="slide12.xml"/><Relationship Id="rId24" Type="http://schemas.openxmlformats.org/officeDocument/2006/relationships/slide" Target="slide23.xml"/><Relationship Id="rId32" Type="http://schemas.openxmlformats.org/officeDocument/2006/relationships/slide" Target="slide28.xml"/><Relationship Id="rId37" Type="http://schemas.openxmlformats.org/officeDocument/2006/relationships/slide" Target="slide35.xml"/><Relationship Id="rId5" Type="http://schemas.openxmlformats.org/officeDocument/2006/relationships/slide" Target="slide6.xml"/><Relationship Id="rId15" Type="http://schemas.openxmlformats.org/officeDocument/2006/relationships/slide" Target="slide20.xml"/><Relationship Id="rId23" Type="http://schemas.openxmlformats.org/officeDocument/2006/relationships/slide" Target="slide24.xml"/><Relationship Id="rId28" Type="http://schemas.openxmlformats.org/officeDocument/2006/relationships/slide" Target="slide32.xml"/><Relationship Id="rId36" Type="http://schemas.openxmlformats.org/officeDocument/2006/relationships/slide" Target="slide36.xml"/><Relationship Id="rId10" Type="http://schemas.openxmlformats.org/officeDocument/2006/relationships/slide" Target="slide13.xml"/><Relationship Id="rId19" Type="http://schemas.openxmlformats.org/officeDocument/2006/relationships/slide" Target="slide16.xml"/><Relationship Id="rId31" Type="http://schemas.openxmlformats.org/officeDocument/2006/relationships/slide" Target="slide29.xml"/><Relationship Id="rId4" Type="http://schemas.openxmlformats.org/officeDocument/2006/relationships/slide" Target="slide7.xml"/><Relationship Id="rId9" Type="http://schemas.openxmlformats.org/officeDocument/2006/relationships/slide" Target="slide14.xml"/><Relationship Id="rId14" Type="http://schemas.openxmlformats.org/officeDocument/2006/relationships/slide" Target="slide9.xml"/><Relationship Id="rId22" Type="http://schemas.openxmlformats.org/officeDocument/2006/relationships/slide" Target="slide26.xml"/><Relationship Id="rId27" Type="http://schemas.openxmlformats.org/officeDocument/2006/relationships/slide" Target="slide33.xml"/><Relationship Id="rId30" Type="http://schemas.openxmlformats.org/officeDocument/2006/relationships/slide" Target="slide30.xml"/><Relationship Id="rId35" Type="http://schemas.openxmlformats.org/officeDocument/2006/relationships/slide" Target="slide3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3.png"/><Relationship Id="rId7" Type="http://schemas.openxmlformats.org/officeDocument/2006/relationships/slide" Target="slide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8.gi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3.png"/><Relationship Id="rId7" Type="http://schemas.openxmlformats.org/officeDocument/2006/relationships/slide" Target="slide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8.gi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3.png"/><Relationship Id="rId7" Type="http://schemas.openxmlformats.org/officeDocument/2006/relationships/slide" Target="slide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9.jpeg"/><Relationship Id="rId9" Type="http://schemas.openxmlformats.org/officeDocument/2006/relationships/image" Target="../media/image8.gi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3.png"/><Relationship Id="rId7" Type="http://schemas.openxmlformats.org/officeDocument/2006/relationships/slide" Target="slide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10.jpeg"/><Relationship Id="rId9" Type="http://schemas.openxmlformats.org/officeDocument/2006/relationships/image" Target="../media/image8.gi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3.png"/><Relationship Id="rId7" Type="http://schemas.openxmlformats.org/officeDocument/2006/relationships/slide" Target="slide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10.jpeg"/><Relationship Id="rId9" Type="http://schemas.openxmlformats.org/officeDocument/2006/relationships/image" Target="../media/image8.gi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3.png"/><Relationship Id="rId7" Type="http://schemas.openxmlformats.org/officeDocument/2006/relationships/slide" Target="slide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10.jpeg"/><Relationship Id="rId9" Type="http://schemas.openxmlformats.org/officeDocument/2006/relationships/image" Target="../media/image8.gi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3.png"/><Relationship Id="rId7" Type="http://schemas.openxmlformats.org/officeDocument/2006/relationships/slide" Target="slide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10.jpeg"/><Relationship Id="rId9" Type="http://schemas.openxmlformats.org/officeDocument/2006/relationships/image" Target="../media/image8.gi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3.png"/><Relationship Id="rId7" Type="http://schemas.openxmlformats.org/officeDocument/2006/relationships/slide" Target="slide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10.jpeg"/><Relationship Id="rId9" Type="http://schemas.openxmlformats.org/officeDocument/2006/relationships/image" Target="../media/image8.gi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3.png"/><Relationship Id="rId7" Type="http://schemas.openxmlformats.org/officeDocument/2006/relationships/slide" Target="slide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8.gi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3.png"/><Relationship Id="rId7" Type="http://schemas.openxmlformats.org/officeDocument/2006/relationships/slide" Target="slide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10.jpeg"/><Relationship Id="rId9" Type="http://schemas.openxmlformats.org/officeDocument/2006/relationships/image" Target="../media/image8.gi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3.png"/><Relationship Id="rId7" Type="http://schemas.openxmlformats.org/officeDocument/2006/relationships/slide" Target="slide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10.jpeg"/><Relationship Id="rId9" Type="http://schemas.openxmlformats.org/officeDocument/2006/relationships/image" Target="../media/image8.gi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3.png"/><Relationship Id="rId7" Type="http://schemas.openxmlformats.org/officeDocument/2006/relationships/slide" Target="slide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10.jpeg"/><Relationship Id="rId9" Type="http://schemas.openxmlformats.org/officeDocument/2006/relationships/image" Target="../media/image8.gi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3.png"/><Relationship Id="rId7" Type="http://schemas.openxmlformats.org/officeDocument/2006/relationships/slide" Target="slide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10.jpeg"/><Relationship Id="rId9" Type="http://schemas.openxmlformats.org/officeDocument/2006/relationships/image" Target="../media/image8.gi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3.png"/><Relationship Id="rId7" Type="http://schemas.openxmlformats.org/officeDocument/2006/relationships/slide" Target="slide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10.jpeg"/><Relationship Id="rId9" Type="http://schemas.openxmlformats.org/officeDocument/2006/relationships/image" Target="../media/image8.gi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3.png"/><Relationship Id="rId7" Type="http://schemas.openxmlformats.org/officeDocument/2006/relationships/slide" Target="slide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10.jpeg"/><Relationship Id="rId9" Type="http://schemas.openxmlformats.org/officeDocument/2006/relationships/image" Target="../media/image8.gif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3.png"/><Relationship Id="rId7" Type="http://schemas.openxmlformats.org/officeDocument/2006/relationships/slide" Target="slide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10.jpeg"/><Relationship Id="rId9" Type="http://schemas.openxmlformats.org/officeDocument/2006/relationships/image" Target="../media/image8.gif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3.png"/><Relationship Id="rId7" Type="http://schemas.openxmlformats.org/officeDocument/2006/relationships/slide" Target="slide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10.jpeg"/><Relationship Id="rId9" Type="http://schemas.openxmlformats.org/officeDocument/2006/relationships/image" Target="../media/image8.gif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3.png"/><Relationship Id="rId7" Type="http://schemas.openxmlformats.org/officeDocument/2006/relationships/slide" Target="slide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10.jpeg"/><Relationship Id="rId9" Type="http://schemas.openxmlformats.org/officeDocument/2006/relationships/image" Target="../media/image8.gif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slide" Target="slide2.xml"/><Relationship Id="rId5" Type="http://schemas.openxmlformats.org/officeDocument/2006/relationships/image" Target="../media/image5.png"/><Relationship Id="rId4" Type="http://schemas.openxmlformats.org/officeDocument/2006/relationships/image" Target="../media/image10.jpe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3.png"/><Relationship Id="rId7" Type="http://schemas.openxmlformats.org/officeDocument/2006/relationships/slide" Target="slide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10.jpeg"/><Relationship Id="rId9" Type="http://schemas.openxmlformats.org/officeDocument/2006/relationships/image" Target="../media/image8.gif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3.png"/><Relationship Id="rId7" Type="http://schemas.openxmlformats.org/officeDocument/2006/relationships/slide" Target="slide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10.jpeg"/><Relationship Id="rId9" Type="http://schemas.openxmlformats.org/officeDocument/2006/relationships/image" Target="../media/image8.gif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3.png"/><Relationship Id="rId7" Type="http://schemas.openxmlformats.org/officeDocument/2006/relationships/slide" Target="slide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10.jpeg"/><Relationship Id="rId9" Type="http://schemas.openxmlformats.org/officeDocument/2006/relationships/image" Target="../media/image8.gif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slide" Target="slide2.xml"/><Relationship Id="rId5" Type="http://schemas.openxmlformats.org/officeDocument/2006/relationships/image" Target="../media/image5.png"/><Relationship Id="rId4" Type="http://schemas.openxmlformats.org/officeDocument/2006/relationships/image" Target="../media/image10.jpe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3.png"/><Relationship Id="rId7" Type="http://schemas.openxmlformats.org/officeDocument/2006/relationships/slide" Target="slide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10.jpeg"/><Relationship Id="rId9" Type="http://schemas.openxmlformats.org/officeDocument/2006/relationships/image" Target="../media/image8.gif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3.png"/><Relationship Id="rId7" Type="http://schemas.openxmlformats.org/officeDocument/2006/relationships/slide" Target="slide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10.jpeg"/><Relationship Id="rId9" Type="http://schemas.openxmlformats.org/officeDocument/2006/relationships/image" Target="../media/image8.gif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3.png"/><Relationship Id="rId7" Type="http://schemas.openxmlformats.org/officeDocument/2006/relationships/slide" Target="slide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10.jpeg"/><Relationship Id="rId9" Type="http://schemas.openxmlformats.org/officeDocument/2006/relationships/image" Target="../media/image8.gif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3.png"/><Relationship Id="rId7" Type="http://schemas.openxmlformats.org/officeDocument/2006/relationships/slide" Target="slide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10.jpeg"/><Relationship Id="rId9" Type="http://schemas.openxmlformats.org/officeDocument/2006/relationships/image" Target="../media/image8.gif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3.png"/><Relationship Id="rId7" Type="http://schemas.openxmlformats.org/officeDocument/2006/relationships/slide" Target="slide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10.jpeg"/><Relationship Id="rId9" Type="http://schemas.openxmlformats.org/officeDocument/2006/relationships/image" Target="../media/image8.gif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3.png"/><Relationship Id="rId7" Type="http://schemas.openxmlformats.org/officeDocument/2006/relationships/slide" Target="slide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10.jpeg"/><Relationship Id="rId9" Type="http://schemas.openxmlformats.org/officeDocument/2006/relationships/image" Target="../media/image8.gif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3.png"/><Relationship Id="rId7" Type="http://schemas.openxmlformats.org/officeDocument/2006/relationships/slide" Target="slide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10.jpeg"/><Relationship Id="rId9" Type="http://schemas.openxmlformats.org/officeDocument/2006/relationships/image" Target="../media/image8.gif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3.png"/><Relationship Id="rId7" Type="http://schemas.openxmlformats.org/officeDocument/2006/relationships/slide" Target="slide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10.jpeg"/><Relationship Id="rId9" Type="http://schemas.openxmlformats.org/officeDocument/2006/relationships/image" Target="../media/image8.gif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3.png"/><Relationship Id="rId7" Type="http://schemas.openxmlformats.org/officeDocument/2006/relationships/slide" Target="slide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10.jpeg"/><Relationship Id="rId9" Type="http://schemas.openxmlformats.org/officeDocument/2006/relationships/image" Target="../media/image8.gif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3.png"/><Relationship Id="rId7" Type="http://schemas.openxmlformats.org/officeDocument/2006/relationships/slide" Target="slide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10.jpeg"/><Relationship Id="rId9" Type="http://schemas.openxmlformats.org/officeDocument/2006/relationships/image" Target="../media/image8.gif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3.png"/><Relationship Id="rId7" Type="http://schemas.openxmlformats.org/officeDocument/2006/relationships/slide" Target="slide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10.jpeg"/><Relationship Id="rId9" Type="http://schemas.openxmlformats.org/officeDocument/2006/relationships/image" Target="../media/image8.gif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3.png"/><Relationship Id="rId7" Type="http://schemas.openxmlformats.org/officeDocument/2006/relationships/slide" Target="slide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10.jpeg"/><Relationship Id="rId9" Type="http://schemas.openxmlformats.org/officeDocument/2006/relationships/image" Target="../media/image8.gif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3.png"/><Relationship Id="rId7" Type="http://schemas.openxmlformats.org/officeDocument/2006/relationships/slide" Target="slide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10.jpeg"/><Relationship Id="rId9" Type="http://schemas.openxmlformats.org/officeDocument/2006/relationships/image" Target="../media/image8.gif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6/6e/Lovci_mamutu_mammoth.jpg" TargetMode="External"/><Relationship Id="rId2" Type="http://schemas.openxmlformats.org/officeDocument/2006/relationships/hyperlink" Target="http://upload.wikimedia.org/wikipedia/commons/5/51/Altamira,_bison,_museum_0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d/d7/Mal'ta_(mamut).gif" TargetMode="External"/><Relationship Id="rId5" Type="http://schemas.openxmlformats.org/officeDocument/2006/relationships/hyperlink" Target="http://upload.wikimedia.org/wikipedia/commons/8/8f/Altamira,_doe.JPG" TargetMode="External"/><Relationship Id="rId4" Type="http://schemas.openxmlformats.org/officeDocument/2006/relationships/hyperlink" Target="http://upload.wikimedia.org/wikipedia/commons/b/b8/Vestonicka_venuse_edit.jpg" TargetMode="Externa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404664"/>
            <a:ext cx="8496944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      	</a:t>
            </a:r>
            <a:r>
              <a:rPr lang="cs-CZ" dirty="0" smtClean="0"/>
              <a:t>					                                                              </a:t>
            </a:r>
            <a:r>
              <a:rPr lang="cs-CZ" dirty="0"/>
              <a:t> </a:t>
            </a:r>
            <a:r>
              <a:rPr lang="cs-CZ" sz="3200" dirty="0"/>
              <a:t> </a:t>
            </a:r>
            <a:r>
              <a:rPr lang="cs-CZ" sz="3200" dirty="0" smtClean="0"/>
              <a:t>VY_32_INOVACE_81.19</a:t>
            </a:r>
          </a:p>
          <a:p>
            <a:endParaRPr lang="cs-CZ" dirty="0" smtClean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b="1" dirty="0" smtClean="0"/>
              <a:t>Jméno autora: </a:t>
            </a:r>
            <a:r>
              <a:rPr lang="cs-CZ" dirty="0" smtClean="0"/>
              <a:t>Iva Vondrová </a:t>
            </a:r>
          </a:p>
          <a:p>
            <a:r>
              <a:rPr lang="cs-CZ" b="1" dirty="0" smtClean="0"/>
              <a:t>Datum </a:t>
            </a:r>
            <a:r>
              <a:rPr lang="cs-CZ" b="1" dirty="0"/>
              <a:t>(období) tvorby: </a:t>
            </a:r>
            <a:r>
              <a:rPr lang="cs-CZ" dirty="0"/>
              <a:t>září 2013 </a:t>
            </a:r>
          </a:p>
          <a:p>
            <a:r>
              <a:rPr lang="cs-CZ" b="1" dirty="0"/>
              <a:t>Ročník, pro který je materiál určen: </a:t>
            </a:r>
            <a:r>
              <a:rPr lang="cs-CZ" dirty="0" smtClean="0"/>
              <a:t>šestý</a:t>
            </a:r>
            <a:endParaRPr lang="cs-CZ" dirty="0"/>
          </a:p>
          <a:p>
            <a:r>
              <a:rPr lang="cs-CZ" b="1" dirty="0"/>
              <a:t>Vzdělávací oblast (obor, tematický okruh): </a:t>
            </a:r>
            <a:r>
              <a:rPr lang="cs-CZ" dirty="0"/>
              <a:t>Dějepis </a:t>
            </a:r>
          </a:p>
          <a:p>
            <a:r>
              <a:rPr lang="cs-CZ" dirty="0" smtClean="0"/>
              <a:t>				        Opakování </a:t>
            </a:r>
            <a:r>
              <a:rPr lang="cs-CZ" dirty="0"/>
              <a:t>učiva </a:t>
            </a:r>
            <a:r>
              <a:rPr lang="cs-CZ" dirty="0" smtClean="0"/>
              <a:t>- Pravěk</a:t>
            </a:r>
            <a:endParaRPr lang="cs-CZ" dirty="0"/>
          </a:p>
          <a:p>
            <a:r>
              <a:rPr lang="cs-CZ" dirty="0"/>
              <a:t>                                                                      </a:t>
            </a:r>
          </a:p>
          <a:p>
            <a:r>
              <a:rPr lang="cs-CZ" b="1" dirty="0"/>
              <a:t> </a:t>
            </a:r>
            <a:r>
              <a:rPr lang="cs-CZ" dirty="0"/>
              <a:t> </a:t>
            </a:r>
          </a:p>
          <a:p>
            <a:r>
              <a:rPr lang="cs-CZ" b="1" dirty="0" smtClean="0"/>
              <a:t>Anotace: </a:t>
            </a:r>
            <a:r>
              <a:rPr lang="cs-CZ" dirty="0" smtClean="0"/>
              <a:t>Materiál je určen k opakování učiva šestého ročníku – Pravěk. Žáci se na základě svých dosavadních znalostí aktivně zapojují do opakování učiva. Konkrétní návod k práci s daným materiálem je uveden v jeho poznámkách. V materiálu je použito obrázků z Microsoft Office </a:t>
            </a:r>
            <a:r>
              <a:rPr lang="cs-CZ" dirty="0" err="1" smtClean="0"/>
              <a:t>Cliparts</a:t>
            </a:r>
            <a:r>
              <a:rPr lang="cs-CZ" dirty="0" smtClean="0"/>
              <a:t>. </a:t>
            </a:r>
            <a:endParaRPr lang="cs-CZ" dirty="0"/>
          </a:p>
        </p:txBody>
      </p:sp>
      <p:pic>
        <p:nvPicPr>
          <p:cNvPr id="1027" name="Picture 3" descr="C:\Users\jitka.libricka\Desktop\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473" y="1412776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6922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7" name="Obdélník 526">
            <a:hlinkClick r:id="rId3" action="ppaction://hlinksldjump"/>
          </p:cNvPr>
          <p:cNvSpPr/>
          <p:nvPr/>
        </p:nvSpPr>
        <p:spPr>
          <a:xfrm>
            <a:off x="7380312" y="972334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891" name="Obdélník 890">
            <a:hlinkClick r:id="rId4" action="ppaction://hlinksldjump"/>
          </p:cNvPr>
          <p:cNvSpPr/>
          <p:nvPr/>
        </p:nvSpPr>
        <p:spPr>
          <a:xfrm>
            <a:off x="6497245" y="973277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980" name="Obdélník 979">
            <a:hlinkClick r:id="rId5" action="ppaction://hlinksldjump"/>
          </p:cNvPr>
          <p:cNvSpPr/>
          <p:nvPr/>
        </p:nvSpPr>
        <p:spPr>
          <a:xfrm>
            <a:off x="5608961" y="974220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991" name="Obdélník 990">
            <a:hlinkClick r:id="rId6" action="ppaction://hlinksldjump"/>
          </p:cNvPr>
          <p:cNvSpPr/>
          <p:nvPr/>
        </p:nvSpPr>
        <p:spPr>
          <a:xfrm>
            <a:off x="4725894" y="975163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1002" name="Obdélník 1001">
            <a:hlinkClick r:id="rId7" action="ppaction://hlinksldjump"/>
          </p:cNvPr>
          <p:cNvSpPr/>
          <p:nvPr/>
        </p:nvSpPr>
        <p:spPr>
          <a:xfrm>
            <a:off x="3839626" y="974220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1013" name="Obdélník 1012">
            <a:hlinkClick r:id="rId8" action="ppaction://hlinksldjump"/>
          </p:cNvPr>
          <p:cNvSpPr/>
          <p:nvPr/>
        </p:nvSpPr>
        <p:spPr>
          <a:xfrm>
            <a:off x="2956559" y="975163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1084" name="Obdélník 1083">
            <a:hlinkClick r:id="rId9" action="ppaction://hlinksldjump"/>
          </p:cNvPr>
          <p:cNvSpPr/>
          <p:nvPr/>
        </p:nvSpPr>
        <p:spPr>
          <a:xfrm>
            <a:off x="7381331" y="1878728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1085" name="Obdélník 1084">
            <a:hlinkClick r:id="rId10" action="ppaction://hlinksldjump"/>
          </p:cNvPr>
          <p:cNvSpPr/>
          <p:nvPr/>
        </p:nvSpPr>
        <p:spPr>
          <a:xfrm>
            <a:off x="6498264" y="1879671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1086" name="Obdélník 1085">
            <a:hlinkClick r:id="rId11" action="ppaction://hlinksldjump"/>
          </p:cNvPr>
          <p:cNvSpPr/>
          <p:nvPr/>
        </p:nvSpPr>
        <p:spPr>
          <a:xfrm>
            <a:off x="5609980" y="1880614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1087" name="Obdélník 1086">
            <a:hlinkClick r:id="rId12" action="ppaction://hlinksldjump"/>
          </p:cNvPr>
          <p:cNvSpPr/>
          <p:nvPr/>
        </p:nvSpPr>
        <p:spPr>
          <a:xfrm>
            <a:off x="4726913" y="1881557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1088" name="Obdélník 1087">
            <a:hlinkClick r:id="rId13" action="ppaction://hlinksldjump"/>
          </p:cNvPr>
          <p:cNvSpPr/>
          <p:nvPr/>
        </p:nvSpPr>
        <p:spPr>
          <a:xfrm>
            <a:off x="3840645" y="1880614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1089" name="Obdélník 1088">
            <a:hlinkClick r:id="rId14" action="ppaction://hlinksldjump"/>
          </p:cNvPr>
          <p:cNvSpPr/>
          <p:nvPr/>
        </p:nvSpPr>
        <p:spPr>
          <a:xfrm>
            <a:off x="2957578" y="1881557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1150" name="Obdélník 1149">
            <a:hlinkClick r:id="rId15" action="ppaction://hlinksldjump"/>
          </p:cNvPr>
          <p:cNvSpPr/>
          <p:nvPr/>
        </p:nvSpPr>
        <p:spPr>
          <a:xfrm>
            <a:off x="7380312" y="2769734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1151" name="Obdélník 1150">
            <a:hlinkClick r:id="rId16" action="ppaction://hlinksldjump"/>
          </p:cNvPr>
          <p:cNvSpPr/>
          <p:nvPr/>
        </p:nvSpPr>
        <p:spPr>
          <a:xfrm>
            <a:off x="6497245" y="2770677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1152" name="Obdélník 1151">
            <a:hlinkClick r:id="rId17" action="ppaction://hlinksldjump"/>
          </p:cNvPr>
          <p:cNvSpPr/>
          <p:nvPr/>
        </p:nvSpPr>
        <p:spPr>
          <a:xfrm>
            <a:off x="5608961" y="2771620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1153" name="Obdélník 1152">
            <a:hlinkClick r:id="rId18" action="ppaction://hlinksldjump"/>
          </p:cNvPr>
          <p:cNvSpPr/>
          <p:nvPr/>
        </p:nvSpPr>
        <p:spPr>
          <a:xfrm>
            <a:off x="4725894" y="2772563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1154" name="Obdélník 1153">
            <a:hlinkClick r:id="rId19" action="ppaction://hlinksldjump"/>
          </p:cNvPr>
          <p:cNvSpPr/>
          <p:nvPr/>
        </p:nvSpPr>
        <p:spPr>
          <a:xfrm>
            <a:off x="3839626" y="2771620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1155" name="Obdélník 1154">
            <a:hlinkClick r:id="rId20" action="ppaction://hlinksldjump"/>
          </p:cNvPr>
          <p:cNvSpPr/>
          <p:nvPr/>
        </p:nvSpPr>
        <p:spPr>
          <a:xfrm>
            <a:off x="2956559" y="2772563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1216" name="Obdélník 1215">
            <a:hlinkClick r:id="rId21" action="ppaction://hlinksldjump"/>
          </p:cNvPr>
          <p:cNvSpPr/>
          <p:nvPr/>
        </p:nvSpPr>
        <p:spPr>
          <a:xfrm>
            <a:off x="7380312" y="3678617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1217" name="Obdélník 1216">
            <a:hlinkClick r:id="rId22" action="ppaction://hlinksldjump"/>
          </p:cNvPr>
          <p:cNvSpPr/>
          <p:nvPr/>
        </p:nvSpPr>
        <p:spPr>
          <a:xfrm>
            <a:off x="6497245" y="3679560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1218" name="Obdélník 1217">
            <a:hlinkClick r:id="rId23" action="ppaction://hlinksldjump"/>
          </p:cNvPr>
          <p:cNvSpPr/>
          <p:nvPr/>
        </p:nvSpPr>
        <p:spPr>
          <a:xfrm>
            <a:off x="5608961" y="3680503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1219" name="Obdélník 1218">
            <a:hlinkClick r:id="rId24" action="ppaction://hlinksldjump"/>
          </p:cNvPr>
          <p:cNvSpPr/>
          <p:nvPr/>
        </p:nvSpPr>
        <p:spPr>
          <a:xfrm>
            <a:off x="4725894" y="3681446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1220" name="Obdélník 1219">
            <a:hlinkClick r:id="rId25" action="ppaction://hlinksldjump"/>
          </p:cNvPr>
          <p:cNvSpPr/>
          <p:nvPr/>
        </p:nvSpPr>
        <p:spPr>
          <a:xfrm>
            <a:off x="3839626" y="3680503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1221" name="Obdélník 1220">
            <a:hlinkClick r:id="rId26" action="ppaction://hlinksldjump"/>
          </p:cNvPr>
          <p:cNvSpPr/>
          <p:nvPr/>
        </p:nvSpPr>
        <p:spPr>
          <a:xfrm>
            <a:off x="2956559" y="3681446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1282" name="Obdélník 1281">
            <a:hlinkClick r:id="rId27" action="ppaction://hlinksldjump"/>
          </p:cNvPr>
          <p:cNvSpPr/>
          <p:nvPr/>
        </p:nvSpPr>
        <p:spPr>
          <a:xfrm>
            <a:off x="7380312" y="4569066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1283" name="Obdélník 1282">
            <a:hlinkClick r:id="rId28" action="ppaction://hlinksldjump"/>
          </p:cNvPr>
          <p:cNvSpPr/>
          <p:nvPr/>
        </p:nvSpPr>
        <p:spPr>
          <a:xfrm>
            <a:off x="6497245" y="4570009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1284" name="Obdélník 1283">
            <a:hlinkClick r:id="rId29" action="ppaction://hlinksldjump"/>
          </p:cNvPr>
          <p:cNvSpPr/>
          <p:nvPr/>
        </p:nvSpPr>
        <p:spPr>
          <a:xfrm>
            <a:off x="5608961" y="4570952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1285" name="Obdélník 1284">
            <a:hlinkClick r:id="rId30" action="ppaction://hlinksldjump"/>
          </p:cNvPr>
          <p:cNvSpPr/>
          <p:nvPr/>
        </p:nvSpPr>
        <p:spPr>
          <a:xfrm>
            <a:off x="4725894" y="4571895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1286" name="Obdélník 1285">
            <a:hlinkClick r:id="rId31" action="ppaction://hlinksldjump"/>
          </p:cNvPr>
          <p:cNvSpPr/>
          <p:nvPr/>
        </p:nvSpPr>
        <p:spPr>
          <a:xfrm>
            <a:off x="3839626" y="4570952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1287" name="Obdélník 1286">
            <a:hlinkClick r:id="rId32" action="ppaction://hlinksldjump"/>
          </p:cNvPr>
          <p:cNvSpPr/>
          <p:nvPr/>
        </p:nvSpPr>
        <p:spPr>
          <a:xfrm>
            <a:off x="2956559" y="4571895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1348" name="Obdélník 1347">
            <a:hlinkClick r:id="rId33" action="ppaction://hlinksldjump"/>
          </p:cNvPr>
          <p:cNvSpPr/>
          <p:nvPr/>
        </p:nvSpPr>
        <p:spPr>
          <a:xfrm>
            <a:off x="7380312" y="5485202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1349" name="Obdélník 1348">
            <a:hlinkClick r:id="rId34" action="ppaction://hlinksldjump"/>
          </p:cNvPr>
          <p:cNvSpPr/>
          <p:nvPr/>
        </p:nvSpPr>
        <p:spPr>
          <a:xfrm>
            <a:off x="6497245" y="5486145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1350" name="Obdélník 1349">
            <a:hlinkClick r:id="rId35" action="ppaction://hlinksldjump"/>
          </p:cNvPr>
          <p:cNvSpPr/>
          <p:nvPr/>
        </p:nvSpPr>
        <p:spPr>
          <a:xfrm>
            <a:off x="5608961" y="5487088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1351" name="Obdélník 1350">
            <a:hlinkClick r:id="rId36" action="ppaction://hlinksldjump"/>
          </p:cNvPr>
          <p:cNvSpPr/>
          <p:nvPr/>
        </p:nvSpPr>
        <p:spPr>
          <a:xfrm>
            <a:off x="4725894" y="5488031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1352" name="Obdélník 1351">
            <a:hlinkClick r:id="rId37" action="ppaction://hlinksldjump"/>
          </p:cNvPr>
          <p:cNvSpPr/>
          <p:nvPr/>
        </p:nvSpPr>
        <p:spPr>
          <a:xfrm>
            <a:off x="3839626" y="5487088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1353" name="Obdélník 1352">
            <a:hlinkClick r:id="rId38" action="ppaction://hlinksldjump"/>
          </p:cNvPr>
          <p:cNvSpPr/>
          <p:nvPr/>
        </p:nvSpPr>
        <p:spPr>
          <a:xfrm>
            <a:off x="2956559" y="5488031"/>
            <a:ext cx="792088" cy="792145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latin typeface="Harrington" pitchFamily="82" charset="0"/>
            </a:endParaRPr>
          </a:p>
        </p:txBody>
      </p:sp>
      <p:sp>
        <p:nvSpPr>
          <p:cNvPr id="517" name="Obdélník 516"/>
          <p:cNvSpPr/>
          <p:nvPr/>
        </p:nvSpPr>
        <p:spPr>
          <a:xfrm>
            <a:off x="7381250" y="972392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92" name="Obdélník 891"/>
          <p:cNvSpPr/>
          <p:nvPr/>
        </p:nvSpPr>
        <p:spPr>
          <a:xfrm>
            <a:off x="6498183" y="973335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81" name="Obdélník 980"/>
          <p:cNvSpPr/>
          <p:nvPr/>
        </p:nvSpPr>
        <p:spPr>
          <a:xfrm>
            <a:off x="5609899" y="974278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92" name="Obdélník 991"/>
          <p:cNvSpPr/>
          <p:nvPr/>
        </p:nvSpPr>
        <p:spPr>
          <a:xfrm>
            <a:off x="4726832" y="975221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03" name="Obdélník 1002"/>
          <p:cNvSpPr/>
          <p:nvPr/>
        </p:nvSpPr>
        <p:spPr>
          <a:xfrm>
            <a:off x="3840564" y="974278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14" name="Obdélník 1013"/>
          <p:cNvSpPr/>
          <p:nvPr/>
        </p:nvSpPr>
        <p:spPr>
          <a:xfrm>
            <a:off x="2957497" y="975221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pSp>
        <p:nvGrpSpPr>
          <p:cNvPr id="518" name="Skupina 517"/>
          <p:cNvGrpSpPr/>
          <p:nvPr/>
        </p:nvGrpSpPr>
        <p:grpSpPr>
          <a:xfrm>
            <a:off x="7379638" y="975820"/>
            <a:ext cx="792088" cy="830997"/>
            <a:chOff x="971600" y="908720"/>
            <a:chExt cx="792088" cy="836305"/>
          </a:xfrm>
        </p:grpSpPr>
        <p:grpSp>
          <p:nvGrpSpPr>
            <p:cNvPr id="519" name="Skupina 518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521" name="Obdélník 520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522" name="TextovéPole 521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520" name="Obdélník 519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893" name="Skupina 892"/>
          <p:cNvGrpSpPr/>
          <p:nvPr/>
        </p:nvGrpSpPr>
        <p:grpSpPr>
          <a:xfrm>
            <a:off x="6496571" y="976763"/>
            <a:ext cx="792088" cy="830997"/>
            <a:chOff x="971600" y="908720"/>
            <a:chExt cx="792088" cy="836305"/>
          </a:xfrm>
        </p:grpSpPr>
        <p:grpSp>
          <p:nvGrpSpPr>
            <p:cNvPr id="894" name="Skupina 893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896" name="Obdélník 895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897" name="TextovéPole 896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895" name="Obdélník 894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982" name="Skupina 981"/>
          <p:cNvGrpSpPr/>
          <p:nvPr/>
        </p:nvGrpSpPr>
        <p:grpSpPr>
          <a:xfrm>
            <a:off x="5608287" y="977706"/>
            <a:ext cx="792088" cy="830997"/>
            <a:chOff x="971600" y="908720"/>
            <a:chExt cx="792088" cy="836305"/>
          </a:xfrm>
        </p:grpSpPr>
        <p:grpSp>
          <p:nvGrpSpPr>
            <p:cNvPr id="983" name="Skupina 982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985" name="Obdélník 984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986" name="TextovéPole 985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984" name="Obdélník 983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993" name="Skupina 992"/>
          <p:cNvGrpSpPr/>
          <p:nvPr/>
        </p:nvGrpSpPr>
        <p:grpSpPr>
          <a:xfrm>
            <a:off x="4725220" y="978649"/>
            <a:ext cx="792088" cy="830997"/>
            <a:chOff x="971600" y="908720"/>
            <a:chExt cx="792088" cy="836305"/>
          </a:xfrm>
        </p:grpSpPr>
        <p:grpSp>
          <p:nvGrpSpPr>
            <p:cNvPr id="994" name="Skupina 993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996" name="Obdélník 995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997" name="TextovéPole 996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995" name="Obdélník 994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004" name="Skupina 1003"/>
          <p:cNvGrpSpPr/>
          <p:nvPr/>
        </p:nvGrpSpPr>
        <p:grpSpPr>
          <a:xfrm>
            <a:off x="3838952" y="977706"/>
            <a:ext cx="792088" cy="830997"/>
            <a:chOff x="971600" y="908720"/>
            <a:chExt cx="792088" cy="836305"/>
          </a:xfrm>
        </p:grpSpPr>
        <p:grpSp>
          <p:nvGrpSpPr>
            <p:cNvPr id="1005" name="Skupina 1004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1007" name="Obdélník 1006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008" name="TextovéPole 1007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1006" name="Obdélník 1005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015" name="Skupina 1014"/>
          <p:cNvGrpSpPr/>
          <p:nvPr/>
        </p:nvGrpSpPr>
        <p:grpSpPr>
          <a:xfrm>
            <a:off x="2955885" y="978649"/>
            <a:ext cx="792088" cy="830997"/>
            <a:chOff x="971600" y="908720"/>
            <a:chExt cx="792088" cy="836305"/>
          </a:xfrm>
        </p:grpSpPr>
        <p:grpSp>
          <p:nvGrpSpPr>
            <p:cNvPr id="1016" name="Skupina 1015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1018" name="Obdélník 1017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019" name="TextovéPole 1018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1017" name="Obdélník 1016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523" name="Skupina 522"/>
          <p:cNvGrpSpPr/>
          <p:nvPr/>
        </p:nvGrpSpPr>
        <p:grpSpPr>
          <a:xfrm>
            <a:off x="7380684" y="900327"/>
            <a:ext cx="792088" cy="1107996"/>
            <a:chOff x="3563888" y="836712"/>
            <a:chExt cx="792088" cy="1107996"/>
          </a:xfrm>
        </p:grpSpPr>
        <p:sp>
          <p:nvSpPr>
            <p:cNvPr id="524" name="Obdélník 523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525" name="TextovéPole 524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526" name="Obdélník 525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898" name="Skupina 897"/>
          <p:cNvGrpSpPr/>
          <p:nvPr/>
        </p:nvGrpSpPr>
        <p:grpSpPr>
          <a:xfrm>
            <a:off x="6497617" y="901270"/>
            <a:ext cx="792088" cy="1107996"/>
            <a:chOff x="3563888" y="836712"/>
            <a:chExt cx="792088" cy="1107996"/>
          </a:xfrm>
        </p:grpSpPr>
        <p:sp>
          <p:nvSpPr>
            <p:cNvPr id="899" name="Obdélník 898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900" name="TextovéPole 899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901" name="Obdélník 900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987" name="Skupina 986"/>
          <p:cNvGrpSpPr/>
          <p:nvPr/>
        </p:nvGrpSpPr>
        <p:grpSpPr>
          <a:xfrm>
            <a:off x="5609333" y="902213"/>
            <a:ext cx="792088" cy="1107996"/>
            <a:chOff x="3563888" y="836712"/>
            <a:chExt cx="792088" cy="1107996"/>
          </a:xfrm>
        </p:grpSpPr>
        <p:sp>
          <p:nvSpPr>
            <p:cNvPr id="988" name="Obdélník 987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989" name="TextovéPole 988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990" name="Obdélník 989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998" name="Skupina 997"/>
          <p:cNvGrpSpPr/>
          <p:nvPr/>
        </p:nvGrpSpPr>
        <p:grpSpPr>
          <a:xfrm>
            <a:off x="4726266" y="903156"/>
            <a:ext cx="792088" cy="1107996"/>
            <a:chOff x="3563888" y="836712"/>
            <a:chExt cx="792088" cy="1107996"/>
          </a:xfrm>
        </p:grpSpPr>
        <p:sp>
          <p:nvSpPr>
            <p:cNvPr id="999" name="Obdélník 998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1000" name="TextovéPole 999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1001" name="Obdélník 1000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009" name="Skupina 1008"/>
          <p:cNvGrpSpPr/>
          <p:nvPr/>
        </p:nvGrpSpPr>
        <p:grpSpPr>
          <a:xfrm>
            <a:off x="3839998" y="902213"/>
            <a:ext cx="792088" cy="1107996"/>
            <a:chOff x="3563888" y="836712"/>
            <a:chExt cx="792088" cy="1107996"/>
          </a:xfrm>
        </p:grpSpPr>
        <p:sp>
          <p:nvSpPr>
            <p:cNvPr id="1010" name="Obdélník 1009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1011" name="TextovéPole 1010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1012" name="Obdélník 1011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020" name="Skupina 1019"/>
          <p:cNvGrpSpPr/>
          <p:nvPr/>
        </p:nvGrpSpPr>
        <p:grpSpPr>
          <a:xfrm>
            <a:off x="2956931" y="903156"/>
            <a:ext cx="792088" cy="1107996"/>
            <a:chOff x="3563888" y="836712"/>
            <a:chExt cx="792088" cy="1107996"/>
          </a:xfrm>
        </p:grpSpPr>
        <p:sp>
          <p:nvSpPr>
            <p:cNvPr id="1021" name="Obdélník 1020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1022" name="TextovéPole 1021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1023" name="Obdélník 1022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1024" name="Obdélník 1023"/>
          <p:cNvSpPr/>
          <p:nvPr/>
        </p:nvSpPr>
        <p:spPr>
          <a:xfrm>
            <a:off x="7382269" y="1878786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25" name="Obdélník 1024"/>
          <p:cNvSpPr/>
          <p:nvPr/>
        </p:nvSpPr>
        <p:spPr>
          <a:xfrm>
            <a:off x="6499202" y="1879729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26" name="Obdélník 1025"/>
          <p:cNvSpPr/>
          <p:nvPr/>
        </p:nvSpPr>
        <p:spPr>
          <a:xfrm>
            <a:off x="5610918" y="1880672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27" name="Obdélník 1026"/>
          <p:cNvSpPr/>
          <p:nvPr/>
        </p:nvSpPr>
        <p:spPr>
          <a:xfrm>
            <a:off x="4727851" y="1881615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28" name="Obdélník 1027"/>
          <p:cNvSpPr/>
          <p:nvPr/>
        </p:nvSpPr>
        <p:spPr>
          <a:xfrm>
            <a:off x="3841583" y="1880672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29" name="Obdélník 1028"/>
          <p:cNvSpPr/>
          <p:nvPr/>
        </p:nvSpPr>
        <p:spPr>
          <a:xfrm>
            <a:off x="2958516" y="1881615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pSp>
        <p:nvGrpSpPr>
          <p:cNvPr id="1030" name="Skupina 1029"/>
          <p:cNvGrpSpPr/>
          <p:nvPr/>
        </p:nvGrpSpPr>
        <p:grpSpPr>
          <a:xfrm>
            <a:off x="7380657" y="1882214"/>
            <a:ext cx="792088" cy="830997"/>
            <a:chOff x="971600" y="908720"/>
            <a:chExt cx="792088" cy="836305"/>
          </a:xfrm>
        </p:grpSpPr>
        <p:grpSp>
          <p:nvGrpSpPr>
            <p:cNvPr id="1031" name="Skupina 1030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1033" name="Obdélník 1032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034" name="TextovéPole 1033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1032" name="Obdélník 1031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035" name="Skupina 1034"/>
          <p:cNvGrpSpPr/>
          <p:nvPr/>
        </p:nvGrpSpPr>
        <p:grpSpPr>
          <a:xfrm>
            <a:off x="6497590" y="1883157"/>
            <a:ext cx="792088" cy="830997"/>
            <a:chOff x="971600" y="908720"/>
            <a:chExt cx="792088" cy="836305"/>
          </a:xfrm>
        </p:grpSpPr>
        <p:grpSp>
          <p:nvGrpSpPr>
            <p:cNvPr id="1036" name="Skupina 1035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1038" name="Obdélník 1037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039" name="TextovéPole 1038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1037" name="Obdélník 1036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040" name="Skupina 1039"/>
          <p:cNvGrpSpPr/>
          <p:nvPr/>
        </p:nvGrpSpPr>
        <p:grpSpPr>
          <a:xfrm>
            <a:off x="5609306" y="1884100"/>
            <a:ext cx="792088" cy="830997"/>
            <a:chOff x="971600" y="908720"/>
            <a:chExt cx="792088" cy="836305"/>
          </a:xfrm>
        </p:grpSpPr>
        <p:grpSp>
          <p:nvGrpSpPr>
            <p:cNvPr id="1041" name="Skupina 1040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1043" name="Obdélník 1042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044" name="TextovéPole 1043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1042" name="Obdélník 1041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045" name="Skupina 1044"/>
          <p:cNvGrpSpPr/>
          <p:nvPr/>
        </p:nvGrpSpPr>
        <p:grpSpPr>
          <a:xfrm>
            <a:off x="4726239" y="1885043"/>
            <a:ext cx="792088" cy="830997"/>
            <a:chOff x="971600" y="908720"/>
            <a:chExt cx="792088" cy="836305"/>
          </a:xfrm>
        </p:grpSpPr>
        <p:grpSp>
          <p:nvGrpSpPr>
            <p:cNvPr id="1046" name="Skupina 1045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1048" name="Obdélník 1047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049" name="TextovéPole 1048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1047" name="Obdélník 1046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050" name="Skupina 1049"/>
          <p:cNvGrpSpPr/>
          <p:nvPr/>
        </p:nvGrpSpPr>
        <p:grpSpPr>
          <a:xfrm>
            <a:off x="3839971" y="1884100"/>
            <a:ext cx="792088" cy="830997"/>
            <a:chOff x="971600" y="908720"/>
            <a:chExt cx="792088" cy="836305"/>
          </a:xfrm>
        </p:grpSpPr>
        <p:grpSp>
          <p:nvGrpSpPr>
            <p:cNvPr id="1051" name="Skupina 1050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1053" name="Obdélník 1052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054" name="TextovéPole 1053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1052" name="Obdélník 1051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055" name="Skupina 1054"/>
          <p:cNvGrpSpPr/>
          <p:nvPr/>
        </p:nvGrpSpPr>
        <p:grpSpPr>
          <a:xfrm>
            <a:off x="2956904" y="1885043"/>
            <a:ext cx="792088" cy="830997"/>
            <a:chOff x="971600" y="908720"/>
            <a:chExt cx="792088" cy="836305"/>
          </a:xfrm>
        </p:grpSpPr>
        <p:grpSp>
          <p:nvGrpSpPr>
            <p:cNvPr id="1056" name="Skupina 1055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1058" name="Obdélník 1057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059" name="TextovéPole 1058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1057" name="Obdélník 1056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060" name="Skupina 1059"/>
          <p:cNvGrpSpPr/>
          <p:nvPr/>
        </p:nvGrpSpPr>
        <p:grpSpPr>
          <a:xfrm>
            <a:off x="7381703" y="1806721"/>
            <a:ext cx="792088" cy="1107996"/>
            <a:chOff x="3563888" y="836712"/>
            <a:chExt cx="792088" cy="1107996"/>
          </a:xfrm>
        </p:grpSpPr>
        <p:sp>
          <p:nvSpPr>
            <p:cNvPr id="1061" name="Obdélník 1060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1062" name="TextovéPole 1061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1063" name="Obdélník 1062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064" name="Skupina 1063"/>
          <p:cNvGrpSpPr/>
          <p:nvPr/>
        </p:nvGrpSpPr>
        <p:grpSpPr>
          <a:xfrm>
            <a:off x="6498636" y="1807664"/>
            <a:ext cx="792088" cy="1107996"/>
            <a:chOff x="3563888" y="836712"/>
            <a:chExt cx="792088" cy="1107996"/>
          </a:xfrm>
        </p:grpSpPr>
        <p:sp>
          <p:nvSpPr>
            <p:cNvPr id="1065" name="Obdélník 1064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1066" name="TextovéPole 1065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1067" name="Obdélník 1066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068" name="Skupina 1067"/>
          <p:cNvGrpSpPr/>
          <p:nvPr/>
        </p:nvGrpSpPr>
        <p:grpSpPr>
          <a:xfrm>
            <a:off x="5610352" y="1808607"/>
            <a:ext cx="792088" cy="1107996"/>
            <a:chOff x="3563888" y="836712"/>
            <a:chExt cx="792088" cy="1107996"/>
          </a:xfrm>
        </p:grpSpPr>
        <p:sp>
          <p:nvSpPr>
            <p:cNvPr id="1069" name="Obdélník 1068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1070" name="TextovéPole 1069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1071" name="Obdélník 1070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072" name="Skupina 1071"/>
          <p:cNvGrpSpPr/>
          <p:nvPr/>
        </p:nvGrpSpPr>
        <p:grpSpPr>
          <a:xfrm>
            <a:off x="4727285" y="1809550"/>
            <a:ext cx="792088" cy="1107996"/>
            <a:chOff x="3563888" y="836712"/>
            <a:chExt cx="792088" cy="1107996"/>
          </a:xfrm>
        </p:grpSpPr>
        <p:sp>
          <p:nvSpPr>
            <p:cNvPr id="1073" name="Obdélník 1072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1074" name="TextovéPole 1073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1075" name="Obdélník 1074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076" name="Skupina 1075"/>
          <p:cNvGrpSpPr/>
          <p:nvPr/>
        </p:nvGrpSpPr>
        <p:grpSpPr>
          <a:xfrm>
            <a:off x="3841017" y="1808607"/>
            <a:ext cx="792088" cy="1107996"/>
            <a:chOff x="3563888" y="836712"/>
            <a:chExt cx="792088" cy="1107996"/>
          </a:xfrm>
        </p:grpSpPr>
        <p:sp>
          <p:nvSpPr>
            <p:cNvPr id="1077" name="Obdélník 1076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1078" name="TextovéPole 1077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1079" name="Obdélník 1078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080" name="Skupina 1079"/>
          <p:cNvGrpSpPr/>
          <p:nvPr/>
        </p:nvGrpSpPr>
        <p:grpSpPr>
          <a:xfrm>
            <a:off x="2957950" y="1809550"/>
            <a:ext cx="792088" cy="1107996"/>
            <a:chOff x="3563888" y="836712"/>
            <a:chExt cx="792088" cy="1107996"/>
          </a:xfrm>
        </p:grpSpPr>
        <p:sp>
          <p:nvSpPr>
            <p:cNvPr id="1081" name="Obdélník 1080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1082" name="TextovéPole 1081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1083" name="Obdélník 1082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1090" name="Obdélník 1089"/>
          <p:cNvSpPr/>
          <p:nvPr/>
        </p:nvSpPr>
        <p:spPr>
          <a:xfrm>
            <a:off x="7381250" y="2769792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91" name="Obdélník 1090"/>
          <p:cNvSpPr/>
          <p:nvPr/>
        </p:nvSpPr>
        <p:spPr>
          <a:xfrm>
            <a:off x="6498183" y="2770735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92" name="Obdélník 1091"/>
          <p:cNvSpPr/>
          <p:nvPr/>
        </p:nvSpPr>
        <p:spPr>
          <a:xfrm>
            <a:off x="5609899" y="2771678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93" name="Obdélník 1092"/>
          <p:cNvSpPr/>
          <p:nvPr/>
        </p:nvSpPr>
        <p:spPr>
          <a:xfrm>
            <a:off x="4726832" y="2772621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94" name="Obdélník 1093"/>
          <p:cNvSpPr/>
          <p:nvPr/>
        </p:nvSpPr>
        <p:spPr>
          <a:xfrm>
            <a:off x="3840564" y="2771678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95" name="Obdélník 1094"/>
          <p:cNvSpPr/>
          <p:nvPr/>
        </p:nvSpPr>
        <p:spPr>
          <a:xfrm>
            <a:off x="2957497" y="2772621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pSp>
        <p:nvGrpSpPr>
          <p:cNvPr id="1096" name="Skupina 1095"/>
          <p:cNvGrpSpPr/>
          <p:nvPr/>
        </p:nvGrpSpPr>
        <p:grpSpPr>
          <a:xfrm>
            <a:off x="7379638" y="2773220"/>
            <a:ext cx="792088" cy="830997"/>
            <a:chOff x="971600" y="908720"/>
            <a:chExt cx="792088" cy="836305"/>
          </a:xfrm>
        </p:grpSpPr>
        <p:grpSp>
          <p:nvGrpSpPr>
            <p:cNvPr id="1097" name="Skupina 1096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1099" name="Obdélník 1098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100" name="TextovéPole 1099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1098" name="Obdélník 1097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01" name="Skupina 1100"/>
          <p:cNvGrpSpPr/>
          <p:nvPr/>
        </p:nvGrpSpPr>
        <p:grpSpPr>
          <a:xfrm>
            <a:off x="6496571" y="2774163"/>
            <a:ext cx="792088" cy="830997"/>
            <a:chOff x="971600" y="908720"/>
            <a:chExt cx="792088" cy="836305"/>
          </a:xfrm>
        </p:grpSpPr>
        <p:grpSp>
          <p:nvGrpSpPr>
            <p:cNvPr id="1102" name="Skupina 1101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1104" name="Obdélník 1103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105" name="TextovéPole 1104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1103" name="Obdélník 1102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06" name="Skupina 1105"/>
          <p:cNvGrpSpPr/>
          <p:nvPr/>
        </p:nvGrpSpPr>
        <p:grpSpPr>
          <a:xfrm>
            <a:off x="5608287" y="2775106"/>
            <a:ext cx="792088" cy="830997"/>
            <a:chOff x="971600" y="908720"/>
            <a:chExt cx="792088" cy="836305"/>
          </a:xfrm>
        </p:grpSpPr>
        <p:grpSp>
          <p:nvGrpSpPr>
            <p:cNvPr id="1107" name="Skupina 1106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1109" name="Obdélník 1108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110" name="TextovéPole 1109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1108" name="Obdélník 1107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11" name="Skupina 1110"/>
          <p:cNvGrpSpPr/>
          <p:nvPr/>
        </p:nvGrpSpPr>
        <p:grpSpPr>
          <a:xfrm>
            <a:off x="4725220" y="2776049"/>
            <a:ext cx="792088" cy="830997"/>
            <a:chOff x="971600" y="908720"/>
            <a:chExt cx="792088" cy="836305"/>
          </a:xfrm>
        </p:grpSpPr>
        <p:grpSp>
          <p:nvGrpSpPr>
            <p:cNvPr id="1112" name="Skupina 1111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1114" name="Obdélník 1113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115" name="TextovéPole 1114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1113" name="Obdélník 1112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16" name="Skupina 1115"/>
          <p:cNvGrpSpPr/>
          <p:nvPr/>
        </p:nvGrpSpPr>
        <p:grpSpPr>
          <a:xfrm>
            <a:off x="3838952" y="2775106"/>
            <a:ext cx="792088" cy="830997"/>
            <a:chOff x="971600" y="908720"/>
            <a:chExt cx="792088" cy="836305"/>
          </a:xfrm>
        </p:grpSpPr>
        <p:grpSp>
          <p:nvGrpSpPr>
            <p:cNvPr id="1117" name="Skupina 1116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1119" name="Obdélník 1118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120" name="TextovéPole 1119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1118" name="Obdélník 1117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21" name="Skupina 1120"/>
          <p:cNvGrpSpPr/>
          <p:nvPr/>
        </p:nvGrpSpPr>
        <p:grpSpPr>
          <a:xfrm>
            <a:off x="2955885" y="2776049"/>
            <a:ext cx="792088" cy="830997"/>
            <a:chOff x="971600" y="908720"/>
            <a:chExt cx="792088" cy="836305"/>
          </a:xfrm>
        </p:grpSpPr>
        <p:grpSp>
          <p:nvGrpSpPr>
            <p:cNvPr id="1122" name="Skupina 1121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1124" name="Obdélník 1123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125" name="TextovéPole 1124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1123" name="Obdélník 1122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26" name="Skupina 1125"/>
          <p:cNvGrpSpPr/>
          <p:nvPr/>
        </p:nvGrpSpPr>
        <p:grpSpPr>
          <a:xfrm>
            <a:off x="7380684" y="2697727"/>
            <a:ext cx="792088" cy="1107996"/>
            <a:chOff x="3563888" y="836712"/>
            <a:chExt cx="792088" cy="1107996"/>
          </a:xfrm>
        </p:grpSpPr>
        <p:sp>
          <p:nvSpPr>
            <p:cNvPr id="1127" name="Obdélník 1126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1128" name="TextovéPole 1127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1129" name="Obdélník 1128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30" name="Skupina 1129"/>
          <p:cNvGrpSpPr/>
          <p:nvPr/>
        </p:nvGrpSpPr>
        <p:grpSpPr>
          <a:xfrm>
            <a:off x="6497617" y="2698670"/>
            <a:ext cx="792088" cy="1107996"/>
            <a:chOff x="3563888" y="836712"/>
            <a:chExt cx="792088" cy="1107996"/>
          </a:xfrm>
        </p:grpSpPr>
        <p:sp>
          <p:nvSpPr>
            <p:cNvPr id="1131" name="Obdélník 1130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1132" name="TextovéPole 1131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1133" name="Obdélník 1132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34" name="Skupina 1133"/>
          <p:cNvGrpSpPr/>
          <p:nvPr/>
        </p:nvGrpSpPr>
        <p:grpSpPr>
          <a:xfrm>
            <a:off x="5609333" y="2699613"/>
            <a:ext cx="792088" cy="1107996"/>
            <a:chOff x="3563888" y="836712"/>
            <a:chExt cx="792088" cy="1107996"/>
          </a:xfrm>
        </p:grpSpPr>
        <p:sp>
          <p:nvSpPr>
            <p:cNvPr id="1135" name="Obdélník 1134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1136" name="TextovéPole 1135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1137" name="Obdélník 1136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38" name="Skupina 1137"/>
          <p:cNvGrpSpPr/>
          <p:nvPr/>
        </p:nvGrpSpPr>
        <p:grpSpPr>
          <a:xfrm>
            <a:off x="4726266" y="2700556"/>
            <a:ext cx="792088" cy="1107996"/>
            <a:chOff x="3563888" y="836712"/>
            <a:chExt cx="792088" cy="1107996"/>
          </a:xfrm>
        </p:grpSpPr>
        <p:sp>
          <p:nvSpPr>
            <p:cNvPr id="1139" name="Obdélník 1138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1140" name="TextovéPole 1139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1141" name="Obdélník 1140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42" name="Skupina 1141"/>
          <p:cNvGrpSpPr/>
          <p:nvPr/>
        </p:nvGrpSpPr>
        <p:grpSpPr>
          <a:xfrm>
            <a:off x="3839998" y="2699613"/>
            <a:ext cx="792088" cy="1107996"/>
            <a:chOff x="3563888" y="836712"/>
            <a:chExt cx="792088" cy="1107996"/>
          </a:xfrm>
        </p:grpSpPr>
        <p:sp>
          <p:nvSpPr>
            <p:cNvPr id="1143" name="Obdélník 1142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1144" name="TextovéPole 1143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1145" name="Obdélník 1144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46" name="Skupina 1145"/>
          <p:cNvGrpSpPr/>
          <p:nvPr/>
        </p:nvGrpSpPr>
        <p:grpSpPr>
          <a:xfrm>
            <a:off x="2956931" y="2700556"/>
            <a:ext cx="792088" cy="1107996"/>
            <a:chOff x="3563888" y="836712"/>
            <a:chExt cx="792088" cy="1107996"/>
          </a:xfrm>
        </p:grpSpPr>
        <p:sp>
          <p:nvSpPr>
            <p:cNvPr id="1147" name="Obdélník 1146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1148" name="TextovéPole 1147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1149" name="Obdélník 1148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1156" name="Obdélník 1155"/>
          <p:cNvSpPr/>
          <p:nvPr/>
        </p:nvSpPr>
        <p:spPr>
          <a:xfrm>
            <a:off x="7381250" y="3678675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57" name="Obdélník 1156"/>
          <p:cNvSpPr/>
          <p:nvPr/>
        </p:nvSpPr>
        <p:spPr>
          <a:xfrm>
            <a:off x="6498183" y="3679618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58" name="Obdélník 1157"/>
          <p:cNvSpPr/>
          <p:nvPr/>
        </p:nvSpPr>
        <p:spPr>
          <a:xfrm>
            <a:off x="5609899" y="3680561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59" name="Obdélník 1158"/>
          <p:cNvSpPr/>
          <p:nvPr/>
        </p:nvSpPr>
        <p:spPr>
          <a:xfrm>
            <a:off x="4726832" y="3681504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60" name="Obdélník 1159"/>
          <p:cNvSpPr/>
          <p:nvPr/>
        </p:nvSpPr>
        <p:spPr>
          <a:xfrm>
            <a:off x="3840564" y="3680561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61" name="Obdélník 1160"/>
          <p:cNvSpPr/>
          <p:nvPr/>
        </p:nvSpPr>
        <p:spPr>
          <a:xfrm>
            <a:off x="2957497" y="3681504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pSp>
        <p:nvGrpSpPr>
          <p:cNvPr id="1162" name="Skupina 1161"/>
          <p:cNvGrpSpPr/>
          <p:nvPr/>
        </p:nvGrpSpPr>
        <p:grpSpPr>
          <a:xfrm>
            <a:off x="7379638" y="3682103"/>
            <a:ext cx="792088" cy="830997"/>
            <a:chOff x="971600" y="908720"/>
            <a:chExt cx="792088" cy="836305"/>
          </a:xfrm>
        </p:grpSpPr>
        <p:grpSp>
          <p:nvGrpSpPr>
            <p:cNvPr id="1163" name="Skupina 1162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1165" name="Obdélník 1164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166" name="TextovéPole 1165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1164" name="Obdélník 1163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67" name="Skupina 1166"/>
          <p:cNvGrpSpPr/>
          <p:nvPr/>
        </p:nvGrpSpPr>
        <p:grpSpPr>
          <a:xfrm>
            <a:off x="6496571" y="3683046"/>
            <a:ext cx="792088" cy="830997"/>
            <a:chOff x="971600" y="908720"/>
            <a:chExt cx="792088" cy="836305"/>
          </a:xfrm>
        </p:grpSpPr>
        <p:grpSp>
          <p:nvGrpSpPr>
            <p:cNvPr id="1168" name="Skupina 1167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1170" name="Obdélník 1169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171" name="TextovéPole 1170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1169" name="Obdélník 1168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72" name="Skupina 1171"/>
          <p:cNvGrpSpPr/>
          <p:nvPr/>
        </p:nvGrpSpPr>
        <p:grpSpPr>
          <a:xfrm>
            <a:off x="5608287" y="3683989"/>
            <a:ext cx="792088" cy="830997"/>
            <a:chOff x="971600" y="908720"/>
            <a:chExt cx="792088" cy="836305"/>
          </a:xfrm>
        </p:grpSpPr>
        <p:grpSp>
          <p:nvGrpSpPr>
            <p:cNvPr id="1173" name="Skupina 1172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1175" name="Obdélník 1174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176" name="TextovéPole 1175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1174" name="Obdélník 1173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77" name="Skupina 1176"/>
          <p:cNvGrpSpPr/>
          <p:nvPr/>
        </p:nvGrpSpPr>
        <p:grpSpPr>
          <a:xfrm>
            <a:off x="4725220" y="3684932"/>
            <a:ext cx="792088" cy="830997"/>
            <a:chOff x="971600" y="908720"/>
            <a:chExt cx="792088" cy="836305"/>
          </a:xfrm>
        </p:grpSpPr>
        <p:grpSp>
          <p:nvGrpSpPr>
            <p:cNvPr id="1178" name="Skupina 1177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1180" name="Obdélník 1179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181" name="TextovéPole 1180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1179" name="Obdélník 1178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82" name="Skupina 1181"/>
          <p:cNvGrpSpPr/>
          <p:nvPr/>
        </p:nvGrpSpPr>
        <p:grpSpPr>
          <a:xfrm>
            <a:off x="3838952" y="3683989"/>
            <a:ext cx="792088" cy="830997"/>
            <a:chOff x="971600" y="908720"/>
            <a:chExt cx="792088" cy="836305"/>
          </a:xfrm>
        </p:grpSpPr>
        <p:grpSp>
          <p:nvGrpSpPr>
            <p:cNvPr id="1183" name="Skupina 1182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1185" name="Obdélník 1184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186" name="TextovéPole 1185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1184" name="Obdélník 1183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87" name="Skupina 1186"/>
          <p:cNvGrpSpPr/>
          <p:nvPr/>
        </p:nvGrpSpPr>
        <p:grpSpPr>
          <a:xfrm>
            <a:off x="2955885" y="3684932"/>
            <a:ext cx="792088" cy="830997"/>
            <a:chOff x="971600" y="908720"/>
            <a:chExt cx="792088" cy="836305"/>
          </a:xfrm>
        </p:grpSpPr>
        <p:grpSp>
          <p:nvGrpSpPr>
            <p:cNvPr id="1188" name="Skupina 1187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1190" name="Obdélník 1189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191" name="TextovéPole 1190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1189" name="Obdélník 1188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92" name="Skupina 1191"/>
          <p:cNvGrpSpPr/>
          <p:nvPr/>
        </p:nvGrpSpPr>
        <p:grpSpPr>
          <a:xfrm>
            <a:off x="7380684" y="3606610"/>
            <a:ext cx="792088" cy="1107996"/>
            <a:chOff x="3563888" y="836712"/>
            <a:chExt cx="792088" cy="1107996"/>
          </a:xfrm>
        </p:grpSpPr>
        <p:sp>
          <p:nvSpPr>
            <p:cNvPr id="1193" name="Obdélník 1192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1194" name="TextovéPole 1193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1195" name="Obdélník 1194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96" name="Skupina 1195"/>
          <p:cNvGrpSpPr/>
          <p:nvPr/>
        </p:nvGrpSpPr>
        <p:grpSpPr>
          <a:xfrm>
            <a:off x="6497617" y="3607553"/>
            <a:ext cx="792088" cy="1107996"/>
            <a:chOff x="3563888" y="836712"/>
            <a:chExt cx="792088" cy="1107996"/>
          </a:xfrm>
        </p:grpSpPr>
        <p:sp>
          <p:nvSpPr>
            <p:cNvPr id="1197" name="Obdélník 1196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1198" name="TextovéPole 1197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1199" name="Obdélník 1198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200" name="Skupina 1199"/>
          <p:cNvGrpSpPr/>
          <p:nvPr/>
        </p:nvGrpSpPr>
        <p:grpSpPr>
          <a:xfrm>
            <a:off x="5609333" y="3608496"/>
            <a:ext cx="792088" cy="1107996"/>
            <a:chOff x="3563888" y="836712"/>
            <a:chExt cx="792088" cy="1107996"/>
          </a:xfrm>
        </p:grpSpPr>
        <p:sp>
          <p:nvSpPr>
            <p:cNvPr id="1201" name="Obdélník 1200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1202" name="TextovéPole 1201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1203" name="Obdélník 1202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204" name="Skupina 1203"/>
          <p:cNvGrpSpPr/>
          <p:nvPr/>
        </p:nvGrpSpPr>
        <p:grpSpPr>
          <a:xfrm>
            <a:off x="4726266" y="3609439"/>
            <a:ext cx="792088" cy="1107996"/>
            <a:chOff x="3563888" y="836712"/>
            <a:chExt cx="792088" cy="1107996"/>
          </a:xfrm>
        </p:grpSpPr>
        <p:sp>
          <p:nvSpPr>
            <p:cNvPr id="1205" name="Obdélník 1204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1206" name="TextovéPole 1205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1207" name="Obdélník 1206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208" name="Skupina 1207"/>
          <p:cNvGrpSpPr/>
          <p:nvPr/>
        </p:nvGrpSpPr>
        <p:grpSpPr>
          <a:xfrm>
            <a:off x="3839998" y="3608496"/>
            <a:ext cx="792088" cy="1107996"/>
            <a:chOff x="3563888" y="836712"/>
            <a:chExt cx="792088" cy="1107996"/>
          </a:xfrm>
        </p:grpSpPr>
        <p:sp>
          <p:nvSpPr>
            <p:cNvPr id="1209" name="Obdélník 1208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1210" name="TextovéPole 1209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1211" name="Obdélník 1210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212" name="Skupina 1211"/>
          <p:cNvGrpSpPr/>
          <p:nvPr/>
        </p:nvGrpSpPr>
        <p:grpSpPr>
          <a:xfrm>
            <a:off x="2956931" y="3609439"/>
            <a:ext cx="792088" cy="1107996"/>
            <a:chOff x="3563888" y="836712"/>
            <a:chExt cx="792088" cy="1107996"/>
          </a:xfrm>
        </p:grpSpPr>
        <p:sp>
          <p:nvSpPr>
            <p:cNvPr id="1213" name="Obdélník 1212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1214" name="TextovéPole 1213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1215" name="Obdélník 1214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1222" name="Obdélník 1221"/>
          <p:cNvSpPr/>
          <p:nvPr/>
        </p:nvSpPr>
        <p:spPr>
          <a:xfrm>
            <a:off x="7381250" y="4569124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23" name="Obdélník 1222"/>
          <p:cNvSpPr/>
          <p:nvPr/>
        </p:nvSpPr>
        <p:spPr>
          <a:xfrm>
            <a:off x="6498183" y="4570067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24" name="Obdélník 1223"/>
          <p:cNvSpPr/>
          <p:nvPr/>
        </p:nvSpPr>
        <p:spPr>
          <a:xfrm>
            <a:off x="5609899" y="4571010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25" name="Obdélník 1224"/>
          <p:cNvSpPr/>
          <p:nvPr/>
        </p:nvSpPr>
        <p:spPr>
          <a:xfrm>
            <a:off x="4726832" y="4571953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26" name="Obdélník 1225"/>
          <p:cNvSpPr/>
          <p:nvPr/>
        </p:nvSpPr>
        <p:spPr>
          <a:xfrm>
            <a:off x="3840564" y="4571010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27" name="Obdélník 1226"/>
          <p:cNvSpPr/>
          <p:nvPr/>
        </p:nvSpPr>
        <p:spPr>
          <a:xfrm>
            <a:off x="2957497" y="4571953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pSp>
        <p:nvGrpSpPr>
          <p:cNvPr id="1228" name="Skupina 1227"/>
          <p:cNvGrpSpPr/>
          <p:nvPr/>
        </p:nvGrpSpPr>
        <p:grpSpPr>
          <a:xfrm>
            <a:off x="7379638" y="4572552"/>
            <a:ext cx="792088" cy="830997"/>
            <a:chOff x="971600" y="908720"/>
            <a:chExt cx="792088" cy="836305"/>
          </a:xfrm>
        </p:grpSpPr>
        <p:grpSp>
          <p:nvGrpSpPr>
            <p:cNvPr id="1229" name="Skupina 1228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1231" name="Obdélník 1230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232" name="TextovéPole 1231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1230" name="Obdélník 1229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233" name="Skupina 1232"/>
          <p:cNvGrpSpPr/>
          <p:nvPr/>
        </p:nvGrpSpPr>
        <p:grpSpPr>
          <a:xfrm>
            <a:off x="6496571" y="4573495"/>
            <a:ext cx="792088" cy="830997"/>
            <a:chOff x="971600" y="908720"/>
            <a:chExt cx="792088" cy="836305"/>
          </a:xfrm>
        </p:grpSpPr>
        <p:grpSp>
          <p:nvGrpSpPr>
            <p:cNvPr id="1234" name="Skupina 1233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1236" name="Obdélník 1235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237" name="TextovéPole 1236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1235" name="Obdélník 1234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238" name="Skupina 1237"/>
          <p:cNvGrpSpPr/>
          <p:nvPr/>
        </p:nvGrpSpPr>
        <p:grpSpPr>
          <a:xfrm>
            <a:off x="5608287" y="4574438"/>
            <a:ext cx="792088" cy="830997"/>
            <a:chOff x="971600" y="908720"/>
            <a:chExt cx="792088" cy="836305"/>
          </a:xfrm>
        </p:grpSpPr>
        <p:grpSp>
          <p:nvGrpSpPr>
            <p:cNvPr id="1239" name="Skupina 1238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1241" name="Obdélník 1240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242" name="TextovéPole 1241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1240" name="Obdélník 1239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243" name="Skupina 1242"/>
          <p:cNvGrpSpPr/>
          <p:nvPr/>
        </p:nvGrpSpPr>
        <p:grpSpPr>
          <a:xfrm>
            <a:off x="4725220" y="4575381"/>
            <a:ext cx="792088" cy="830997"/>
            <a:chOff x="971600" y="908720"/>
            <a:chExt cx="792088" cy="836305"/>
          </a:xfrm>
        </p:grpSpPr>
        <p:grpSp>
          <p:nvGrpSpPr>
            <p:cNvPr id="1244" name="Skupina 1243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1246" name="Obdélník 1245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247" name="TextovéPole 1246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1245" name="Obdélník 1244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248" name="Skupina 1247"/>
          <p:cNvGrpSpPr/>
          <p:nvPr/>
        </p:nvGrpSpPr>
        <p:grpSpPr>
          <a:xfrm>
            <a:off x="3838952" y="4574438"/>
            <a:ext cx="792088" cy="830997"/>
            <a:chOff x="971600" y="908720"/>
            <a:chExt cx="792088" cy="836305"/>
          </a:xfrm>
        </p:grpSpPr>
        <p:grpSp>
          <p:nvGrpSpPr>
            <p:cNvPr id="1249" name="Skupina 1248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1251" name="Obdélník 1250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252" name="TextovéPole 1251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1250" name="Obdélník 1249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253" name="Skupina 1252"/>
          <p:cNvGrpSpPr/>
          <p:nvPr/>
        </p:nvGrpSpPr>
        <p:grpSpPr>
          <a:xfrm>
            <a:off x="2955885" y="4575381"/>
            <a:ext cx="792088" cy="830997"/>
            <a:chOff x="971600" y="908720"/>
            <a:chExt cx="792088" cy="836305"/>
          </a:xfrm>
        </p:grpSpPr>
        <p:grpSp>
          <p:nvGrpSpPr>
            <p:cNvPr id="1254" name="Skupina 1253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1256" name="Obdélník 1255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257" name="TextovéPole 1256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1255" name="Obdélník 1254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258" name="Skupina 1257"/>
          <p:cNvGrpSpPr/>
          <p:nvPr/>
        </p:nvGrpSpPr>
        <p:grpSpPr>
          <a:xfrm>
            <a:off x="7380684" y="4497059"/>
            <a:ext cx="792088" cy="1107996"/>
            <a:chOff x="3563888" y="836712"/>
            <a:chExt cx="792088" cy="1107996"/>
          </a:xfrm>
        </p:grpSpPr>
        <p:sp>
          <p:nvSpPr>
            <p:cNvPr id="1259" name="Obdélník 1258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1260" name="TextovéPole 1259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1261" name="Obdélník 1260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262" name="Skupina 1261"/>
          <p:cNvGrpSpPr/>
          <p:nvPr/>
        </p:nvGrpSpPr>
        <p:grpSpPr>
          <a:xfrm>
            <a:off x="6497617" y="4498002"/>
            <a:ext cx="792088" cy="1107996"/>
            <a:chOff x="3563888" y="836712"/>
            <a:chExt cx="792088" cy="1107996"/>
          </a:xfrm>
        </p:grpSpPr>
        <p:sp>
          <p:nvSpPr>
            <p:cNvPr id="1263" name="Obdélník 1262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1264" name="TextovéPole 1263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1265" name="Obdélník 1264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266" name="Skupina 1265"/>
          <p:cNvGrpSpPr/>
          <p:nvPr/>
        </p:nvGrpSpPr>
        <p:grpSpPr>
          <a:xfrm>
            <a:off x="5609333" y="4498945"/>
            <a:ext cx="792088" cy="1107996"/>
            <a:chOff x="3563888" y="836712"/>
            <a:chExt cx="792088" cy="1107996"/>
          </a:xfrm>
        </p:grpSpPr>
        <p:sp>
          <p:nvSpPr>
            <p:cNvPr id="1267" name="Obdélník 1266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1268" name="TextovéPole 1267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1269" name="Obdélník 1268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270" name="Skupina 1269"/>
          <p:cNvGrpSpPr/>
          <p:nvPr/>
        </p:nvGrpSpPr>
        <p:grpSpPr>
          <a:xfrm>
            <a:off x="4726266" y="4499888"/>
            <a:ext cx="792088" cy="1107996"/>
            <a:chOff x="3563888" y="836712"/>
            <a:chExt cx="792088" cy="1107996"/>
          </a:xfrm>
        </p:grpSpPr>
        <p:sp>
          <p:nvSpPr>
            <p:cNvPr id="1271" name="Obdélník 1270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1272" name="TextovéPole 1271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1273" name="Obdélník 1272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274" name="Skupina 1273"/>
          <p:cNvGrpSpPr/>
          <p:nvPr/>
        </p:nvGrpSpPr>
        <p:grpSpPr>
          <a:xfrm>
            <a:off x="3839998" y="4498945"/>
            <a:ext cx="792088" cy="1107996"/>
            <a:chOff x="3563888" y="836712"/>
            <a:chExt cx="792088" cy="1107996"/>
          </a:xfrm>
        </p:grpSpPr>
        <p:sp>
          <p:nvSpPr>
            <p:cNvPr id="1275" name="Obdélník 1274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1276" name="TextovéPole 1275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1277" name="Obdélník 1276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278" name="Skupina 1277"/>
          <p:cNvGrpSpPr/>
          <p:nvPr/>
        </p:nvGrpSpPr>
        <p:grpSpPr>
          <a:xfrm>
            <a:off x="2956931" y="4499888"/>
            <a:ext cx="792088" cy="1107996"/>
            <a:chOff x="3563888" y="836712"/>
            <a:chExt cx="792088" cy="1107996"/>
          </a:xfrm>
        </p:grpSpPr>
        <p:sp>
          <p:nvSpPr>
            <p:cNvPr id="1279" name="Obdélník 1278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1280" name="TextovéPole 1279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1281" name="Obdélník 1280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1288" name="Obdélník 1287"/>
          <p:cNvSpPr/>
          <p:nvPr/>
        </p:nvSpPr>
        <p:spPr>
          <a:xfrm>
            <a:off x="7381250" y="5485260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89" name="Obdélník 1288"/>
          <p:cNvSpPr/>
          <p:nvPr/>
        </p:nvSpPr>
        <p:spPr>
          <a:xfrm>
            <a:off x="6498183" y="5486203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90" name="Obdélník 1289"/>
          <p:cNvSpPr/>
          <p:nvPr/>
        </p:nvSpPr>
        <p:spPr>
          <a:xfrm>
            <a:off x="5609899" y="5487146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91" name="Obdélník 1290"/>
          <p:cNvSpPr/>
          <p:nvPr/>
        </p:nvSpPr>
        <p:spPr>
          <a:xfrm>
            <a:off x="4726832" y="5488089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92" name="Obdélník 1291"/>
          <p:cNvSpPr/>
          <p:nvPr/>
        </p:nvSpPr>
        <p:spPr>
          <a:xfrm>
            <a:off x="3840564" y="5487146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93" name="Obdélník 1292"/>
          <p:cNvSpPr/>
          <p:nvPr/>
        </p:nvSpPr>
        <p:spPr>
          <a:xfrm>
            <a:off x="2957497" y="5488089"/>
            <a:ext cx="792088" cy="7920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pSp>
        <p:nvGrpSpPr>
          <p:cNvPr id="1294" name="Skupina 1293"/>
          <p:cNvGrpSpPr/>
          <p:nvPr/>
        </p:nvGrpSpPr>
        <p:grpSpPr>
          <a:xfrm>
            <a:off x="7379638" y="5488688"/>
            <a:ext cx="792088" cy="830997"/>
            <a:chOff x="971600" y="908720"/>
            <a:chExt cx="792088" cy="836305"/>
          </a:xfrm>
        </p:grpSpPr>
        <p:grpSp>
          <p:nvGrpSpPr>
            <p:cNvPr id="1295" name="Skupina 1294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1297" name="Obdélník 1296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298" name="TextovéPole 1297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1296" name="Obdélník 1295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299" name="Skupina 1298"/>
          <p:cNvGrpSpPr/>
          <p:nvPr/>
        </p:nvGrpSpPr>
        <p:grpSpPr>
          <a:xfrm>
            <a:off x="6496571" y="5489631"/>
            <a:ext cx="792088" cy="830997"/>
            <a:chOff x="971600" y="908720"/>
            <a:chExt cx="792088" cy="836305"/>
          </a:xfrm>
        </p:grpSpPr>
        <p:grpSp>
          <p:nvGrpSpPr>
            <p:cNvPr id="1300" name="Skupina 1299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1302" name="Obdélník 1301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303" name="TextovéPole 1302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1301" name="Obdélník 1300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304" name="Skupina 1303"/>
          <p:cNvGrpSpPr/>
          <p:nvPr/>
        </p:nvGrpSpPr>
        <p:grpSpPr>
          <a:xfrm>
            <a:off x="5608287" y="5490574"/>
            <a:ext cx="792088" cy="830997"/>
            <a:chOff x="971600" y="908720"/>
            <a:chExt cx="792088" cy="836305"/>
          </a:xfrm>
        </p:grpSpPr>
        <p:grpSp>
          <p:nvGrpSpPr>
            <p:cNvPr id="1305" name="Skupina 1304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1307" name="Obdélník 1306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308" name="TextovéPole 1307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1306" name="Obdélník 1305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309" name="Skupina 1308"/>
          <p:cNvGrpSpPr/>
          <p:nvPr/>
        </p:nvGrpSpPr>
        <p:grpSpPr>
          <a:xfrm>
            <a:off x="4725220" y="5491517"/>
            <a:ext cx="792088" cy="830997"/>
            <a:chOff x="971600" y="908720"/>
            <a:chExt cx="792088" cy="836305"/>
          </a:xfrm>
        </p:grpSpPr>
        <p:grpSp>
          <p:nvGrpSpPr>
            <p:cNvPr id="1310" name="Skupina 1309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1312" name="Obdélník 1311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313" name="TextovéPole 1312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1311" name="Obdélník 1310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314" name="Skupina 1313"/>
          <p:cNvGrpSpPr/>
          <p:nvPr/>
        </p:nvGrpSpPr>
        <p:grpSpPr>
          <a:xfrm>
            <a:off x="3838952" y="5490574"/>
            <a:ext cx="792088" cy="830997"/>
            <a:chOff x="971600" y="908720"/>
            <a:chExt cx="792088" cy="836305"/>
          </a:xfrm>
        </p:grpSpPr>
        <p:grpSp>
          <p:nvGrpSpPr>
            <p:cNvPr id="1315" name="Skupina 1314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1317" name="Obdélník 1316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318" name="TextovéPole 1317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1316" name="Obdélník 1315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319" name="Skupina 1318"/>
          <p:cNvGrpSpPr/>
          <p:nvPr/>
        </p:nvGrpSpPr>
        <p:grpSpPr>
          <a:xfrm>
            <a:off x="2955885" y="5491517"/>
            <a:ext cx="792088" cy="830997"/>
            <a:chOff x="971600" y="908720"/>
            <a:chExt cx="792088" cy="836305"/>
          </a:xfrm>
        </p:grpSpPr>
        <p:grpSp>
          <p:nvGrpSpPr>
            <p:cNvPr id="1320" name="Skupina 1319"/>
            <p:cNvGrpSpPr/>
            <p:nvPr/>
          </p:nvGrpSpPr>
          <p:grpSpPr>
            <a:xfrm>
              <a:off x="971600" y="908720"/>
              <a:ext cx="792088" cy="836305"/>
              <a:chOff x="2699792" y="903412"/>
              <a:chExt cx="792088" cy="836305"/>
            </a:xfrm>
          </p:grpSpPr>
          <p:sp>
            <p:nvSpPr>
              <p:cNvPr id="1322" name="Obdélník 1321"/>
              <p:cNvSpPr/>
              <p:nvPr/>
            </p:nvSpPr>
            <p:spPr>
              <a:xfrm>
                <a:off x="2699792" y="903412"/>
                <a:ext cx="792088" cy="792088"/>
              </a:xfrm>
              <a:prstGeom prst="rect">
                <a:avLst/>
              </a:prstGeom>
              <a:solidFill>
                <a:srgbClr val="8BCC4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323" name="TextovéPole 1322"/>
              <p:cNvSpPr txBox="1"/>
              <p:nvPr/>
            </p:nvSpPr>
            <p:spPr>
              <a:xfrm>
                <a:off x="2771800" y="908720"/>
                <a:ext cx="64807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800" dirty="0" smtClean="0">
                    <a:latin typeface="Harrington"/>
                  </a:rPr>
                  <a:t>O</a:t>
                </a:r>
                <a:endParaRPr lang="cs-CZ" dirty="0"/>
              </a:p>
            </p:txBody>
          </p:sp>
        </p:grpSp>
        <p:sp>
          <p:nvSpPr>
            <p:cNvPr id="1321" name="Obdélník 1320"/>
            <p:cNvSpPr/>
            <p:nvPr/>
          </p:nvSpPr>
          <p:spPr>
            <a:xfrm>
              <a:off x="1002031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324" name="Skupina 1323"/>
          <p:cNvGrpSpPr/>
          <p:nvPr/>
        </p:nvGrpSpPr>
        <p:grpSpPr>
          <a:xfrm>
            <a:off x="7380684" y="5413195"/>
            <a:ext cx="792088" cy="1107996"/>
            <a:chOff x="3563888" y="836712"/>
            <a:chExt cx="792088" cy="1107996"/>
          </a:xfrm>
        </p:grpSpPr>
        <p:sp>
          <p:nvSpPr>
            <p:cNvPr id="1325" name="Obdélník 1324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1326" name="TextovéPole 1325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1327" name="Obdélník 1326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328" name="Skupina 1327"/>
          <p:cNvGrpSpPr/>
          <p:nvPr/>
        </p:nvGrpSpPr>
        <p:grpSpPr>
          <a:xfrm>
            <a:off x="6497617" y="5414138"/>
            <a:ext cx="792088" cy="1107996"/>
            <a:chOff x="3563888" y="836712"/>
            <a:chExt cx="792088" cy="1107996"/>
          </a:xfrm>
        </p:grpSpPr>
        <p:sp>
          <p:nvSpPr>
            <p:cNvPr id="1329" name="Obdélník 1328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1330" name="TextovéPole 1329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1331" name="Obdélník 1330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332" name="Skupina 1331"/>
          <p:cNvGrpSpPr/>
          <p:nvPr/>
        </p:nvGrpSpPr>
        <p:grpSpPr>
          <a:xfrm>
            <a:off x="5609333" y="5415081"/>
            <a:ext cx="792088" cy="1107996"/>
            <a:chOff x="3563888" y="836712"/>
            <a:chExt cx="792088" cy="1107996"/>
          </a:xfrm>
        </p:grpSpPr>
        <p:sp>
          <p:nvSpPr>
            <p:cNvPr id="1333" name="Obdélník 1332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1334" name="TextovéPole 1333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1335" name="Obdélník 1334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336" name="Skupina 1335"/>
          <p:cNvGrpSpPr/>
          <p:nvPr/>
        </p:nvGrpSpPr>
        <p:grpSpPr>
          <a:xfrm>
            <a:off x="4726266" y="5416024"/>
            <a:ext cx="792088" cy="1107996"/>
            <a:chOff x="3563888" y="836712"/>
            <a:chExt cx="792088" cy="1107996"/>
          </a:xfrm>
        </p:grpSpPr>
        <p:sp>
          <p:nvSpPr>
            <p:cNvPr id="1337" name="Obdélník 1336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1338" name="TextovéPole 1337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1339" name="Obdélník 1338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340" name="Skupina 1339"/>
          <p:cNvGrpSpPr/>
          <p:nvPr/>
        </p:nvGrpSpPr>
        <p:grpSpPr>
          <a:xfrm>
            <a:off x="3839998" y="5415081"/>
            <a:ext cx="792088" cy="1107996"/>
            <a:chOff x="3563888" y="836712"/>
            <a:chExt cx="792088" cy="1107996"/>
          </a:xfrm>
        </p:grpSpPr>
        <p:sp>
          <p:nvSpPr>
            <p:cNvPr id="1341" name="Obdélník 1340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1342" name="TextovéPole 1341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1343" name="Obdélník 1342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344" name="Skupina 1343"/>
          <p:cNvGrpSpPr/>
          <p:nvPr/>
        </p:nvGrpSpPr>
        <p:grpSpPr>
          <a:xfrm>
            <a:off x="2956931" y="5416024"/>
            <a:ext cx="792088" cy="1107996"/>
            <a:chOff x="3563888" y="836712"/>
            <a:chExt cx="792088" cy="1107996"/>
          </a:xfrm>
        </p:grpSpPr>
        <p:sp>
          <p:nvSpPr>
            <p:cNvPr id="1345" name="Obdélník 1344"/>
            <p:cNvSpPr/>
            <p:nvPr/>
          </p:nvSpPr>
          <p:spPr>
            <a:xfrm>
              <a:off x="3563888" y="908720"/>
              <a:ext cx="792088" cy="792088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400" dirty="0"/>
            </a:p>
          </p:txBody>
        </p:sp>
        <p:sp>
          <p:nvSpPr>
            <p:cNvPr id="1346" name="TextovéPole 1345"/>
            <p:cNvSpPr txBox="1"/>
            <p:nvPr/>
          </p:nvSpPr>
          <p:spPr>
            <a:xfrm>
              <a:off x="3595125" y="836712"/>
              <a:ext cx="72961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800" dirty="0" smtClean="0">
                  <a:solidFill>
                    <a:schemeClr val="bg1"/>
                  </a:solidFill>
                  <a:latin typeface="Harrington"/>
                </a:rPr>
                <a:t>x</a:t>
              </a:r>
              <a:endParaRPr lang="cs-CZ" sz="4800" dirty="0" smtClean="0">
                <a:solidFill>
                  <a:schemeClr val="bg1"/>
                </a:solidFill>
              </a:endParaRPr>
            </a:p>
            <a:p>
              <a:endParaRPr lang="cs-CZ" dirty="0"/>
            </a:p>
          </p:txBody>
        </p:sp>
        <p:sp>
          <p:nvSpPr>
            <p:cNvPr id="1347" name="Obdélník 1346"/>
            <p:cNvSpPr/>
            <p:nvPr/>
          </p:nvSpPr>
          <p:spPr>
            <a:xfrm>
              <a:off x="3595125" y="933451"/>
              <a:ext cx="729614" cy="731520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6" name="Zaoblený obdélník 5"/>
          <p:cNvSpPr/>
          <p:nvPr/>
        </p:nvSpPr>
        <p:spPr>
          <a:xfrm>
            <a:off x="3437" y="188640"/>
            <a:ext cx="2982879" cy="563870"/>
          </a:xfrm>
          <a:prstGeom prst="round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54" name="TextovéPole 1353"/>
          <p:cNvSpPr txBox="1"/>
          <p:nvPr/>
        </p:nvSpPr>
        <p:spPr>
          <a:xfrm>
            <a:off x="500086" y="100529"/>
            <a:ext cx="285103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Nyala" pitchFamily="2" charset="0"/>
              </a:rPr>
              <a:t>Piškvorky</a:t>
            </a:r>
            <a:endParaRPr lang="cs-CZ" sz="4000" dirty="0">
              <a:solidFill>
                <a:schemeClr val="bg1"/>
              </a:solidFill>
              <a:latin typeface="Nyala" pitchFamily="2" charset="0"/>
            </a:endParaRPr>
          </a:p>
        </p:txBody>
      </p:sp>
      <p:sp>
        <p:nvSpPr>
          <p:cNvPr id="1355" name="Pravoúhlý trojúhelník 1354"/>
          <p:cNvSpPr/>
          <p:nvPr/>
        </p:nvSpPr>
        <p:spPr>
          <a:xfrm rot="13482382">
            <a:off x="117868" y="384758"/>
            <a:ext cx="171634" cy="171634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669740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9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9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8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9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9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8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9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9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80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9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9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9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9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9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93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9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9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91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0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0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03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0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10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04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0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10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02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0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0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14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0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10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15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10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10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13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0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4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1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0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10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84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0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5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1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10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85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1" dur="5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10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500"/>
                                        <p:tgtEl>
                                          <p:spTgt spid="1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0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10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86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9" dur="500"/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10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5" dur="500"/>
                                        <p:tgtEl>
                                          <p:spTgt spid="10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5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10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>
                      <p:stCondLst>
                        <p:cond delay="0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1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87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7" dur="500"/>
                                        <p:tgtEl>
                                          <p:spTgt spid="1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188" restart="whenNotActive" fill="hold" evtFilter="cancelBubble" nodeType="interactiveSeq">
                <p:stCondLst>
                  <p:cond evt="onClick" delay="0">
                    <p:tgtEl>
                      <p:spTgt spid="1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9" fill="hold">
                      <p:stCondLst>
                        <p:cond delay="0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3" dur="500"/>
                                        <p:tgtEl>
                                          <p:spTgt spid="1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0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10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9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88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>
                      <p:stCondLst>
                        <p:cond delay="0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5" dur="500"/>
                                        <p:tgtEl>
                                          <p:spTgt spid="1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10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>
                      <p:stCondLst>
                        <p:cond delay="0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1" dur="500"/>
                                        <p:tgtEl>
                                          <p:spTgt spid="1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5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10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89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10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3" dur="500"/>
                                        <p:tgtEl>
                                          <p:spTgt spid="10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90"/>
                  </p:tgtEl>
                </p:cond>
              </p:nextCondLst>
            </p:seq>
            <p:seq concurrent="1" nextAc="seek">
              <p:cTn id="224" restart="whenNotActive" fill="hold" evtFilter="cancelBubble" nodeType="interactiveSeq">
                <p:stCondLst>
                  <p:cond evt="onClick" delay="0">
                    <p:tgtEl>
                      <p:spTgt spid="10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5" fill="hold">
                      <p:stCondLst>
                        <p:cond delay="0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9" dur="500"/>
                                        <p:tgtEl>
                                          <p:spTgt spid="1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96"/>
                  </p:tgtEl>
                </p:cond>
              </p:nextCondLst>
            </p:seq>
            <p:seq concurrent="1" nextAc="seek">
              <p:cTn id="230" restart="whenNotActive" fill="hold" evtFilter="cancelBubble" nodeType="interactiveSeq">
                <p:stCondLst>
                  <p:cond evt="onClick" delay="0">
                    <p:tgtEl>
                      <p:spTgt spid="11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1" fill="hold">
                      <p:stCondLst>
                        <p:cond delay="0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5" dur="500"/>
                                        <p:tgtEl>
                                          <p:spTgt spid="10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50"/>
                  </p:tgtEl>
                </p:cond>
              </p:nextCondLst>
            </p:seq>
            <p:seq concurrent="1" nextAc="seek">
              <p:cTn id="236" restart="whenNotActive" fill="hold" evtFilter="cancelBubble" nodeType="interactiveSeq">
                <p:stCondLst>
                  <p:cond evt="onClick" delay="0">
                    <p:tgtEl>
                      <p:spTgt spid="10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7" fill="hold">
                      <p:stCondLst>
                        <p:cond delay="0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1" dur="500"/>
                                        <p:tgtEl>
                                          <p:spTgt spid="1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91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1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7" dur="500"/>
                                        <p:tgtEl>
                                          <p:spTgt spid="1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01"/>
                  </p:tgtEl>
                </p:cond>
              </p:nextCondLst>
            </p:seq>
            <p:seq concurrent="1" nextAc="seek">
              <p:cTn id="248" restart="whenNotActive" fill="hold" evtFilter="cancelBubble" nodeType="interactiveSeq">
                <p:stCondLst>
                  <p:cond evt="onClick" delay="0">
                    <p:tgtEl>
                      <p:spTgt spid="11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9" fill="hold">
                      <p:stCondLst>
                        <p:cond delay="0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3" dur="500"/>
                                        <p:tgtEl>
                                          <p:spTgt spid="10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51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10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9" dur="500"/>
                                        <p:tgtEl>
                                          <p:spTgt spid="1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92"/>
                  </p:tgtEl>
                </p:cond>
              </p:nextCondLst>
            </p:seq>
            <p:seq concurrent="1" nextAc="seek">
              <p:cTn id="260" restart="whenNotActive" fill="hold" evtFilter="cancelBubble" nodeType="interactiveSeq">
                <p:stCondLst>
                  <p:cond evt="onClick" delay="0">
                    <p:tgtEl>
                      <p:spTgt spid="1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1" fill="hold">
                      <p:stCondLst>
                        <p:cond delay="0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5" dur="500"/>
                                        <p:tgtEl>
                                          <p:spTgt spid="1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06"/>
                  </p:tgtEl>
                </p:cond>
              </p:nextCondLst>
            </p:seq>
            <p:seq concurrent="1" nextAc="seek">
              <p:cTn id="266" restart="whenNotActive" fill="hold" evtFilter="cancelBubble" nodeType="interactiveSeq">
                <p:stCondLst>
                  <p:cond evt="onClick" delay="0">
                    <p:tgtEl>
                      <p:spTgt spid="11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7" fill="hold">
                      <p:stCondLst>
                        <p:cond delay="0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1" dur="500"/>
                                        <p:tgtEl>
                                          <p:spTgt spid="10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52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10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>
                      <p:stCondLst>
                        <p:cond delay="0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7" dur="500"/>
                                        <p:tgtEl>
                                          <p:spTgt spid="1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93"/>
                  </p:tgtEl>
                </p:cond>
              </p:nextCondLst>
            </p:seq>
            <p:seq concurrent="1" nextAc="seek">
              <p:cTn id="278" restart="whenNotActive" fill="hold" evtFilter="cancelBubble" nodeType="interactiveSeq">
                <p:stCondLst>
                  <p:cond evt="onClick" delay="0">
                    <p:tgtEl>
                      <p:spTgt spid="11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9" fill="hold">
                      <p:stCondLst>
                        <p:cond delay="0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3" dur="500"/>
                                        <p:tgtEl>
                                          <p:spTgt spid="1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11"/>
                  </p:tgtEl>
                </p:cond>
              </p:nextCondLst>
            </p:seq>
            <p:seq concurrent="1" nextAc="seek">
              <p:cTn id="284" restart="whenNotActive" fill="hold" evtFilter="cancelBubble" nodeType="interactiveSeq">
                <p:stCondLst>
                  <p:cond evt="onClick" delay="0">
                    <p:tgtEl>
                      <p:spTgt spid="11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5" fill="hold">
                      <p:stCondLst>
                        <p:cond delay="0"/>
                      </p:stCondLst>
                      <p:childTnLst>
                        <p:par>
                          <p:cTn id="286" fill="hold">
                            <p:stCondLst>
                              <p:cond delay="0"/>
                            </p:stCondLst>
                            <p:childTnLst>
                              <p:par>
                                <p:cTn id="28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9" dur="500"/>
                                        <p:tgtEl>
                                          <p:spTgt spid="10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53"/>
                  </p:tgtEl>
                </p:cond>
              </p:nextCondLst>
            </p:seq>
            <p:seq concurrent="1" nextAc="seek">
              <p:cTn id="290" restart="whenNotActive" fill="hold" evtFilter="cancelBubble" nodeType="interactiveSeq">
                <p:stCondLst>
                  <p:cond evt="onClick" delay="0">
                    <p:tgtEl>
                      <p:spTgt spid="10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1" fill="hold">
                      <p:stCondLst>
                        <p:cond delay="0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5" dur="500"/>
                                        <p:tgtEl>
                                          <p:spTgt spid="1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94"/>
                  </p:tgtEl>
                </p:cond>
              </p:nextCondLst>
            </p:seq>
            <p:seq concurrent="1" nextAc="seek">
              <p:cTn id="296" restart="whenNotActive" fill="hold" evtFilter="cancelBubble" nodeType="interactiveSeq">
                <p:stCondLst>
                  <p:cond evt="onClick" delay="0">
                    <p:tgtEl>
                      <p:spTgt spid="11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7" fill="hold">
                      <p:stCondLst>
                        <p:cond delay="0"/>
                      </p:stCondLst>
                      <p:childTnLst>
                        <p:par>
                          <p:cTn id="298" fill="hold">
                            <p:stCondLst>
                              <p:cond delay="0"/>
                            </p:stCondLst>
                            <p:childTnLst>
                              <p:par>
                                <p:cTn id="29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1" dur="500"/>
                                        <p:tgtEl>
                                          <p:spTgt spid="1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16"/>
                  </p:tgtEl>
                </p:cond>
              </p:nextCondLst>
            </p:seq>
            <p:seq concurrent="1" nextAc="seek">
              <p:cTn id="302" restart="whenNotActive" fill="hold" evtFilter="cancelBubble" nodeType="interactiveSeq">
                <p:stCondLst>
                  <p:cond evt="onClick" delay="0">
                    <p:tgtEl>
                      <p:spTgt spid="11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3" fill="hold">
                      <p:stCondLst>
                        <p:cond delay="0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7" dur="500"/>
                                        <p:tgtEl>
                                          <p:spTgt spid="10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54"/>
                  </p:tgtEl>
                </p:cond>
              </p:nextCondLst>
            </p:seq>
            <p:seq concurrent="1" nextAc="seek">
              <p:cTn id="308" restart="whenNotActive" fill="hold" evtFilter="cancelBubble" nodeType="interactiveSeq">
                <p:stCondLst>
                  <p:cond evt="onClick" delay="0">
                    <p:tgtEl>
                      <p:spTgt spid="10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9" fill="hold">
                      <p:stCondLst>
                        <p:cond delay="0"/>
                      </p:stCondLst>
                      <p:childTnLst>
                        <p:par>
                          <p:cTn id="310" fill="hold">
                            <p:stCondLst>
                              <p:cond delay="0"/>
                            </p:stCondLst>
                            <p:childTnLst>
                              <p:par>
                                <p:cTn id="3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3" dur="500"/>
                                        <p:tgtEl>
                                          <p:spTgt spid="1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95"/>
                  </p:tgtEl>
                </p:cond>
              </p:nextCondLst>
            </p:seq>
            <p:seq concurrent="1" nextAc="seek">
              <p:cTn id="314" restart="whenNotActive" fill="hold" evtFilter="cancelBubble" nodeType="interactiveSeq">
                <p:stCondLst>
                  <p:cond evt="onClick" delay="0">
                    <p:tgtEl>
                      <p:spTgt spid="11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5" fill="hold">
                      <p:stCondLst>
                        <p:cond delay="0"/>
                      </p:stCondLst>
                      <p:childTnLst>
                        <p:par>
                          <p:cTn id="316" fill="hold">
                            <p:stCondLst>
                              <p:cond delay="0"/>
                            </p:stCondLst>
                            <p:childTnLst>
                              <p:par>
                                <p:cTn id="3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9" dur="500"/>
                                        <p:tgtEl>
                                          <p:spTgt spid="1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1"/>
                  </p:tgtEl>
                </p:cond>
              </p:nextCondLst>
            </p:seq>
            <p:seq concurrent="1" nextAc="seek">
              <p:cTn id="320" restart="whenNotActive" fill="hold" evtFilter="cancelBubble" nodeType="interactiveSeq">
                <p:stCondLst>
                  <p:cond evt="onClick" delay="0">
                    <p:tgtEl>
                      <p:spTgt spid="11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1" fill="hold">
                      <p:stCondLst>
                        <p:cond delay="0"/>
                      </p:stCondLst>
                      <p:childTnLst>
                        <p:par>
                          <p:cTn id="322" fill="hold">
                            <p:stCondLst>
                              <p:cond delay="0"/>
                            </p:stCondLst>
                            <p:childTnLst>
                              <p:par>
                                <p:cTn id="3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5" dur="500"/>
                                        <p:tgtEl>
                                          <p:spTgt spid="10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55"/>
                  </p:tgtEl>
                </p:cond>
              </p:nextCondLst>
            </p:seq>
            <p:seq concurrent="1" nextAc="seek">
              <p:cTn id="326" restart="whenNotActive" fill="hold" evtFilter="cancelBubble" nodeType="interactiveSeq">
                <p:stCondLst>
                  <p:cond evt="onClick" delay="0">
                    <p:tgtEl>
                      <p:spTgt spid="11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7" fill="hold">
                      <p:stCondLst>
                        <p:cond delay="0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1" dur="500"/>
                                        <p:tgtEl>
                                          <p:spTgt spid="1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56"/>
                  </p:tgtEl>
                </p:cond>
              </p:nextCondLst>
            </p:seq>
            <p:seq concurrent="1" nextAc="seek">
              <p:cTn id="332" restart="whenNotActive" fill="hold" evtFilter="cancelBubble" nodeType="interactiveSeq">
                <p:stCondLst>
                  <p:cond evt="onClick" delay="0">
                    <p:tgtEl>
                      <p:spTgt spid="11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3" fill="hold">
                      <p:stCondLst>
                        <p:cond delay="0"/>
                      </p:stCondLst>
                      <p:childTnLst>
                        <p:par>
                          <p:cTn id="334" fill="hold">
                            <p:stCondLst>
                              <p:cond delay="0"/>
                            </p:stCondLst>
                            <p:childTnLst>
                              <p:par>
                                <p:cTn id="3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7" dur="500"/>
                                        <p:tgtEl>
                                          <p:spTgt spid="1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62"/>
                  </p:tgtEl>
                </p:cond>
              </p:nextCondLst>
            </p:seq>
            <p:seq concurrent="1" nextAc="seek">
              <p:cTn id="338" restart="whenNotActive" fill="hold" evtFilter="cancelBubble" nodeType="interactiveSeq">
                <p:stCondLst>
                  <p:cond evt="onClick" delay="0">
                    <p:tgtEl>
                      <p:spTgt spid="12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9" fill="hold">
                      <p:stCondLst>
                        <p:cond delay="0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3" dur="500"/>
                                        <p:tgtEl>
                                          <p:spTgt spid="1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16"/>
                  </p:tgtEl>
                </p:cond>
              </p:nextCondLst>
            </p:seq>
            <p:seq concurrent="1" nextAc="seek">
              <p:cTn id="344" restart="whenNotActive" fill="hold" evtFilter="cancelBubble" nodeType="interactiveSeq">
                <p:stCondLst>
                  <p:cond evt="onClick" delay="0">
                    <p:tgtEl>
                      <p:spTgt spid="11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5" fill="hold">
                      <p:stCondLst>
                        <p:cond delay="0"/>
                      </p:stCondLst>
                      <p:childTnLst>
                        <p:par>
                          <p:cTn id="346" fill="hold">
                            <p:stCondLst>
                              <p:cond delay="0"/>
                            </p:stCondLst>
                            <p:childTnLst>
                              <p:par>
                                <p:cTn id="3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9" dur="500"/>
                                        <p:tgtEl>
                                          <p:spTgt spid="1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57"/>
                  </p:tgtEl>
                </p:cond>
              </p:nextCondLst>
            </p:seq>
            <p:seq concurrent="1" nextAc="seek">
              <p:cTn id="350" restart="whenNotActive" fill="hold" evtFilter="cancelBubble" nodeType="interactiveSeq">
                <p:stCondLst>
                  <p:cond evt="onClick" delay="0">
                    <p:tgtEl>
                      <p:spTgt spid="11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1" fill="hold">
                      <p:stCondLst>
                        <p:cond delay="0"/>
                      </p:stCondLst>
                      <p:childTnLst>
                        <p:par>
                          <p:cTn id="352" fill="hold">
                            <p:stCondLst>
                              <p:cond delay="0"/>
                            </p:stCondLst>
                            <p:childTnLst>
                              <p:par>
                                <p:cTn id="3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5" dur="500"/>
                                        <p:tgtEl>
                                          <p:spTgt spid="1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67"/>
                  </p:tgtEl>
                </p:cond>
              </p:nextCondLst>
            </p:seq>
            <p:seq concurrent="1" nextAc="seek">
              <p:cTn id="356" restart="whenNotActive" fill="hold" evtFilter="cancelBubble" nodeType="interactiveSeq">
                <p:stCondLst>
                  <p:cond evt="onClick" delay="0">
                    <p:tgtEl>
                      <p:spTgt spid="12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7" fill="hold">
                      <p:stCondLst>
                        <p:cond delay="0"/>
                      </p:stCondLst>
                      <p:childTnLst>
                        <p:par>
                          <p:cTn id="358" fill="hold">
                            <p:stCondLst>
                              <p:cond delay="0"/>
                            </p:stCondLst>
                            <p:childTnLst>
                              <p:par>
                                <p:cTn id="3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1" dur="500"/>
                                        <p:tgtEl>
                                          <p:spTgt spid="1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17"/>
                  </p:tgtEl>
                </p:cond>
              </p:nextCondLst>
            </p:seq>
            <p:seq concurrent="1" nextAc="seek">
              <p:cTn id="362" restart="whenNotActive" fill="hold" evtFilter="cancelBubble" nodeType="interactiveSeq">
                <p:stCondLst>
                  <p:cond evt="onClick" delay="0">
                    <p:tgtEl>
                      <p:spTgt spid="11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3" fill="hold">
                      <p:stCondLst>
                        <p:cond delay="0"/>
                      </p:stCondLst>
                      <p:childTnLst>
                        <p:par>
                          <p:cTn id="364" fill="hold">
                            <p:stCondLst>
                              <p:cond delay="0"/>
                            </p:stCondLst>
                            <p:childTnLst>
                              <p:par>
                                <p:cTn id="3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7" dur="500"/>
                                        <p:tgtEl>
                                          <p:spTgt spid="1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58"/>
                  </p:tgtEl>
                </p:cond>
              </p:nextCondLst>
            </p:seq>
            <p:seq concurrent="1" nextAc="seek">
              <p:cTn id="368" restart="whenNotActive" fill="hold" evtFilter="cancelBubble" nodeType="interactiveSeq">
                <p:stCondLst>
                  <p:cond evt="onClick" delay="0">
                    <p:tgtEl>
                      <p:spTgt spid="11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9" fill="hold">
                      <p:stCondLst>
                        <p:cond delay="0"/>
                      </p:stCondLst>
                      <p:childTnLst>
                        <p:par>
                          <p:cTn id="370" fill="hold">
                            <p:stCondLst>
                              <p:cond delay="0"/>
                            </p:stCondLst>
                            <p:childTnLst>
                              <p:par>
                                <p:cTn id="37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3" dur="500"/>
                                        <p:tgtEl>
                                          <p:spTgt spid="1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72"/>
                  </p:tgtEl>
                </p:cond>
              </p:nextCondLst>
            </p:seq>
            <p:seq concurrent="1" nextAc="seek">
              <p:cTn id="374" restart="whenNotActive" fill="hold" evtFilter="cancelBubble" nodeType="interactiveSeq">
                <p:stCondLst>
                  <p:cond evt="onClick" delay="0">
                    <p:tgtEl>
                      <p:spTgt spid="12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5" fill="hold">
                      <p:stCondLst>
                        <p:cond delay="0"/>
                      </p:stCondLst>
                      <p:childTnLst>
                        <p:par>
                          <p:cTn id="376" fill="hold">
                            <p:stCondLst>
                              <p:cond delay="0"/>
                            </p:stCondLst>
                            <p:childTnLst>
                              <p:par>
                                <p:cTn id="37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9" dur="500"/>
                                        <p:tgtEl>
                                          <p:spTgt spid="1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18"/>
                  </p:tgtEl>
                </p:cond>
              </p:nextCondLst>
            </p:seq>
            <p:seq concurrent="1" nextAc="seek">
              <p:cTn id="380" restart="whenNotActive" fill="hold" evtFilter="cancelBubble" nodeType="interactiveSeq">
                <p:stCondLst>
                  <p:cond evt="onClick" delay="0">
                    <p:tgtEl>
                      <p:spTgt spid="11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1" fill="hold">
                      <p:stCondLst>
                        <p:cond delay="0"/>
                      </p:stCondLst>
                      <p:childTnLst>
                        <p:par>
                          <p:cTn id="382" fill="hold">
                            <p:stCondLst>
                              <p:cond delay="0"/>
                            </p:stCondLst>
                            <p:childTnLst>
                              <p:par>
                                <p:cTn id="38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5" dur="500"/>
                                        <p:tgtEl>
                                          <p:spTgt spid="1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59"/>
                  </p:tgtEl>
                </p:cond>
              </p:nextCondLst>
            </p:seq>
            <p:seq concurrent="1" nextAc="seek">
              <p:cTn id="386" restart="whenNotActive" fill="hold" evtFilter="cancelBubble" nodeType="interactiveSeq">
                <p:stCondLst>
                  <p:cond evt="onClick" delay="0">
                    <p:tgtEl>
                      <p:spTgt spid="11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7" fill="hold">
                      <p:stCondLst>
                        <p:cond delay="0"/>
                      </p:stCondLst>
                      <p:childTnLst>
                        <p:par>
                          <p:cTn id="388" fill="hold">
                            <p:stCondLst>
                              <p:cond delay="0"/>
                            </p:stCondLst>
                            <p:childTnLst>
                              <p:par>
                                <p:cTn id="38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1" dur="500"/>
                                        <p:tgtEl>
                                          <p:spTgt spid="1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77"/>
                  </p:tgtEl>
                </p:cond>
              </p:nextCondLst>
            </p:seq>
            <p:seq concurrent="1" nextAc="seek">
              <p:cTn id="392" restart="whenNotActive" fill="hold" evtFilter="cancelBubble" nodeType="interactiveSeq">
                <p:stCondLst>
                  <p:cond evt="onClick" delay="0">
                    <p:tgtEl>
                      <p:spTgt spid="12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3" fill="hold">
                      <p:stCondLst>
                        <p:cond delay="0"/>
                      </p:stCondLst>
                      <p:childTnLst>
                        <p:par>
                          <p:cTn id="394" fill="hold">
                            <p:stCondLst>
                              <p:cond delay="0"/>
                            </p:stCondLst>
                            <p:childTnLst>
                              <p:par>
                                <p:cTn id="3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7" dur="500"/>
                                        <p:tgtEl>
                                          <p:spTgt spid="1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19"/>
                  </p:tgtEl>
                </p:cond>
              </p:nextCondLst>
            </p:seq>
            <p:seq concurrent="1" nextAc="seek">
              <p:cTn id="398" restart="whenNotActive" fill="hold" evtFilter="cancelBubble" nodeType="interactiveSeq">
                <p:stCondLst>
                  <p:cond evt="onClick" delay="0">
                    <p:tgtEl>
                      <p:spTgt spid="11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9" fill="hold">
                      <p:stCondLst>
                        <p:cond delay="0"/>
                      </p:stCondLst>
                      <p:childTnLst>
                        <p:par>
                          <p:cTn id="400" fill="hold">
                            <p:stCondLst>
                              <p:cond delay="0"/>
                            </p:stCondLst>
                            <p:childTnLst>
                              <p:par>
                                <p:cTn id="40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3" dur="500"/>
                                        <p:tgtEl>
                                          <p:spTgt spid="1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60"/>
                  </p:tgtEl>
                </p:cond>
              </p:nextCondLst>
            </p:seq>
            <p:seq concurrent="1" nextAc="seek">
              <p:cTn id="404" restart="whenNotActive" fill="hold" evtFilter="cancelBubble" nodeType="interactiveSeq">
                <p:stCondLst>
                  <p:cond evt="onClick" delay="0">
                    <p:tgtEl>
                      <p:spTgt spid="11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5" fill="hold">
                      <p:stCondLst>
                        <p:cond delay="0"/>
                      </p:stCondLst>
                      <p:childTnLst>
                        <p:par>
                          <p:cTn id="406" fill="hold">
                            <p:stCondLst>
                              <p:cond delay="0"/>
                            </p:stCondLst>
                            <p:childTnLst>
                              <p:par>
                                <p:cTn id="40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9" dur="500"/>
                                        <p:tgtEl>
                                          <p:spTgt spid="1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82"/>
                  </p:tgtEl>
                </p:cond>
              </p:nextCondLst>
            </p:seq>
            <p:seq concurrent="1" nextAc="seek">
              <p:cTn id="410" restart="whenNotActive" fill="hold" evtFilter="cancelBubble" nodeType="interactiveSeq">
                <p:stCondLst>
                  <p:cond evt="onClick" delay="0">
                    <p:tgtEl>
                      <p:spTgt spid="12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1" fill="hold">
                      <p:stCondLst>
                        <p:cond delay="0"/>
                      </p:stCondLst>
                      <p:childTnLst>
                        <p:par>
                          <p:cTn id="412" fill="hold">
                            <p:stCondLst>
                              <p:cond delay="0"/>
                            </p:stCondLst>
                            <p:childTnLst>
                              <p:par>
                                <p:cTn id="4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5" dur="500"/>
                                        <p:tgtEl>
                                          <p:spTgt spid="1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20"/>
                  </p:tgtEl>
                </p:cond>
              </p:nextCondLst>
            </p:seq>
            <p:seq concurrent="1" nextAc="seek">
              <p:cTn id="416" restart="whenNotActive" fill="hold" evtFilter="cancelBubble" nodeType="interactiveSeq">
                <p:stCondLst>
                  <p:cond evt="onClick" delay="0">
                    <p:tgtEl>
                      <p:spTgt spid="11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7" fill="hold">
                      <p:stCondLst>
                        <p:cond delay="0"/>
                      </p:stCondLst>
                      <p:childTnLst>
                        <p:par>
                          <p:cTn id="418" fill="hold">
                            <p:stCondLst>
                              <p:cond delay="0"/>
                            </p:stCondLst>
                            <p:childTnLst>
                              <p:par>
                                <p:cTn id="4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1" dur="500"/>
                                        <p:tgtEl>
                                          <p:spTgt spid="1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61"/>
                  </p:tgtEl>
                </p:cond>
              </p:nextCondLst>
            </p:seq>
            <p:seq concurrent="1" nextAc="seek">
              <p:cTn id="422" restart="whenNotActive" fill="hold" evtFilter="cancelBubble" nodeType="interactiveSeq">
                <p:stCondLst>
                  <p:cond evt="onClick" delay="0">
                    <p:tgtEl>
                      <p:spTgt spid="11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3" fill="hold">
                      <p:stCondLst>
                        <p:cond delay="0"/>
                      </p:stCondLst>
                      <p:childTnLst>
                        <p:par>
                          <p:cTn id="424" fill="hold">
                            <p:stCondLst>
                              <p:cond delay="0"/>
                            </p:stCondLst>
                            <p:childTnLst>
                              <p:par>
                                <p:cTn id="4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7" dur="500"/>
                                        <p:tgtEl>
                                          <p:spTgt spid="1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87"/>
                  </p:tgtEl>
                </p:cond>
              </p:nextCondLst>
            </p:seq>
            <p:seq concurrent="1" nextAc="seek">
              <p:cTn id="428" restart="whenNotActive" fill="hold" evtFilter="cancelBubble" nodeType="interactiveSeq">
                <p:stCondLst>
                  <p:cond evt="onClick" delay="0">
                    <p:tgtEl>
                      <p:spTgt spid="12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9" fill="hold">
                      <p:stCondLst>
                        <p:cond delay="0"/>
                      </p:stCondLst>
                      <p:childTnLst>
                        <p:par>
                          <p:cTn id="430" fill="hold">
                            <p:stCondLst>
                              <p:cond delay="0"/>
                            </p:stCondLst>
                            <p:childTnLst>
                              <p:par>
                                <p:cTn id="4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3" dur="500"/>
                                        <p:tgtEl>
                                          <p:spTgt spid="1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21"/>
                  </p:tgtEl>
                </p:cond>
              </p:nextCondLst>
            </p:seq>
            <p:seq concurrent="1" nextAc="seek">
              <p:cTn id="434" restart="whenNotActive" fill="hold" evtFilter="cancelBubble" nodeType="interactiveSeq">
                <p:stCondLst>
                  <p:cond evt="onClick" delay="0">
                    <p:tgtEl>
                      <p:spTgt spid="12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5" fill="hold">
                      <p:stCondLst>
                        <p:cond delay="0"/>
                      </p:stCondLst>
                      <p:childTnLst>
                        <p:par>
                          <p:cTn id="436" fill="hold">
                            <p:stCondLst>
                              <p:cond delay="0"/>
                            </p:stCondLst>
                            <p:childTnLst>
                              <p:par>
                                <p:cTn id="4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9" dur="500"/>
                                        <p:tgtEl>
                                          <p:spTgt spid="1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22"/>
                  </p:tgtEl>
                </p:cond>
              </p:nextCondLst>
            </p:seq>
            <p:seq concurrent="1" nextAc="seek">
              <p:cTn id="440" restart="whenNotActive" fill="hold" evtFilter="cancelBubble" nodeType="interactiveSeq">
                <p:stCondLst>
                  <p:cond evt="onClick" delay="0">
                    <p:tgtEl>
                      <p:spTgt spid="12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1" fill="hold">
                      <p:stCondLst>
                        <p:cond delay="0"/>
                      </p:stCondLst>
                      <p:childTnLst>
                        <p:par>
                          <p:cTn id="442" fill="hold">
                            <p:stCondLst>
                              <p:cond delay="0"/>
                            </p:stCondLst>
                            <p:childTnLst>
                              <p:par>
                                <p:cTn id="4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5" dur="500"/>
                                        <p:tgtEl>
                                          <p:spTgt spid="12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28"/>
                  </p:tgtEl>
                </p:cond>
              </p:nextCondLst>
            </p:seq>
            <p:seq concurrent="1" nextAc="seek">
              <p:cTn id="446" restart="whenNotActive" fill="hold" evtFilter="cancelBubble" nodeType="interactiveSeq">
                <p:stCondLst>
                  <p:cond evt="onClick" delay="0">
                    <p:tgtEl>
                      <p:spTgt spid="12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7" fill="hold">
                      <p:stCondLst>
                        <p:cond delay="0"/>
                      </p:stCondLst>
                      <p:childTnLst>
                        <p:par>
                          <p:cTn id="448" fill="hold">
                            <p:stCondLst>
                              <p:cond delay="0"/>
                            </p:stCondLst>
                            <p:childTnLst>
                              <p:par>
                                <p:cTn id="4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1" dur="500"/>
                                        <p:tgtEl>
                                          <p:spTgt spid="1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82"/>
                  </p:tgtEl>
                </p:cond>
              </p:nextCondLst>
            </p:seq>
            <p:seq concurrent="1" nextAc="seek">
              <p:cTn id="452" restart="whenNotActive" fill="hold" evtFilter="cancelBubble" nodeType="interactiveSeq">
                <p:stCondLst>
                  <p:cond evt="onClick" delay="0">
                    <p:tgtEl>
                      <p:spTgt spid="12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3" fill="hold">
                      <p:stCondLst>
                        <p:cond delay="0"/>
                      </p:stCondLst>
                      <p:childTnLst>
                        <p:par>
                          <p:cTn id="454" fill="hold">
                            <p:stCondLst>
                              <p:cond delay="0"/>
                            </p:stCondLst>
                            <p:childTnLst>
                              <p:par>
                                <p:cTn id="4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7" dur="500"/>
                                        <p:tgtEl>
                                          <p:spTgt spid="12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23"/>
                  </p:tgtEl>
                </p:cond>
              </p:nextCondLst>
            </p:seq>
            <p:seq concurrent="1" nextAc="seek">
              <p:cTn id="458" restart="whenNotActive" fill="hold" evtFilter="cancelBubble" nodeType="interactiveSeq">
                <p:stCondLst>
                  <p:cond evt="onClick" delay="0">
                    <p:tgtEl>
                      <p:spTgt spid="12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9" fill="hold">
                      <p:stCondLst>
                        <p:cond delay="0"/>
                      </p:stCondLst>
                      <p:childTnLst>
                        <p:par>
                          <p:cTn id="460" fill="hold">
                            <p:stCondLst>
                              <p:cond delay="0"/>
                            </p:stCondLst>
                            <p:childTnLst>
                              <p:par>
                                <p:cTn id="4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3" dur="500"/>
                                        <p:tgtEl>
                                          <p:spTgt spid="12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33"/>
                  </p:tgtEl>
                </p:cond>
              </p:nextCondLst>
            </p:seq>
            <p:seq concurrent="1" nextAc="seek">
              <p:cTn id="464" restart="whenNotActive" fill="hold" evtFilter="cancelBubble" nodeType="interactiveSeq">
                <p:stCondLst>
                  <p:cond evt="onClick" delay="0">
                    <p:tgtEl>
                      <p:spTgt spid="12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5" fill="hold">
                      <p:stCondLst>
                        <p:cond delay="0"/>
                      </p:stCondLst>
                      <p:childTnLst>
                        <p:par>
                          <p:cTn id="466" fill="hold">
                            <p:stCondLst>
                              <p:cond delay="0"/>
                            </p:stCondLst>
                            <p:childTnLst>
                              <p:par>
                                <p:cTn id="4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9" dur="500"/>
                                        <p:tgtEl>
                                          <p:spTgt spid="1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83"/>
                  </p:tgtEl>
                </p:cond>
              </p:nextCondLst>
            </p:seq>
            <p:seq concurrent="1" nextAc="seek">
              <p:cTn id="470" restart="whenNotActive" fill="hold" evtFilter="cancelBubble" nodeType="interactiveSeq">
                <p:stCondLst>
                  <p:cond evt="onClick" delay="0">
                    <p:tgtEl>
                      <p:spTgt spid="12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1" fill="hold">
                      <p:stCondLst>
                        <p:cond delay="0"/>
                      </p:stCondLst>
                      <p:childTnLst>
                        <p:par>
                          <p:cTn id="472" fill="hold">
                            <p:stCondLst>
                              <p:cond delay="0"/>
                            </p:stCondLst>
                            <p:childTnLst>
                              <p:par>
                                <p:cTn id="47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5" dur="500"/>
                                        <p:tgtEl>
                                          <p:spTgt spid="12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24"/>
                  </p:tgtEl>
                </p:cond>
              </p:nextCondLst>
            </p:seq>
            <p:seq concurrent="1" nextAc="seek">
              <p:cTn id="476" restart="whenNotActive" fill="hold" evtFilter="cancelBubble" nodeType="interactiveSeq">
                <p:stCondLst>
                  <p:cond evt="onClick" delay="0">
                    <p:tgtEl>
                      <p:spTgt spid="12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7" fill="hold">
                      <p:stCondLst>
                        <p:cond delay="0"/>
                      </p:stCondLst>
                      <p:childTnLst>
                        <p:par>
                          <p:cTn id="478" fill="hold">
                            <p:stCondLst>
                              <p:cond delay="0"/>
                            </p:stCondLst>
                            <p:childTnLst>
                              <p:par>
                                <p:cTn id="47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1" dur="500"/>
                                        <p:tgtEl>
                                          <p:spTgt spid="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38"/>
                  </p:tgtEl>
                </p:cond>
              </p:nextCondLst>
            </p:seq>
            <p:seq concurrent="1" nextAc="seek">
              <p:cTn id="482" restart="whenNotActive" fill="hold" evtFilter="cancelBubble" nodeType="interactiveSeq">
                <p:stCondLst>
                  <p:cond evt="onClick" delay="0">
                    <p:tgtEl>
                      <p:spTgt spid="12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3" fill="hold">
                      <p:stCondLst>
                        <p:cond delay="0"/>
                      </p:stCondLst>
                      <p:childTnLst>
                        <p:par>
                          <p:cTn id="484" fill="hold">
                            <p:stCondLst>
                              <p:cond delay="0"/>
                            </p:stCondLst>
                            <p:childTnLst>
                              <p:par>
                                <p:cTn id="4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7" dur="500"/>
                                        <p:tgtEl>
                                          <p:spTgt spid="1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84"/>
                  </p:tgtEl>
                </p:cond>
              </p:nextCondLst>
            </p:seq>
            <p:seq concurrent="1" nextAc="seek">
              <p:cTn id="488" restart="whenNotActive" fill="hold" evtFilter="cancelBubble" nodeType="interactiveSeq">
                <p:stCondLst>
                  <p:cond evt="onClick" delay="0">
                    <p:tgtEl>
                      <p:spTgt spid="12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9" fill="hold">
                      <p:stCondLst>
                        <p:cond delay="0"/>
                      </p:stCondLst>
                      <p:childTnLst>
                        <p:par>
                          <p:cTn id="490" fill="hold">
                            <p:stCondLst>
                              <p:cond delay="0"/>
                            </p:stCondLst>
                            <p:childTnLst>
                              <p:par>
                                <p:cTn id="49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3" dur="500"/>
                                        <p:tgtEl>
                                          <p:spTgt spid="1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25"/>
                  </p:tgtEl>
                </p:cond>
              </p:nextCondLst>
            </p:seq>
            <p:seq concurrent="1" nextAc="seek">
              <p:cTn id="494" restart="whenNotActive" fill="hold" evtFilter="cancelBubble" nodeType="interactiveSeq">
                <p:stCondLst>
                  <p:cond evt="onClick" delay="0">
                    <p:tgtEl>
                      <p:spTgt spid="12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5" fill="hold">
                      <p:stCondLst>
                        <p:cond delay="0"/>
                      </p:stCondLst>
                      <p:childTnLst>
                        <p:par>
                          <p:cTn id="496" fill="hold">
                            <p:stCondLst>
                              <p:cond delay="0"/>
                            </p:stCondLst>
                            <p:childTnLst>
                              <p:par>
                                <p:cTn id="49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9" dur="500"/>
                                        <p:tgtEl>
                                          <p:spTgt spid="1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43"/>
                  </p:tgtEl>
                </p:cond>
              </p:nextCondLst>
            </p:seq>
            <p:seq concurrent="1" nextAc="seek">
              <p:cTn id="500" restart="whenNotActive" fill="hold" evtFilter="cancelBubble" nodeType="interactiveSeq">
                <p:stCondLst>
                  <p:cond evt="onClick" delay="0">
                    <p:tgtEl>
                      <p:spTgt spid="12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1" fill="hold">
                      <p:stCondLst>
                        <p:cond delay="0"/>
                      </p:stCondLst>
                      <p:childTnLst>
                        <p:par>
                          <p:cTn id="502" fill="hold">
                            <p:stCondLst>
                              <p:cond delay="0"/>
                            </p:stCondLst>
                            <p:childTnLst>
                              <p:par>
                                <p:cTn id="50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5" dur="500"/>
                                        <p:tgtEl>
                                          <p:spTgt spid="1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85"/>
                  </p:tgtEl>
                </p:cond>
              </p:nextCondLst>
            </p:seq>
            <p:seq concurrent="1" nextAc="seek">
              <p:cTn id="506" restart="whenNotActive" fill="hold" evtFilter="cancelBubble" nodeType="interactiveSeq">
                <p:stCondLst>
                  <p:cond evt="onClick" delay="0">
                    <p:tgtEl>
                      <p:spTgt spid="12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7" fill="hold">
                      <p:stCondLst>
                        <p:cond delay="0"/>
                      </p:stCondLst>
                      <p:childTnLst>
                        <p:par>
                          <p:cTn id="508" fill="hold">
                            <p:stCondLst>
                              <p:cond delay="0"/>
                            </p:stCondLst>
                            <p:childTnLst>
                              <p:par>
                                <p:cTn id="50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1" dur="500"/>
                                        <p:tgtEl>
                                          <p:spTgt spid="1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26"/>
                  </p:tgtEl>
                </p:cond>
              </p:nextCondLst>
            </p:seq>
            <p:seq concurrent="1" nextAc="seek">
              <p:cTn id="512" restart="whenNotActive" fill="hold" evtFilter="cancelBubble" nodeType="interactiveSeq">
                <p:stCondLst>
                  <p:cond evt="onClick" delay="0">
                    <p:tgtEl>
                      <p:spTgt spid="12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3" fill="hold">
                      <p:stCondLst>
                        <p:cond delay="0"/>
                      </p:stCondLst>
                      <p:childTnLst>
                        <p:par>
                          <p:cTn id="514" fill="hold">
                            <p:stCondLst>
                              <p:cond delay="0"/>
                            </p:stCondLst>
                            <p:childTnLst>
                              <p:par>
                                <p:cTn id="5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7" dur="500"/>
                                        <p:tgtEl>
                                          <p:spTgt spid="1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48"/>
                  </p:tgtEl>
                </p:cond>
              </p:nextCondLst>
            </p:seq>
            <p:seq concurrent="1" nextAc="seek">
              <p:cTn id="518" restart="whenNotActive" fill="hold" evtFilter="cancelBubble" nodeType="interactiveSeq">
                <p:stCondLst>
                  <p:cond evt="onClick" delay="0">
                    <p:tgtEl>
                      <p:spTgt spid="12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9" fill="hold">
                      <p:stCondLst>
                        <p:cond delay="0"/>
                      </p:stCondLst>
                      <p:childTnLst>
                        <p:par>
                          <p:cTn id="520" fill="hold">
                            <p:stCondLst>
                              <p:cond delay="0"/>
                            </p:stCondLst>
                            <p:childTnLst>
                              <p:par>
                                <p:cTn id="5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3" dur="500"/>
                                        <p:tgtEl>
                                          <p:spTgt spid="1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86"/>
                  </p:tgtEl>
                </p:cond>
              </p:nextCondLst>
            </p:seq>
            <p:seq concurrent="1" nextAc="seek">
              <p:cTn id="524" restart="whenNotActive" fill="hold" evtFilter="cancelBubble" nodeType="interactiveSeq">
                <p:stCondLst>
                  <p:cond evt="onClick" delay="0">
                    <p:tgtEl>
                      <p:spTgt spid="12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5" fill="hold">
                      <p:stCondLst>
                        <p:cond delay="0"/>
                      </p:stCondLst>
                      <p:childTnLst>
                        <p:par>
                          <p:cTn id="526" fill="hold">
                            <p:stCondLst>
                              <p:cond delay="0"/>
                            </p:stCondLst>
                            <p:childTnLst>
                              <p:par>
                                <p:cTn id="5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9" dur="500"/>
                                        <p:tgtEl>
                                          <p:spTgt spid="12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27"/>
                  </p:tgtEl>
                </p:cond>
              </p:nextCondLst>
            </p:seq>
            <p:seq concurrent="1" nextAc="seek">
              <p:cTn id="530" restart="whenNotActive" fill="hold" evtFilter="cancelBubble" nodeType="interactiveSeq">
                <p:stCondLst>
                  <p:cond evt="onClick" delay="0">
                    <p:tgtEl>
                      <p:spTgt spid="12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1" fill="hold">
                      <p:stCondLst>
                        <p:cond delay="0"/>
                      </p:stCondLst>
                      <p:childTnLst>
                        <p:par>
                          <p:cTn id="532" fill="hold">
                            <p:stCondLst>
                              <p:cond delay="0"/>
                            </p:stCondLst>
                            <p:childTnLst>
                              <p:par>
                                <p:cTn id="5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5" dur="500"/>
                                        <p:tgtEl>
                                          <p:spTgt spid="12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53"/>
                  </p:tgtEl>
                </p:cond>
              </p:nextCondLst>
            </p:seq>
            <p:seq concurrent="1" nextAc="seek">
              <p:cTn id="536" restart="whenNotActive" fill="hold" evtFilter="cancelBubble" nodeType="interactiveSeq">
                <p:stCondLst>
                  <p:cond evt="onClick" delay="0">
                    <p:tgtEl>
                      <p:spTgt spid="12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7" fill="hold">
                      <p:stCondLst>
                        <p:cond delay="0"/>
                      </p:stCondLst>
                      <p:childTnLst>
                        <p:par>
                          <p:cTn id="538" fill="hold">
                            <p:stCondLst>
                              <p:cond delay="0"/>
                            </p:stCondLst>
                            <p:childTnLst>
                              <p:par>
                                <p:cTn id="5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1" dur="500"/>
                                        <p:tgtEl>
                                          <p:spTgt spid="1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87"/>
                  </p:tgtEl>
                </p:cond>
              </p:nextCondLst>
            </p:seq>
            <p:seq concurrent="1" nextAc="seek">
              <p:cTn id="542" restart="whenNotActive" fill="hold" evtFilter="cancelBubble" nodeType="interactiveSeq">
                <p:stCondLst>
                  <p:cond evt="onClick" delay="0">
                    <p:tgtEl>
                      <p:spTgt spid="12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3" fill="hold">
                      <p:stCondLst>
                        <p:cond delay="0"/>
                      </p:stCondLst>
                      <p:childTnLst>
                        <p:par>
                          <p:cTn id="544" fill="hold">
                            <p:stCondLst>
                              <p:cond delay="0"/>
                            </p:stCondLst>
                            <p:childTnLst>
                              <p:par>
                                <p:cTn id="5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7" dur="500"/>
                                        <p:tgtEl>
                                          <p:spTgt spid="1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88"/>
                  </p:tgtEl>
                </p:cond>
              </p:nextCondLst>
            </p:seq>
            <p:seq concurrent="1" nextAc="seek">
              <p:cTn id="548" restart="whenNotActive" fill="hold" evtFilter="cancelBubble" nodeType="interactiveSeq">
                <p:stCondLst>
                  <p:cond evt="onClick" delay="0">
                    <p:tgtEl>
                      <p:spTgt spid="12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9" fill="hold">
                      <p:stCondLst>
                        <p:cond delay="0"/>
                      </p:stCondLst>
                      <p:childTnLst>
                        <p:par>
                          <p:cTn id="550" fill="hold">
                            <p:stCondLst>
                              <p:cond delay="0"/>
                            </p:stCondLst>
                            <p:childTnLst>
                              <p:par>
                                <p:cTn id="5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3" dur="500"/>
                                        <p:tgtEl>
                                          <p:spTgt spid="13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94"/>
                  </p:tgtEl>
                </p:cond>
              </p:nextCondLst>
            </p:seq>
            <p:seq concurrent="1" nextAc="seek">
              <p:cTn id="554" restart="whenNotActive" fill="hold" evtFilter="cancelBubble" nodeType="interactiveSeq">
                <p:stCondLst>
                  <p:cond evt="onClick" delay="0">
                    <p:tgtEl>
                      <p:spTgt spid="13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5" fill="hold">
                      <p:stCondLst>
                        <p:cond delay="0"/>
                      </p:stCondLst>
                      <p:childTnLst>
                        <p:par>
                          <p:cTn id="556" fill="hold">
                            <p:stCondLst>
                              <p:cond delay="0"/>
                            </p:stCondLst>
                            <p:childTnLst>
                              <p:par>
                                <p:cTn id="5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9" dur="500"/>
                                        <p:tgtEl>
                                          <p:spTgt spid="12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48"/>
                  </p:tgtEl>
                </p:cond>
              </p:nextCondLst>
            </p:seq>
            <p:seq concurrent="1" nextAc="seek">
              <p:cTn id="560" restart="whenNotActive" fill="hold" evtFilter="cancelBubble" nodeType="interactiveSeq">
                <p:stCondLst>
                  <p:cond evt="onClick" delay="0">
                    <p:tgtEl>
                      <p:spTgt spid="12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1" fill="hold">
                      <p:stCondLst>
                        <p:cond delay="0"/>
                      </p:stCondLst>
                      <p:childTnLst>
                        <p:par>
                          <p:cTn id="562" fill="hold">
                            <p:stCondLst>
                              <p:cond delay="0"/>
                            </p:stCondLst>
                            <p:childTnLst>
                              <p:par>
                                <p:cTn id="56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5" dur="500"/>
                                        <p:tgtEl>
                                          <p:spTgt spid="12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89"/>
                  </p:tgtEl>
                </p:cond>
              </p:nextCondLst>
            </p:seq>
            <p:seq concurrent="1" nextAc="seek">
              <p:cTn id="566" restart="whenNotActive" fill="hold" evtFilter="cancelBubble" nodeType="interactiveSeq">
                <p:stCondLst>
                  <p:cond evt="onClick" delay="0">
                    <p:tgtEl>
                      <p:spTgt spid="12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7" fill="hold">
                      <p:stCondLst>
                        <p:cond delay="0"/>
                      </p:stCondLst>
                      <p:childTnLst>
                        <p:par>
                          <p:cTn id="568" fill="hold">
                            <p:stCondLst>
                              <p:cond delay="0"/>
                            </p:stCondLst>
                            <p:childTnLst>
                              <p:par>
                                <p:cTn id="56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1" dur="500"/>
                                        <p:tgtEl>
                                          <p:spTgt spid="13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99"/>
                  </p:tgtEl>
                </p:cond>
              </p:nextCondLst>
            </p:seq>
            <p:seq concurrent="1" nextAc="seek">
              <p:cTn id="572" restart="whenNotActive" fill="hold" evtFilter="cancelBubble" nodeType="interactiveSeq">
                <p:stCondLst>
                  <p:cond evt="onClick" delay="0">
                    <p:tgtEl>
                      <p:spTgt spid="13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3" fill="hold">
                      <p:stCondLst>
                        <p:cond delay="0"/>
                      </p:stCondLst>
                      <p:childTnLst>
                        <p:par>
                          <p:cTn id="574" fill="hold">
                            <p:stCondLst>
                              <p:cond delay="0"/>
                            </p:stCondLst>
                            <p:childTnLst>
                              <p:par>
                                <p:cTn id="5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7" dur="500"/>
                                        <p:tgtEl>
                                          <p:spTgt spid="12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49"/>
                  </p:tgtEl>
                </p:cond>
              </p:nextCondLst>
            </p:seq>
            <p:seq concurrent="1" nextAc="seek">
              <p:cTn id="578" restart="whenNotActive" fill="hold" evtFilter="cancelBubble" nodeType="interactiveSeq">
                <p:stCondLst>
                  <p:cond evt="onClick" delay="0">
                    <p:tgtEl>
                      <p:spTgt spid="12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9" fill="hold">
                      <p:stCondLst>
                        <p:cond delay="0"/>
                      </p:stCondLst>
                      <p:childTnLst>
                        <p:par>
                          <p:cTn id="580" fill="hold">
                            <p:stCondLst>
                              <p:cond delay="0"/>
                            </p:stCondLst>
                            <p:childTnLst>
                              <p:par>
                                <p:cTn id="58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3" dur="500"/>
                                        <p:tgtEl>
                                          <p:spTgt spid="13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90"/>
                  </p:tgtEl>
                </p:cond>
              </p:nextCondLst>
            </p:seq>
            <p:seq concurrent="1" nextAc="seek">
              <p:cTn id="584" restart="whenNotActive" fill="hold" evtFilter="cancelBubble" nodeType="interactiveSeq">
                <p:stCondLst>
                  <p:cond evt="onClick" delay="0">
                    <p:tgtEl>
                      <p:spTgt spid="13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5" fill="hold">
                      <p:stCondLst>
                        <p:cond delay="0"/>
                      </p:stCondLst>
                      <p:childTnLst>
                        <p:par>
                          <p:cTn id="586" fill="hold">
                            <p:stCondLst>
                              <p:cond delay="0"/>
                            </p:stCondLst>
                            <p:childTnLst>
                              <p:par>
                                <p:cTn id="58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9" dur="500"/>
                                        <p:tgtEl>
                                          <p:spTgt spid="13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04"/>
                  </p:tgtEl>
                </p:cond>
              </p:nextCondLst>
            </p:seq>
            <p:seq concurrent="1" nextAc="seek">
              <p:cTn id="590" restart="whenNotActive" fill="hold" evtFilter="cancelBubble" nodeType="interactiveSeq">
                <p:stCondLst>
                  <p:cond evt="onClick" delay="0">
                    <p:tgtEl>
                      <p:spTgt spid="13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1" fill="hold">
                      <p:stCondLst>
                        <p:cond delay="0"/>
                      </p:stCondLst>
                      <p:childTnLst>
                        <p:par>
                          <p:cTn id="592" fill="hold">
                            <p:stCondLst>
                              <p:cond delay="0"/>
                            </p:stCondLst>
                            <p:childTnLst>
                              <p:par>
                                <p:cTn id="59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5" dur="500"/>
                                        <p:tgtEl>
                                          <p:spTgt spid="1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50"/>
                  </p:tgtEl>
                </p:cond>
              </p:nextCondLst>
            </p:seq>
            <p:seq concurrent="1" nextAc="seek">
              <p:cTn id="596" restart="whenNotActive" fill="hold" evtFilter="cancelBubble" nodeType="interactiveSeq">
                <p:stCondLst>
                  <p:cond evt="onClick" delay="0">
                    <p:tgtEl>
                      <p:spTgt spid="12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7" fill="hold">
                      <p:stCondLst>
                        <p:cond delay="0"/>
                      </p:stCondLst>
                      <p:childTnLst>
                        <p:par>
                          <p:cTn id="598" fill="hold">
                            <p:stCondLst>
                              <p:cond delay="0"/>
                            </p:stCondLst>
                            <p:childTnLst>
                              <p:par>
                                <p:cTn id="59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1" dur="500"/>
                                        <p:tgtEl>
                                          <p:spTgt spid="1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91"/>
                  </p:tgtEl>
                </p:cond>
              </p:nextCondLst>
            </p:seq>
            <p:seq concurrent="1" nextAc="seek">
              <p:cTn id="602" restart="whenNotActive" fill="hold" evtFilter="cancelBubble" nodeType="interactiveSeq">
                <p:stCondLst>
                  <p:cond evt="onClick" delay="0">
                    <p:tgtEl>
                      <p:spTgt spid="13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3" fill="hold">
                      <p:stCondLst>
                        <p:cond delay="0"/>
                      </p:stCondLst>
                      <p:childTnLst>
                        <p:par>
                          <p:cTn id="604" fill="hold">
                            <p:stCondLst>
                              <p:cond delay="0"/>
                            </p:stCondLst>
                            <p:childTnLst>
                              <p:par>
                                <p:cTn id="60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7" dur="500"/>
                                        <p:tgtEl>
                                          <p:spTgt spid="13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09"/>
                  </p:tgtEl>
                </p:cond>
              </p:nextCondLst>
            </p:seq>
            <p:seq concurrent="1" nextAc="seek">
              <p:cTn id="608" restart="whenNotActive" fill="hold" evtFilter="cancelBubble" nodeType="interactiveSeq">
                <p:stCondLst>
                  <p:cond evt="onClick" delay="0">
                    <p:tgtEl>
                      <p:spTgt spid="13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9" fill="hold">
                      <p:stCondLst>
                        <p:cond delay="0"/>
                      </p:stCondLst>
                      <p:childTnLst>
                        <p:par>
                          <p:cTn id="610" fill="hold">
                            <p:stCondLst>
                              <p:cond delay="0"/>
                            </p:stCondLst>
                            <p:childTnLst>
                              <p:par>
                                <p:cTn id="6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3" dur="500"/>
                                        <p:tgtEl>
                                          <p:spTgt spid="1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51"/>
                  </p:tgtEl>
                </p:cond>
              </p:nextCondLst>
            </p:seq>
            <p:seq concurrent="1" nextAc="seek">
              <p:cTn id="614" restart="whenNotActive" fill="hold" evtFilter="cancelBubble" nodeType="interactiveSeq">
                <p:stCondLst>
                  <p:cond evt="onClick" delay="0">
                    <p:tgtEl>
                      <p:spTgt spid="12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5" fill="hold">
                      <p:stCondLst>
                        <p:cond delay="0"/>
                      </p:stCondLst>
                      <p:childTnLst>
                        <p:par>
                          <p:cTn id="616" fill="hold">
                            <p:stCondLst>
                              <p:cond delay="0"/>
                            </p:stCondLst>
                            <p:childTnLst>
                              <p:par>
                                <p:cTn id="6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9" dur="500"/>
                                        <p:tgtEl>
                                          <p:spTgt spid="1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92"/>
                  </p:tgtEl>
                </p:cond>
              </p:nextCondLst>
            </p:seq>
            <p:seq concurrent="1" nextAc="seek">
              <p:cTn id="620" restart="whenNotActive" fill="hold" evtFilter="cancelBubble" nodeType="interactiveSeq">
                <p:stCondLst>
                  <p:cond evt="onClick" delay="0">
                    <p:tgtEl>
                      <p:spTgt spid="13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1" fill="hold">
                      <p:stCondLst>
                        <p:cond delay="0"/>
                      </p:stCondLst>
                      <p:childTnLst>
                        <p:par>
                          <p:cTn id="622" fill="hold">
                            <p:stCondLst>
                              <p:cond delay="0"/>
                            </p:stCondLst>
                            <p:childTnLst>
                              <p:par>
                                <p:cTn id="6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5" dur="500"/>
                                        <p:tgtEl>
                                          <p:spTgt spid="1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14"/>
                  </p:tgtEl>
                </p:cond>
              </p:nextCondLst>
            </p:seq>
            <p:seq concurrent="1" nextAc="seek">
              <p:cTn id="626" restart="whenNotActive" fill="hold" evtFilter="cancelBubble" nodeType="interactiveSeq">
                <p:stCondLst>
                  <p:cond evt="onClick" delay="0">
                    <p:tgtEl>
                      <p:spTgt spid="13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7" fill="hold">
                      <p:stCondLst>
                        <p:cond delay="0"/>
                      </p:stCondLst>
                      <p:childTnLst>
                        <p:par>
                          <p:cTn id="628" fill="hold">
                            <p:stCondLst>
                              <p:cond delay="0"/>
                            </p:stCondLst>
                            <p:childTnLst>
                              <p:par>
                                <p:cTn id="6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1" dur="500"/>
                                        <p:tgtEl>
                                          <p:spTgt spid="1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52"/>
                  </p:tgtEl>
                </p:cond>
              </p:nextCondLst>
            </p:seq>
            <p:seq concurrent="1" nextAc="seek">
              <p:cTn id="632" restart="whenNotActive" fill="hold" evtFilter="cancelBubble" nodeType="interactiveSeq">
                <p:stCondLst>
                  <p:cond evt="onClick" delay="0">
                    <p:tgtEl>
                      <p:spTgt spid="12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3" fill="hold">
                      <p:stCondLst>
                        <p:cond delay="0"/>
                      </p:stCondLst>
                      <p:childTnLst>
                        <p:par>
                          <p:cTn id="634" fill="hold">
                            <p:stCondLst>
                              <p:cond delay="0"/>
                            </p:stCondLst>
                            <p:childTnLst>
                              <p:par>
                                <p:cTn id="6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7" dur="500"/>
                                        <p:tgtEl>
                                          <p:spTgt spid="13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93"/>
                  </p:tgtEl>
                </p:cond>
              </p:nextCondLst>
            </p:seq>
            <p:seq concurrent="1" nextAc="seek">
              <p:cTn id="638" restart="whenNotActive" fill="hold" evtFilter="cancelBubble" nodeType="interactiveSeq">
                <p:stCondLst>
                  <p:cond evt="onClick" delay="0">
                    <p:tgtEl>
                      <p:spTgt spid="13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9" fill="hold">
                      <p:stCondLst>
                        <p:cond delay="0"/>
                      </p:stCondLst>
                      <p:childTnLst>
                        <p:par>
                          <p:cTn id="640" fill="hold">
                            <p:stCondLst>
                              <p:cond delay="0"/>
                            </p:stCondLst>
                            <p:childTnLst>
                              <p:par>
                                <p:cTn id="6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3" dur="500"/>
                                        <p:tgtEl>
                                          <p:spTgt spid="13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19"/>
                  </p:tgtEl>
                </p:cond>
              </p:nextCondLst>
            </p:seq>
            <p:seq concurrent="1" nextAc="seek">
              <p:cTn id="644" restart="whenNotActive" fill="hold" evtFilter="cancelBubble" nodeType="interactiveSeq">
                <p:stCondLst>
                  <p:cond evt="onClick" delay="0">
                    <p:tgtEl>
                      <p:spTgt spid="13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5" fill="hold">
                      <p:stCondLst>
                        <p:cond delay="0"/>
                      </p:stCondLst>
                      <p:childTnLst>
                        <p:par>
                          <p:cTn id="646" fill="hold">
                            <p:stCondLst>
                              <p:cond delay="0"/>
                            </p:stCondLst>
                            <p:childTnLst>
                              <p:par>
                                <p:cTn id="6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9" dur="500"/>
                                        <p:tgtEl>
                                          <p:spTgt spid="1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53"/>
                  </p:tgtEl>
                </p:cond>
              </p:nextCondLst>
            </p:seq>
          </p:childTnLst>
        </p:cTn>
      </p:par>
    </p:tnLst>
    <p:bldLst>
      <p:bldP spid="517" grpId="0" animBg="1"/>
      <p:bldP spid="892" grpId="0" animBg="1"/>
      <p:bldP spid="981" grpId="0" animBg="1"/>
      <p:bldP spid="992" grpId="0" animBg="1"/>
      <p:bldP spid="1003" grpId="0" animBg="1"/>
      <p:bldP spid="1014" grpId="0" animBg="1"/>
      <p:bldP spid="1024" grpId="0" animBg="1"/>
      <p:bldP spid="1025" grpId="0" animBg="1"/>
      <p:bldP spid="1026" grpId="0" animBg="1"/>
      <p:bldP spid="1027" grpId="0" animBg="1"/>
      <p:bldP spid="1028" grpId="0" animBg="1"/>
      <p:bldP spid="1029" grpId="0" animBg="1"/>
      <p:bldP spid="1090" grpId="0" animBg="1"/>
      <p:bldP spid="1091" grpId="0" animBg="1"/>
      <p:bldP spid="1092" grpId="0" animBg="1"/>
      <p:bldP spid="1093" grpId="0" animBg="1"/>
      <p:bldP spid="1094" grpId="0" animBg="1"/>
      <p:bldP spid="1095" grpId="0" animBg="1"/>
      <p:bldP spid="1156" grpId="0" animBg="1"/>
      <p:bldP spid="1157" grpId="0" animBg="1"/>
      <p:bldP spid="1158" grpId="0" animBg="1"/>
      <p:bldP spid="1159" grpId="0" animBg="1"/>
      <p:bldP spid="1160" grpId="0" animBg="1"/>
      <p:bldP spid="1161" grpId="0" animBg="1"/>
      <p:bldP spid="1222" grpId="0" animBg="1"/>
      <p:bldP spid="1223" grpId="0" animBg="1"/>
      <p:bldP spid="1224" grpId="0" animBg="1"/>
      <p:bldP spid="1225" grpId="0" animBg="1"/>
      <p:bldP spid="1226" grpId="0" animBg="1"/>
      <p:bldP spid="1227" grpId="0" animBg="1"/>
      <p:bldP spid="1288" grpId="0" animBg="1"/>
      <p:bldP spid="1289" grpId="0" animBg="1"/>
      <p:bldP spid="1290" grpId="0" animBg="1"/>
      <p:bldP spid="1291" grpId="0" animBg="1"/>
      <p:bldP spid="1292" grpId="0" animBg="1"/>
      <p:bldP spid="129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464" y="0"/>
            <a:ext cx="2603360" cy="19756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1216" y="-27628"/>
            <a:ext cx="2462784" cy="2003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5" y="-27627"/>
            <a:ext cx="2980535" cy="20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34634" y="-27626"/>
            <a:ext cx="1025028" cy="2003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vál 6"/>
          <p:cNvSpPr/>
          <p:nvPr/>
        </p:nvSpPr>
        <p:spPr>
          <a:xfrm>
            <a:off x="107504" y="1556792"/>
            <a:ext cx="3459624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92090" y="1496687"/>
            <a:ext cx="22904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latin typeface="Mistral" pitchFamily="66" charset="0"/>
              </a:rPr>
              <a:t>P</a:t>
            </a:r>
            <a:r>
              <a:rPr lang="cs-CZ" sz="4800" dirty="0" smtClean="0">
                <a:latin typeface="Mistral" pitchFamily="66" charset="0"/>
              </a:rPr>
              <a:t>RAVĚK</a:t>
            </a:r>
            <a:endParaRPr lang="cs-CZ" sz="4800" dirty="0">
              <a:latin typeface="Mistral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62551"/>
            <a:ext cx="165919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hnutý pruh 10"/>
          <p:cNvSpPr/>
          <p:nvPr/>
        </p:nvSpPr>
        <p:spPr>
          <a:xfrm>
            <a:off x="179512" y="1541581"/>
            <a:ext cx="3312368" cy="879308"/>
          </a:xfrm>
          <a:prstGeom prst="blockArc">
            <a:avLst>
              <a:gd name="adj1" fmla="val 10743953"/>
              <a:gd name="adj2" fmla="val 83829"/>
              <a:gd name="adj3" fmla="val 5758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-12263" y="3445216"/>
            <a:ext cx="9118377" cy="1095301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547664" y="3608145"/>
            <a:ext cx="749054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>
                <a:latin typeface="Nyala" pitchFamily="2" charset="0"/>
              </a:rPr>
              <a:t>Kdy začala mladší doba kamenná?</a:t>
            </a: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1173495" y="3901611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6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2890997" y="5301714"/>
            <a:ext cx="391325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>
                <a:latin typeface="Nyala" pitchFamily="2" charset="0"/>
              </a:rPr>
              <a:t>asi před 10 000 lety</a:t>
            </a:r>
          </a:p>
        </p:txBody>
      </p:sp>
      <p:cxnSp>
        <p:nvCxnSpPr>
          <p:cNvPr id="22" name="Přímá spojnice 21"/>
          <p:cNvCxnSpPr/>
          <p:nvPr/>
        </p:nvCxnSpPr>
        <p:spPr>
          <a:xfrm>
            <a:off x="2843808" y="5982307"/>
            <a:ext cx="3960440" cy="0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5634149"/>
            <a:ext cx="2339752" cy="1020510"/>
          </a:xfrm>
          <a:prstGeom prst="rect">
            <a:avLst/>
          </a:prstGeom>
        </p:spPr>
      </p:pic>
      <p:cxnSp>
        <p:nvCxnSpPr>
          <p:cNvPr id="47" name="Přímá spojnice 46"/>
          <p:cNvCxnSpPr/>
          <p:nvPr/>
        </p:nvCxnSpPr>
        <p:spPr>
          <a:xfrm>
            <a:off x="-12281" y="4575387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1889097" y="1187460"/>
            <a:ext cx="7077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Obr.1</a:t>
            </a:r>
            <a:endParaRPr lang="cs-CZ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900521" y="1541581"/>
            <a:ext cx="7077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Obr.2</a:t>
            </a:r>
            <a:endParaRPr lang="cs-CZ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951863" y="1557478"/>
            <a:ext cx="7077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Obr.3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8398315" y="1496687"/>
            <a:ext cx="7077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Obr.4</a:t>
            </a:r>
            <a:endParaRPr lang="cs-CZ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650043" y="5616739"/>
            <a:ext cx="70779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Obr.5</a:t>
            </a:r>
            <a:endParaRPr lang="cs-CZ" sz="14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830338" y="5974565"/>
            <a:ext cx="70779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Obr.6</a:t>
            </a:r>
            <a:endParaRPr lang="cs-CZ" sz="1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8423920" y="5937452"/>
            <a:ext cx="70779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Obr.7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3871747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464" y="0"/>
            <a:ext cx="2603360" cy="19756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1216" y="-27628"/>
            <a:ext cx="2462784" cy="2003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5" y="-27627"/>
            <a:ext cx="2980535" cy="20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34634" y="-27626"/>
            <a:ext cx="1025028" cy="2003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vál 6"/>
          <p:cNvSpPr/>
          <p:nvPr/>
        </p:nvSpPr>
        <p:spPr>
          <a:xfrm>
            <a:off x="107504" y="1556792"/>
            <a:ext cx="3459624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92090" y="1496687"/>
            <a:ext cx="22904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latin typeface="Mistral" pitchFamily="66" charset="0"/>
              </a:rPr>
              <a:t>P</a:t>
            </a:r>
            <a:r>
              <a:rPr lang="cs-CZ" sz="4800" dirty="0" smtClean="0">
                <a:latin typeface="Mistral" pitchFamily="66" charset="0"/>
              </a:rPr>
              <a:t>RAVĚK</a:t>
            </a:r>
            <a:endParaRPr lang="cs-CZ" sz="4800" dirty="0">
              <a:latin typeface="Mistral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62551"/>
            <a:ext cx="165919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hnutý pruh 10"/>
          <p:cNvSpPr/>
          <p:nvPr/>
        </p:nvSpPr>
        <p:spPr>
          <a:xfrm>
            <a:off x="179512" y="1541581"/>
            <a:ext cx="3312368" cy="879308"/>
          </a:xfrm>
          <a:prstGeom prst="blockArc">
            <a:avLst>
              <a:gd name="adj1" fmla="val 10743953"/>
              <a:gd name="adj2" fmla="val 83829"/>
              <a:gd name="adj3" fmla="val 5758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-12263" y="3445216"/>
            <a:ext cx="9118377" cy="1095301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337811" y="3619622"/>
            <a:ext cx="9577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Nyala" pitchFamily="2" charset="0"/>
              </a:rPr>
              <a:t> Jaký </a:t>
            </a:r>
            <a:r>
              <a:rPr lang="cs-CZ" sz="4400" dirty="0">
                <a:latin typeface="Nyala" pitchFamily="2" charset="0"/>
              </a:rPr>
              <a:t>je základní rozdíl mezi SDK a </a:t>
            </a:r>
            <a:r>
              <a:rPr lang="cs-CZ" sz="4400" dirty="0" smtClean="0">
                <a:latin typeface="Nyala" pitchFamily="2" charset="0"/>
              </a:rPr>
              <a:t>MDK</a:t>
            </a:r>
            <a:r>
              <a:rPr lang="cs-CZ" sz="4400" dirty="0">
                <a:latin typeface="Nyala" pitchFamily="2" charset="0"/>
              </a:rPr>
              <a:t>? </a:t>
            </a: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43952" y="3901611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6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2596896" y="5172554"/>
            <a:ext cx="5293241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dirty="0">
                <a:latin typeface="Nyala" pitchFamily="2" charset="0"/>
              </a:rPr>
              <a:t>ve způsobu </a:t>
            </a:r>
            <a:r>
              <a:rPr lang="cs-CZ" sz="3200" dirty="0" smtClean="0">
                <a:latin typeface="Nyala" pitchFamily="2" charset="0"/>
              </a:rPr>
              <a:t>obživy, SDK </a:t>
            </a:r>
            <a:r>
              <a:rPr lang="cs-CZ" sz="3200" dirty="0">
                <a:latin typeface="Nyala" pitchFamily="2" charset="0"/>
              </a:rPr>
              <a:t>– sběr a lov, MDK - zemědělství</a:t>
            </a:r>
          </a:p>
        </p:txBody>
      </p:sp>
      <p:cxnSp>
        <p:nvCxnSpPr>
          <p:cNvPr id="22" name="Přímá spojnice 21"/>
          <p:cNvCxnSpPr/>
          <p:nvPr/>
        </p:nvCxnSpPr>
        <p:spPr>
          <a:xfrm>
            <a:off x="2720351" y="6238729"/>
            <a:ext cx="5046329" cy="26796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5634149"/>
            <a:ext cx="2339752" cy="1020510"/>
          </a:xfrm>
          <a:prstGeom prst="rect">
            <a:avLst/>
          </a:prstGeom>
        </p:spPr>
      </p:pic>
      <p:cxnSp>
        <p:nvCxnSpPr>
          <p:cNvPr id="26" name="Přímá spojnice 25"/>
          <p:cNvCxnSpPr/>
          <p:nvPr/>
        </p:nvCxnSpPr>
        <p:spPr>
          <a:xfrm>
            <a:off x="-12281" y="4575387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857527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464" y="0"/>
            <a:ext cx="2603360" cy="19756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1216" y="-27628"/>
            <a:ext cx="2462784" cy="2003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5" y="-27627"/>
            <a:ext cx="2980535" cy="20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34634" y="-27626"/>
            <a:ext cx="1025028" cy="2003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vál 6"/>
          <p:cNvSpPr/>
          <p:nvPr/>
        </p:nvSpPr>
        <p:spPr>
          <a:xfrm>
            <a:off x="107504" y="1556792"/>
            <a:ext cx="3459624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92090" y="1496687"/>
            <a:ext cx="22904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latin typeface="Mistral" pitchFamily="66" charset="0"/>
              </a:rPr>
              <a:t>P</a:t>
            </a:r>
            <a:r>
              <a:rPr lang="cs-CZ" sz="4800" dirty="0" smtClean="0">
                <a:latin typeface="Mistral" pitchFamily="66" charset="0"/>
              </a:rPr>
              <a:t>RAVĚK</a:t>
            </a:r>
            <a:endParaRPr lang="cs-CZ" sz="4800" dirty="0">
              <a:latin typeface="Mistral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62551"/>
            <a:ext cx="165919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hnutý pruh 10"/>
          <p:cNvSpPr/>
          <p:nvPr/>
        </p:nvSpPr>
        <p:spPr>
          <a:xfrm>
            <a:off x="179512" y="1541581"/>
            <a:ext cx="3312368" cy="879308"/>
          </a:xfrm>
          <a:prstGeom prst="blockArc">
            <a:avLst>
              <a:gd name="adj1" fmla="val 10743953"/>
              <a:gd name="adj2" fmla="val 83829"/>
              <a:gd name="adj3" fmla="val 5758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-12263" y="3445216"/>
            <a:ext cx="9118377" cy="1443062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84016" y="3441728"/>
            <a:ext cx="872721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>
                <a:latin typeface="Nyala" pitchFamily="2" charset="0"/>
              </a:rPr>
              <a:t>Jak se říká vypalování porostů pro </a:t>
            </a:r>
            <a:r>
              <a:rPr lang="cs-CZ" sz="4400" dirty="0" smtClean="0">
                <a:latin typeface="Nyala" pitchFamily="2" charset="0"/>
              </a:rPr>
              <a:t> </a:t>
            </a:r>
          </a:p>
          <a:p>
            <a:r>
              <a:rPr lang="cs-CZ" sz="4400" dirty="0">
                <a:latin typeface="Nyala" pitchFamily="2" charset="0"/>
              </a:rPr>
              <a:t> </a:t>
            </a:r>
            <a:r>
              <a:rPr lang="cs-CZ" sz="4400" dirty="0" smtClean="0">
                <a:latin typeface="Nyala" pitchFamily="2" charset="0"/>
              </a:rPr>
              <a:t>                             přípravu </a:t>
            </a:r>
            <a:r>
              <a:rPr lang="cs-CZ" sz="4400" dirty="0">
                <a:latin typeface="Nyala" pitchFamily="2" charset="0"/>
              </a:rPr>
              <a:t>pole?  </a:t>
            </a: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64010" y="3714234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6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4007265" y="5280206"/>
            <a:ext cx="162736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latin typeface="Nyala" pitchFamily="2" charset="0"/>
              </a:rPr>
              <a:t>žďáření</a:t>
            </a:r>
            <a:endParaRPr lang="cs-CZ" sz="4000" dirty="0">
              <a:latin typeface="Nyala" pitchFamily="2" charset="0"/>
            </a:endParaRPr>
          </a:p>
        </p:txBody>
      </p:sp>
      <p:cxnSp>
        <p:nvCxnSpPr>
          <p:cNvPr id="22" name="Přímá spojnice 21"/>
          <p:cNvCxnSpPr/>
          <p:nvPr/>
        </p:nvCxnSpPr>
        <p:spPr>
          <a:xfrm>
            <a:off x="2843808" y="5982307"/>
            <a:ext cx="3960440" cy="0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5634149"/>
            <a:ext cx="2339752" cy="1020510"/>
          </a:xfrm>
          <a:prstGeom prst="rect">
            <a:avLst/>
          </a:prstGeom>
        </p:spPr>
      </p:pic>
      <p:cxnSp>
        <p:nvCxnSpPr>
          <p:cNvPr id="26" name="Přímá spojnice 25"/>
          <p:cNvCxnSpPr/>
          <p:nvPr/>
        </p:nvCxnSpPr>
        <p:spPr>
          <a:xfrm>
            <a:off x="-28627" y="4888278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857527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464" y="0"/>
            <a:ext cx="2603360" cy="19756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1216" y="-27628"/>
            <a:ext cx="2462784" cy="2003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5" y="-27627"/>
            <a:ext cx="2980535" cy="20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34634" y="-27626"/>
            <a:ext cx="1025028" cy="2003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vál 6"/>
          <p:cNvSpPr/>
          <p:nvPr/>
        </p:nvSpPr>
        <p:spPr>
          <a:xfrm>
            <a:off x="107504" y="1556792"/>
            <a:ext cx="3459624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92090" y="1496687"/>
            <a:ext cx="22904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latin typeface="Mistral" pitchFamily="66" charset="0"/>
              </a:rPr>
              <a:t>P</a:t>
            </a:r>
            <a:r>
              <a:rPr lang="cs-CZ" sz="4800" dirty="0" smtClean="0">
                <a:latin typeface="Mistral" pitchFamily="66" charset="0"/>
              </a:rPr>
              <a:t>RAVĚK</a:t>
            </a:r>
            <a:endParaRPr lang="cs-CZ" sz="4800" dirty="0">
              <a:latin typeface="Mistral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62551"/>
            <a:ext cx="165919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hnutý pruh 10"/>
          <p:cNvSpPr/>
          <p:nvPr/>
        </p:nvSpPr>
        <p:spPr>
          <a:xfrm>
            <a:off x="179512" y="1541581"/>
            <a:ext cx="3312368" cy="879308"/>
          </a:xfrm>
          <a:prstGeom prst="blockArc">
            <a:avLst>
              <a:gd name="adj1" fmla="val 10743953"/>
              <a:gd name="adj2" fmla="val 83829"/>
              <a:gd name="adj3" fmla="val 5758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-12263" y="3445216"/>
            <a:ext cx="9118377" cy="1095301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717633" y="3608145"/>
            <a:ext cx="87849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>
                <a:latin typeface="Nyala" pitchFamily="2" charset="0"/>
              </a:rPr>
              <a:t>Jak nazýváme výrobky z vypálené hlíny?</a:t>
            </a: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229928" y="3871144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6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3880500" y="5280206"/>
            <a:ext cx="188705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latin typeface="Nyala" pitchFamily="2" charset="0"/>
              </a:rPr>
              <a:t>keramika</a:t>
            </a:r>
            <a:endParaRPr lang="cs-CZ" sz="4000" dirty="0">
              <a:latin typeface="Nyala" pitchFamily="2" charset="0"/>
            </a:endParaRPr>
          </a:p>
        </p:txBody>
      </p:sp>
      <p:cxnSp>
        <p:nvCxnSpPr>
          <p:cNvPr id="22" name="Přímá spojnice 21"/>
          <p:cNvCxnSpPr/>
          <p:nvPr/>
        </p:nvCxnSpPr>
        <p:spPr>
          <a:xfrm>
            <a:off x="2843808" y="5982307"/>
            <a:ext cx="3960440" cy="0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5634149"/>
            <a:ext cx="2339752" cy="1020510"/>
          </a:xfrm>
          <a:prstGeom prst="rect">
            <a:avLst/>
          </a:prstGeom>
        </p:spPr>
      </p:pic>
      <p:cxnSp>
        <p:nvCxnSpPr>
          <p:cNvPr id="26" name="Přímá spojnice 25"/>
          <p:cNvCxnSpPr/>
          <p:nvPr/>
        </p:nvCxnSpPr>
        <p:spPr>
          <a:xfrm>
            <a:off x="-12281" y="4575387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857527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464" y="0"/>
            <a:ext cx="2603360" cy="19756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1216" y="-27628"/>
            <a:ext cx="2462784" cy="2003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5" y="-27627"/>
            <a:ext cx="2980535" cy="20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34634" y="-27626"/>
            <a:ext cx="1025028" cy="2003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vál 6"/>
          <p:cNvSpPr/>
          <p:nvPr/>
        </p:nvSpPr>
        <p:spPr>
          <a:xfrm>
            <a:off x="107504" y="1556792"/>
            <a:ext cx="3459624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92090" y="1496687"/>
            <a:ext cx="22904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latin typeface="Mistral" pitchFamily="66" charset="0"/>
              </a:rPr>
              <a:t>P</a:t>
            </a:r>
            <a:r>
              <a:rPr lang="cs-CZ" sz="4800" dirty="0" smtClean="0">
                <a:latin typeface="Mistral" pitchFamily="66" charset="0"/>
              </a:rPr>
              <a:t>RAVĚK</a:t>
            </a:r>
            <a:endParaRPr lang="cs-CZ" sz="4800" dirty="0">
              <a:latin typeface="Mistral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62551"/>
            <a:ext cx="165919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hnutý pruh 10"/>
          <p:cNvSpPr/>
          <p:nvPr/>
        </p:nvSpPr>
        <p:spPr>
          <a:xfrm>
            <a:off x="179512" y="1541581"/>
            <a:ext cx="3312368" cy="879308"/>
          </a:xfrm>
          <a:prstGeom prst="blockArc">
            <a:avLst>
              <a:gd name="adj1" fmla="val 10743953"/>
              <a:gd name="adj2" fmla="val 83829"/>
              <a:gd name="adj3" fmla="val 5758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-12263" y="3445216"/>
            <a:ext cx="9118377" cy="1423944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39552" y="3517312"/>
            <a:ext cx="899353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>
                <a:latin typeface="Nyala" pitchFamily="2" charset="0"/>
              </a:rPr>
              <a:t>Jaké techniky se používaly v MDK k </a:t>
            </a:r>
            <a:r>
              <a:rPr lang="cs-CZ" sz="4400" dirty="0" smtClean="0">
                <a:latin typeface="Nyala" pitchFamily="2" charset="0"/>
              </a:rPr>
              <a:t> </a:t>
            </a:r>
          </a:p>
          <a:p>
            <a:r>
              <a:rPr lang="cs-CZ" sz="4400" dirty="0">
                <a:latin typeface="Nyala" pitchFamily="2" charset="0"/>
              </a:rPr>
              <a:t> </a:t>
            </a:r>
            <a:r>
              <a:rPr lang="cs-CZ" sz="4400" dirty="0" smtClean="0">
                <a:latin typeface="Nyala" pitchFamily="2" charset="0"/>
              </a:rPr>
              <a:t>                        opracování </a:t>
            </a:r>
            <a:r>
              <a:rPr lang="cs-CZ" sz="4400" dirty="0">
                <a:latin typeface="Nyala" pitchFamily="2" charset="0"/>
              </a:rPr>
              <a:t>kamene?</a:t>
            </a: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146969" y="3871146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6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2920301" y="5283693"/>
            <a:ext cx="455926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>
                <a:latin typeface="Nyala" pitchFamily="2" charset="0"/>
              </a:rPr>
              <a:t>řezání, broušení, vrtání</a:t>
            </a:r>
          </a:p>
        </p:txBody>
      </p:sp>
      <p:cxnSp>
        <p:nvCxnSpPr>
          <p:cNvPr id="22" name="Přímá spojnice 21"/>
          <p:cNvCxnSpPr/>
          <p:nvPr/>
        </p:nvCxnSpPr>
        <p:spPr>
          <a:xfrm>
            <a:off x="2843808" y="5982307"/>
            <a:ext cx="4606450" cy="0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5634149"/>
            <a:ext cx="2339752" cy="1020510"/>
          </a:xfrm>
          <a:prstGeom prst="rect">
            <a:avLst/>
          </a:prstGeom>
        </p:spPr>
      </p:pic>
      <p:cxnSp>
        <p:nvCxnSpPr>
          <p:cNvPr id="26" name="Přímá spojnice 25"/>
          <p:cNvCxnSpPr/>
          <p:nvPr/>
        </p:nvCxnSpPr>
        <p:spPr>
          <a:xfrm>
            <a:off x="-12281" y="4869160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857527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464" y="0"/>
            <a:ext cx="2603360" cy="19756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1216" y="-27628"/>
            <a:ext cx="2462784" cy="2003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5" y="-27627"/>
            <a:ext cx="2980535" cy="20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34634" y="-27626"/>
            <a:ext cx="1025028" cy="2003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vál 6"/>
          <p:cNvSpPr/>
          <p:nvPr/>
        </p:nvSpPr>
        <p:spPr>
          <a:xfrm>
            <a:off x="107504" y="1556792"/>
            <a:ext cx="3459624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92090" y="1496687"/>
            <a:ext cx="22904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latin typeface="Mistral" pitchFamily="66" charset="0"/>
              </a:rPr>
              <a:t>P</a:t>
            </a:r>
            <a:r>
              <a:rPr lang="cs-CZ" sz="4800" dirty="0" smtClean="0">
                <a:latin typeface="Mistral" pitchFamily="66" charset="0"/>
              </a:rPr>
              <a:t>RAVĚK</a:t>
            </a:r>
            <a:endParaRPr lang="cs-CZ" sz="4800" dirty="0">
              <a:latin typeface="Mistral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62551"/>
            <a:ext cx="165919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hnutý pruh 10"/>
          <p:cNvSpPr/>
          <p:nvPr/>
        </p:nvSpPr>
        <p:spPr>
          <a:xfrm>
            <a:off x="179512" y="1541581"/>
            <a:ext cx="3312368" cy="879308"/>
          </a:xfrm>
          <a:prstGeom prst="blockArc">
            <a:avLst>
              <a:gd name="adj1" fmla="val 10743953"/>
              <a:gd name="adj2" fmla="val 83829"/>
              <a:gd name="adj3" fmla="val 5758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-12263" y="3445216"/>
            <a:ext cx="9118377" cy="1389278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63741" y="3387944"/>
            <a:ext cx="832057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>
                <a:latin typeface="Nyala" pitchFamily="2" charset="0"/>
              </a:rPr>
              <a:t>Kde se na Zemi nejdříve využívalo </a:t>
            </a:r>
            <a:r>
              <a:rPr lang="cs-CZ" sz="4400" dirty="0" smtClean="0">
                <a:latin typeface="Nyala" pitchFamily="2" charset="0"/>
              </a:rPr>
              <a:t>   </a:t>
            </a:r>
          </a:p>
          <a:p>
            <a:r>
              <a:rPr lang="cs-CZ" sz="4400" dirty="0">
                <a:latin typeface="Nyala" pitchFamily="2" charset="0"/>
              </a:rPr>
              <a:t> </a:t>
            </a:r>
            <a:r>
              <a:rPr lang="cs-CZ" sz="4400" dirty="0" smtClean="0">
                <a:latin typeface="Nyala" pitchFamily="2" charset="0"/>
              </a:rPr>
              <a:t>                     výrobní </a:t>
            </a:r>
            <a:r>
              <a:rPr lang="cs-CZ" sz="4400" dirty="0">
                <a:latin typeface="Nyala" pitchFamily="2" charset="0"/>
              </a:rPr>
              <a:t>hospodářství?</a:t>
            </a: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182981" y="3658562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6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2722687" y="5194399"/>
            <a:ext cx="4649029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200" dirty="0">
                <a:latin typeface="Nyala" pitchFamily="2" charset="0"/>
              </a:rPr>
              <a:t>Přední východ, Dálný východ</a:t>
            </a:r>
            <a:r>
              <a:rPr lang="cs-CZ" sz="3200" dirty="0" smtClean="0">
                <a:latin typeface="Nyala" pitchFamily="2" charset="0"/>
              </a:rPr>
              <a:t>,</a:t>
            </a:r>
          </a:p>
          <a:p>
            <a:pPr algn="ctr"/>
            <a:r>
              <a:rPr lang="cs-CZ" sz="3200" dirty="0" smtClean="0">
                <a:latin typeface="Nyala" pitchFamily="2" charset="0"/>
              </a:rPr>
              <a:t>Střední </a:t>
            </a:r>
            <a:r>
              <a:rPr lang="cs-CZ" sz="3200" dirty="0">
                <a:latin typeface="Nyala" pitchFamily="2" charset="0"/>
              </a:rPr>
              <a:t>Amerika</a:t>
            </a:r>
          </a:p>
        </p:txBody>
      </p:sp>
      <p:cxnSp>
        <p:nvCxnSpPr>
          <p:cNvPr id="22" name="Přímá spojnice 21"/>
          <p:cNvCxnSpPr/>
          <p:nvPr/>
        </p:nvCxnSpPr>
        <p:spPr>
          <a:xfrm>
            <a:off x="3066982" y="6269966"/>
            <a:ext cx="3960440" cy="0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5634149"/>
            <a:ext cx="2339752" cy="1020510"/>
          </a:xfrm>
          <a:prstGeom prst="rect">
            <a:avLst/>
          </a:prstGeom>
        </p:spPr>
      </p:pic>
      <p:cxnSp>
        <p:nvCxnSpPr>
          <p:cNvPr id="26" name="Přímá spojnice 25"/>
          <p:cNvCxnSpPr/>
          <p:nvPr/>
        </p:nvCxnSpPr>
        <p:spPr>
          <a:xfrm>
            <a:off x="-37886" y="4834494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857527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464" y="0"/>
            <a:ext cx="2603360" cy="19756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1216" y="-27628"/>
            <a:ext cx="2462784" cy="2003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5" y="-27627"/>
            <a:ext cx="2980535" cy="20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34634" y="-27626"/>
            <a:ext cx="1025028" cy="2003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vál 6"/>
          <p:cNvSpPr/>
          <p:nvPr/>
        </p:nvSpPr>
        <p:spPr>
          <a:xfrm>
            <a:off x="107504" y="1556792"/>
            <a:ext cx="3459624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92090" y="1496687"/>
            <a:ext cx="22904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latin typeface="Mistral" pitchFamily="66" charset="0"/>
              </a:rPr>
              <a:t>P</a:t>
            </a:r>
            <a:r>
              <a:rPr lang="cs-CZ" sz="4800" dirty="0" smtClean="0">
                <a:latin typeface="Mistral" pitchFamily="66" charset="0"/>
              </a:rPr>
              <a:t>RAVĚK</a:t>
            </a:r>
            <a:endParaRPr lang="cs-CZ" sz="4800" dirty="0">
              <a:latin typeface="Mistral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62551"/>
            <a:ext cx="165919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hnutý pruh 10"/>
          <p:cNvSpPr/>
          <p:nvPr/>
        </p:nvSpPr>
        <p:spPr>
          <a:xfrm>
            <a:off x="179512" y="1541581"/>
            <a:ext cx="3312368" cy="879308"/>
          </a:xfrm>
          <a:prstGeom prst="blockArc">
            <a:avLst>
              <a:gd name="adj1" fmla="val 10743953"/>
              <a:gd name="adj2" fmla="val 83829"/>
              <a:gd name="adj3" fmla="val 5758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-12263" y="3445216"/>
            <a:ext cx="9118377" cy="1095301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03040" y="3608144"/>
            <a:ext cx="86409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>
                <a:latin typeface="Nyala" pitchFamily="2" charset="0"/>
              </a:rPr>
              <a:t>Jak se jinak říká mladší </a:t>
            </a:r>
            <a:r>
              <a:rPr lang="cs-CZ" sz="4400" dirty="0" smtClean="0">
                <a:latin typeface="Nyala" pitchFamily="2" charset="0"/>
              </a:rPr>
              <a:t>době kamenné</a:t>
            </a:r>
            <a:r>
              <a:rPr lang="cs-CZ" sz="4400" dirty="0">
                <a:latin typeface="Nyala" pitchFamily="2" charset="0"/>
              </a:rPr>
              <a:t>?</a:t>
            </a: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64010" y="3871144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6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3928005" y="5280206"/>
            <a:ext cx="123783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latin typeface="Nyala" pitchFamily="2" charset="0"/>
              </a:rPr>
              <a:t>neolit</a:t>
            </a:r>
            <a:endParaRPr lang="cs-CZ" sz="4000" dirty="0">
              <a:latin typeface="Nyala" pitchFamily="2" charset="0"/>
            </a:endParaRPr>
          </a:p>
        </p:txBody>
      </p:sp>
      <p:cxnSp>
        <p:nvCxnSpPr>
          <p:cNvPr id="22" name="Přímá spojnice 21"/>
          <p:cNvCxnSpPr/>
          <p:nvPr/>
        </p:nvCxnSpPr>
        <p:spPr>
          <a:xfrm>
            <a:off x="3482048" y="5988092"/>
            <a:ext cx="2088232" cy="5785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5634149"/>
            <a:ext cx="2339752" cy="1020510"/>
          </a:xfrm>
          <a:prstGeom prst="rect">
            <a:avLst/>
          </a:prstGeom>
        </p:spPr>
      </p:pic>
      <p:cxnSp>
        <p:nvCxnSpPr>
          <p:cNvPr id="26" name="Přímá spojnice 25"/>
          <p:cNvCxnSpPr/>
          <p:nvPr/>
        </p:nvCxnSpPr>
        <p:spPr>
          <a:xfrm>
            <a:off x="-32087" y="4540517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857527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464" y="0"/>
            <a:ext cx="2603360" cy="19756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1216" y="-27628"/>
            <a:ext cx="2462784" cy="2003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5" y="-27627"/>
            <a:ext cx="2980535" cy="20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34634" y="-27626"/>
            <a:ext cx="1025028" cy="2003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vál 6"/>
          <p:cNvSpPr/>
          <p:nvPr/>
        </p:nvSpPr>
        <p:spPr>
          <a:xfrm>
            <a:off x="107504" y="1556792"/>
            <a:ext cx="3459624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92090" y="1496687"/>
            <a:ext cx="22904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latin typeface="Mistral" pitchFamily="66" charset="0"/>
              </a:rPr>
              <a:t>P</a:t>
            </a:r>
            <a:r>
              <a:rPr lang="cs-CZ" sz="4800" dirty="0" smtClean="0">
                <a:latin typeface="Mistral" pitchFamily="66" charset="0"/>
              </a:rPr>
              <a:t>RAVĚK</a:t>
            </a:r>
            <a:endParaRPr lang="cs-CZ" sz="4800" dirty="0">
              <a:latin typeface="Mistral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62551"/>
            <a:ext cx="165919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hnutý pruh 10"/>
          <p:cNvSpPr/>
          <p:nvPr/>
        </p:nvSpPr>
        <p:spPr>
          <a:xfrm>
            <a:off x="179512" y="1541581"/>
            <a:ext cx="3312368" cy="879308"/>
          </a:xfrm>
          <a:prstGeom prst="blockArc">
            <a:avLst>
              <a:gd name="adj1" fmla="val 10743953"/>
              <a:gd name="adj2" fmla="val 83829"/>
              <a:gd name="adj3" fmla="val 5758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-12263" y="3445216"/>
            <a:ext cx="9118377" cy="1095301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911716" y="3608144"/>
            <a:ext cx="77768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>
                <a:latin typeface="Nyala" pitchFamily="2" charset="0"/>
              </a:rPr>
              <a:t>Které kovy lidé </a:t>
            </a:r>
            <a:r>
              <a:rPr lang="cs-CZ" sz="4400" dirty="0" smtClean="0">
                <a:latin typeface="Nyala" pitchFamily="2" charset="0"/>
              </a:rPr>
              <a:t>používali v</a:t>
            </a:r>
            <a:r>
              <a:rPr lang="cs-CZ" sz="4400" dirty="0">
                <a:latin typeface="Nyala" pitchFamily="2" charset="0"/>
              </a:rPr>
              <a:t> pravěku?</a:t>
            </a: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570368" y="3871144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6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2475032" y="5310983"/>
            <a:ext cx="579758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dirty="0">
                <a:latin typeface="Nyala" pitchFamily="2" charset="0"/>
              </a:rPr>
              <a:t>měď, bronz, železo, zlato, stříbro</a:t>
            </a:r>
          </a:p>
        </p:txBody>
      </p:sp>
      <p:cxnSp>
        <p:nvCxnSpPr>
          <p:cNvPr id="22" name="Přímá spojnice 21"/>
          <p:cNvCxnSpPr/>
          <p:nvPr/>
        </p:nvCxnSpPr>
        <p:spPr>
          <a:xfrm>
            <a:off x="2566705" y="5950301"/>
            <a:ext cx="5705912" cy="0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5634149"/>
            <a:ext cx="2339752" cy="1020510"/>
          </a:xfrm>
          <a:prstGeom prst="rect">
            <a:avLst/>
          </a:prstGeom>
        </p:spPr>
      </p:pic>
      <p:cxnSp>
        <p:nvCxnSpPr>
          <p:cNvPr id="26" name="Přímá spojnice 25"/>
          <p:cNvCxnSpPr/>
          <p:nvPr/>
        </p:nvCxnSpPr>
        <p:spPr>
          <a:xfrm>
            <a:off x="-12281" y="4575387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857527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464" y="0"/>
            <a:ext cx="2603360" cy="19756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1216" y="-27628"/>
            <a:ext cx="2462784" cy="2003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5" y="-27627"/>
            <a:ext cx="2980535" cy="20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34634" y="-27626"/>
            <a:ext cx="1025028" cy="2003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vál 6"/>
          <p:cNvSpPr/>
          <p:nvPr/>
        </p:nvSpPr>
        <p:spPr>
          <a:xfrm>
            <a:off x="107504" y="1556792"/>
            <a:ext cx="3459624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92090" y="1496687"/>
            <a:ext cx="22904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latin typeface="Mistral" pitchFamily="66" charset="0"/>
              </a:rPr>
              <a:t>P</a:t>
            </a:r>
            <a:r>
              <a:rPr lang="cs-CZ" sz="4800" dirty="0" smtClean="0">
                <a:latin typeface="Mistral" pitchFamily="66" charset="0"/>
              </a:rPr>
              <a:t>RAVĚK</a:t>
            </a:r>
            <a:endParaRPr lang="cs-CZ" sz="4800" dirty="0">
              <a:latin typeface="Mistral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62551"/>
            <a:ext cx="165919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hnutý pruh 10"/>
          <p:cNvSpPr/>
          <p:nvPr/>
        </p:nvSpPr>
        <p:spPr>
          <a:xfrm>
            <a:off x="179512" y="1541581"/>
            <a:ext cx="3312368" cy="879308"/>
          </a:xfrm>
          <a:prstGeom prst="blockArc">
            <a:avLst>
              <a:gd name="adj1" fmla="val 10743953"/>
              <a:gd name="adj2" fmla="val 83829"/>
              <a:gd name="adj3" fmla="val 5758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-12263" y="3445216"/>
            <a:ext cx="9118377" cy="1417046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836484" y="3415712"/>
            <a:ext cx="749054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>
                <a:latin typeface="Nyala" pitchFamily="2" charset="0"/>
              </a:rPr>
              <a:t>Která nová řemesla se objevila </a:t>
            </a:r>
            <a:endParaRPr lang="cs-CZ" sz="4400" dirty="0" smtClean="0">
              <a:latin typeface="Nyala" pitchFamily="2" charset="0"/>
            </a:endParaRPr>
          </a:p>
          <a:p>
            <a:r>
              <a:rPr lang="cs-CZ" sz="4400" dirty="0">
                <a:latin typeface="Nyala" pitchFamily="2" charset="0"/>
              </a:rPr>
              <a:t> </a:t>
            </a:r>
            <a:r>
              <a:rPr lang="cs-CZ" sz="4400" dirty="0" smtClean="0">
                <a:latin typeface="Nyala" pitchFamily="2" charset="0"/>
              </a:rPr>
              <a:t>                  s</a:t>
            </a:r>
            <a:r>
              <a:rPr lang="cs-CZ" sz="4400" dirty="0">
                <a:latin typeface="Nyala" pitchFamily="2" charset="0"/>
              </a:rPr>
              <a:t> nástupem bronzu?</a:t>
            </a: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395452" y="3699007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6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2890997" y="5301714"/>
            <a:ext cx="487665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>
                <a:latin typeface="Nyala" pitchFamily="2" charset="0"/>
              </a:rPr>
              <a:t>kovotepectví, kovolijectví</a:t>
            </a:r>
          </a:p>
        </p:txBody>
      </p:sp>
      <p:cxnSp>
        <p:nvCxnSpPr>
          <p:cNvPr id="22" name="Přímá spojnice 21"/>
          <p:cNvCxnSpPr/>
          <p:nvPr/>
        </p:nvCxnSpPr>
        <p:spPr>
          <a:xfrm>
            <a:off x="2843808" y="5982307"/>
            <a:ext cx="4923845" cy="0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5634149"/>
            <a:ext cx="2339752" cy="1020510"/>
          </a:xfrm>
          <a:prstGeom prst="rect">
            <a:avLst/>
          </a:prstGeom>
        </p:spPr>
      </p:pic>
      <p:cxnSp>
        <p:nvCxnSpPr>
          <p:cNvPr id="26" name="Přímá spojnice 25"/>
          <p:cNvCxnSpPr/>
          <p:nvPr/>
        </p:nvCxnSpPr>
        <p:spPr>
          <a:xfrm>
            <a:off x="0" y="4820230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857527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464" y="0"/>
            <a:ext cx="2603360" cy="19756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1216" y="-27628"/>
            <a:ext cx="2462784" cy="2003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5" y="-27627"/>
            <a:ext cx="2980535" cy="20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34634" y="-27626"/>
            <a:ext cx="1025028" cy="2003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vál 6"/>
          <p:cNvSpPr/>
          <p:nvPr/>
        </p:nvSpPr>
        <p:spPr>
          <a:xfrm>
            <a:off x="107504" y="1556792"/>
            <a:ext cx="3459624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92090" y="1496687"/>
            <a:ext cx="22904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latin typeface="Mistral" pitchFamily="66" charset="0"/>
              </a:rPr>
              <a:t>P</a:t>
            </a:r>
            <a:r>
              <a:rPr lang="cs-CZ" sz="4800" dirty="0" smtClean="0">
                <a:latin typeface="Mistral" pitchFamily="66" charset="0"/>
              </a:rPr>
              <a:t>RAVĚK</a:t>
            </a:r>
            <a:endParaRPr lang="cs-CZ" sz="4800" dirty="0">
              <a:latin typeface="Mistral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62551"/>
            <a:ext cx="165919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hnutý pruh 10"/>
          <p:cNvSpPr/>
          <p:nvPr/>
        </p:nvSpPr>
        <p:spPr>
          <a:xfrm>
            <a:off x="179512" y="1541581"/>
            <a:ext cx="3312368" cy="879308"/>
          </a:xfrm>
          <a:prstGeom prst="blockArc">
            <a:avLst>
              <a:gd name="adj1" fmla="val 10743953"/>
              <a:gd name="adj2" fmla="val 83829"/>
              <a:gd name="adj3" fmla="val 5758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-12263" y="3445216"/>
            <a:ext cx="9118377" cy="1095301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48977" y="3449880"/>
            <a:ext cx="892047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>
                <a:latin typeface="Nyala" pitchFamily="2" charset="0"/>
              </a:rPr>
              <a:t>Co bylo důsledkem rozvoje hospodářství a nerovnoměrného vývoje společnosti </a:t>
            </a:r>
            <a:r>
              <a:rPr lang="cs-CZ" sz="3200" dirty="0" smtClean="0">
                <a:latin typeface="Nyala" pitchFamily="2" charset="0"/>
              </a:rPr>
              <a:t>/její rozvrstvení/? </a:t>
            </a:r>
            <a:endParaRPr lang="cs-CZ" sz="3200" dirty="0">
              <a:latin typeface="Nyala" pitchFamily="2" charset="0"/>
            </a:endParaRP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1117674" y="3593976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6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2195736" y="5335976"/>
            <a:ext cx="633859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latin typeface="Nyala" pitchFamily="2" charset="0"/>
              </a:rPr>
              <a:t>vznik nejstarších států, nástup starověku</a:t>
            </a:r>
          </a:p>
        </p:txBody>
      </p:sp>
      <p:cxnSp>
        <p:nvCxnSpPr>
          <p:cNvPr id="22" name="Přímá spojnice 21"/>
          <p:cNvCxnSpPr/>
          <p:nvPr/>
        </p:nvCxnSpPr>
        <p:spPr>
          <a:xfrm>
            <a:off x="2195736" y="5913738"/>
            <a:ext cx="6338595" cy="0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5634149"/>
            <a:ext cx="2339752" cy="1020510"/>
          </a:xfrm>
          <a:prstGeom prst="rect">
            <a:avLst/>
          </a:prstGeom>
        </p:spPr>
      </p:pic>
      <p:cxnSp>
        <p:nvCxnSpPr>
          <p:cNvPr id="26" name="Přímá spojnice 25"/>
          <p:cNvCxnSpPr/>
          <p:nvPr/>
        </p:nvCxnSpPr>
        <p:spPr>
          <a:xfrm>
            <a:off x="0" y="4820230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857527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464" y="0"/>
            <a:ext cx="2603360" cy="19756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1216" y="-27628"/>
            <a:ext cx="2462784" cy="2003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5" y="-27627"/>
            <a:ext cx="2980535" cy="20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34634" y="-27626"/>
            <a:ext cx="1025028" cy="2003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vál 6"/>
          <p:cNvSpPr/>
          <p:nvPr/>
        </p:nvSpPr>
        <p:spPr>
          <a:xfrm>
            <a:off x="107504" y="1556792"/>
            <a:ext cx="3459624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92090" y="1496687"/>
            <a:ext cx="22904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latin typeface="Mistral" pitchFamily="66" charset="0"/>
              </a:rPr>
              <a:t>P</a:t>
            </a:r>
            <a:r>
              <a:rPr lang="cs-CZ" sz="4800" dirty="0" smtClean="0">
                <a:latin typeface="Mistral" pitchFamily="66" charset="0"/>
              </a:rPr>
              <a:t>RAVĚK</a:t>
            </a:r>
            <a:endParaRPr lang="cs-CZ" sz="4800" dirty="0">
              <a:latin typeface="Mistral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62551"/>
            <a:ext cx="165919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hnutý pruh 10"/>
          <p:cNvSpPr/>
          <p:nvPr/>
        </p:nvSpPr>
        <p:spPr>
          <a:xfrm>
            <a:off x="179512" y="1541581"/>
            <a:ext cx="3312368" cy="879308"/>
          </a:xfrm>
          <a:prstGeom prst="blockArc">
            <a:avLst>
              <a:gd name="adj1" fmla="val 10743953"/>
              <a:gd name="adj2" fmla="val 83829"/>
              <a:gd name="adj3" fmla="val 5758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-12263" y="3445216"/>
            <a:ext cx="9118377" cy="1429746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84179" y="3428412"/>
            <a:ext cx="907300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>
                <a:latin typeface="Nyala" pitchFamily="2" charset="0"/>
              </a:rPr>
              <a:t>V jakých společenstvích žili u nás lidé </a:t>
            </a:r>
            <a:endParaRPr lang="cs-CZ" sz="4400" dirty="0" smtClean="0">
              <a:latin typeface="Nyala" pitchFamily="2" charset="0"/>
            </a:endParaRPr>
          </a:p>
          <a:p>
            <a:r>
              <a:rPr lang="cs-CZ" sz="4400" dirty="0">
                <a:latin typeface="Nyala" pitchFamily="2" charset="0"/>
              </a:rPr>
              <a:t> </a:t>
            </a:r>
            <a:r>
              <a:rPr lang="cs-CZ" sz="4400" dirty="0" smtClean="0">
                <a:latin typeface="Nyala" pitchFamily="2" charset="0"/>
              </a:rPr>
              <a:t>                            v</a:t>
            </a:r>
            <a:r>
              <a:rPr lang="cs-CZ" sz="4400" dirty="0">
                <a:latin typeface="Nyala" pitchFamily="2" charset="0"/>
              </a:rPr>
              <a:t> době bronzové?</a:t>
            </a: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157920" y="3658547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6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2890997" y="5301714"/>
            <a:ext cx="474200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>
                <a:latin typeface="Nyala" pitchFamily="2" charset="0"/>
              </a:rPr>
              <a:t>kmeny a kmenové svazy</a:t>
            </a:r>
          </a:p>
        </p:txBody>
      </p:sp>
      <p:cxnSp>
        <p:nvCxnSpPr>
          <p:cNvPr id="22" name="Přímá spojnice 21"/>
          <p:cNvCxnSpPr/>
          <p:nvPr/>
        </p:nvCxnSpPr>
        <p:spPr>
          <a:xfrm>
            <a:off x="2843808" y="5982307"/>
            <a:ext cx="4789193" cy="0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5634149"/>
            <a:ext cx="2339752" cy="1020510"/>
          </a:xfrm>
          <a:prstGeom prst="rect">
            <a:avLst/>
          </a:prstGeom>
        </p:spPr>
      </p:pic>
      <p:cxnSp>
        <p:nvCxnSpPr>
          <p:cNvPr id="26" name="Přímá spojnice 25"/>
          <p:cNvCxnSpPr/>
          <p:nvPr/>
        </p:nvCxnSpPr>
        <p:spPr>
          <a:xfrm>
            <a:off x="0" y="4820230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857527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464" y="0"/>
            <a:ext cx="2603360" cy="19756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1216" y="-27628"/>
            <a:ext cx="2462784" cy="2003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5" y="-27627"/>
            <a:ext cx="2980535" cy="20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34634" y="-27626"/>
            <a:ext cx="1025028" cy="2003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vál 6"/>
          <p:cNvSpPr/>
          <p:nvPr/>
        </p:nvSpPr>
        <p:spPr>
          <a:xfrm>
            <a:off x="107504" y="1556792"/>
            <a:ext cx="3459624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92090" y="1496687"/>
            <a:ext cx="22904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latin typeface="Mistral" pitchFamily="66" charset="0"/>
              </a:rPr>
              <a:t>P</a:t>
            </a:r>
            <a:r>
              <a:rPr lang="cs-CZ" sz="4800" dirty="0" smtClean="0">
                <a:latin typeface="Mistral" pitchFamily="66" charset="0"/>
              </a:rPr>
              <a:t>RAVĚK</a:t>
            </a:r>
            <a:endParaRPr lang="cs-CZ" sz="4800" dirty="0">
              <a:latin typeface="Mistral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62551"/>
            <a:ext cx="165919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hnutý pruh 10"/>
          <p:cNvSpPr/>
          <p:nvPr/>
        </p:nvSpPr>
        <p:spPr>
          <a:xfrm>
            <a:off x="179512" y="1541581"/>
            <a:ext cx="3312368" cy="879308"/>
          </a:xfrm>
          <a:prstGeom prst="blockArc">
            <a:avLst>
              <a:gd name="adj1" fmla="val 10743953"/>
              <a:gd name="adj2" fmla="val 83829"/>
              <a:gd name="adj3" fmla="val 5758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-12263" y="3445216"/>
            <a:ext cx="9118377" cy="1375014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66994" y="3373680"/>
            <a:ext cx="842548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>
                <a:latin typeface="Nyala" pitchFamily="2" charset="0"/>
              </a:rPr>
              <a:t>Kdy a odkud se do střední Evropy </a:t>
            </a:r>
            <a:r>
              <a:rPr lang="cs-CZ" sz="4400" dirty="0" smtClean="0">
                <a:latin typeface="Nyala" pitchFamily="2" charset="0"/>
              </a:rPr>
              <a:t>    </a:t>
            </a:r>
          </a:p>
          <a:p>
            <a:r>
              <a:rPr lang="cs-CZ" sz="4400" dirty="0">
                <a:latin typeface="Nyala" pitchFamily="2" charset="0"/>
              </a:rPr>
              <a:t> </a:t>
            </a:r>
            <a:r>
              <a:rPr lang="cs-CZ" sz="4400" dirty="0" smtClean="0">
                <a:latin typeface="Nyala" pitchFamily="2" charset="0"/>
              </a:rPr>
              <a:t>                      šířila </a:t>
            </a:r>
            <a:r>
              <a:rPr lang="cs-CZ" sz="4400" dirty="0">
                <a:latin typeface="Nyala" pitchFamily="2" charset="0"/>
              </a:rPr>
              <a:t>znalost bronzu?</a:t>
            </a: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146969" y="3658561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6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2712565" y="5061591"/>
            <a:ext cx="5766322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200" dirty="0">
                <a:latin typeface="Nyala" pitchFamily="2" charset="0"/>
              </a:rPr>
              <a:t>2. tisíciletí př. Kr., </a:t>
            </a:r>
            <a:endParaRPr lang="cs-CZ" sz="3200" dirty="0" smtClean="0">
              <a:latin typeface="Nyala" pitchFamily="2" charset="0"/>
            </a:endParaRPr>
          </a:p>
          <a:p>
            <a:pPr algn="ctr"/>
            <a:r>
              <a:rPr lang="cs-CZ" sz="3200" dirty="0" smtClean="0">
                <a:latin typeface="Nyala" pitchFamily="2" charset="0"/>
              </a:rPr>
              <a:t>z</a:t>
            </a:r>
            <a:r>
              <a:rPr lang="cs-CZ" sz="3200" dirty="0">
                <a:latin typeface="Nyala" pitchFamily="2" charset="0"/>
              </a:rPr>
              <a:t> Předního východu a egejské oblasti</a:t>
            </a:r>
          </a:p>
        </p:txBody>
      </p:sp>
      <p:cxnSp>
        <p:nvCxnSpPr>
          <p:cNvPr id="22" name="Přímá spojnice 21"/>
          <p:cNvCxnSpPr/>
          <p:nvPr/>
        </p:nvCxnSpPr>
        <p:spPr>
          <a:xfrm flipV="1">
            <a:off x="2757773" y="6144404"/>
            <a:ext cx="5721114" cy="8227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5634149"/>
            <a:ext cx="2339752" cy="1020510"/>
          </a:xfrm>
          <a:prstGeom prst="rect">
            <a:avLst/>
          </a:prstGeom>
        </p:spPr>
      </p:pic>
      <p:cxnSp>
        <p:nvCxnSpPr>
          <p:cNvPr id="4" name="Přímá spojnice 3"/>
          <p:cNvCxnSpPr/>
          <p:nvPr/>
        </p:nvCxnSpPr>
        <p:spPr>
          <a:xfrm>
            <a:off x="0" y="4820230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857527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464" y="0"/>
            <a:ext cx="2603360" cy="19756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1216" y="-27628"/>
            <a:ext cx="2462784" cy="2003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5" y="-27627"/>
            <a:ext cx="2980535" cy="20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34634" y="-27626"/>
            <a:ext cx="1025028" cy="2003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vál 6"/>
          <p:cNvSpPr/>
          <p:nvPr/>
        </p:nvSpPr>
        <p:spPr>
          <a:xfrm>
            <a:off x="107504" y="1556792"/>
            <a:ext cx="3459624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92090" y="1496687"/>
            <a:ext cx="22904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latin typeface="Mistral" pitchFamily="66" charset="0"/>
              </a:rPr>
              <a:t>P</a:t>
            </a:r>
            <a:r>
              <a:rPr lang="cs-CZ" sz="4800" dirty="0" smtClean="0">
                <a:latin typeface="Mistral" pitchFamily="66" charset="0"/>
              </a:rPr>
              <a:t>RAVĚK</a:t>
            </a:r>
            <a:endParaRPr lang="cs-CZ" sz="4800" dirty="0">
              <a:latin typeface="Mistral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62551"/>
            <a:ext cx="165919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hnutý pruh 10"/>
          <p:cNvSpPr/>
          <p:nvPr/>
        </p:nvSpPr>
        <p:spPr>
          <a:xfrm>
            <a:off x="179512" y="1541581"/>
            <a:ext cx="3312368" cy="879308"/>
          </a:xfrm>
          <a:prstGeom prst="blockArc">
            <a:avLst>
              <a:gd name="adj1" fmla="val 10743953"/>
              <a:gd name="adj2" fmla="val 83829"/>
              <a:gd name="adj3" fmla="val 5758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-12263" y="3445216"/>
            <a:ext cx="9118377" cy="1095301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547664" y="3608145"/>
            <a:ext cx="749054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Nyala" pitchFamily="2" charset="0"/>
              </a:rPr>
              <a:t>Jak se získával bronz?</a:t>
            </a:r>
            <a:endParaRPr lang="cs-CZ" sz="4400" dirty="0">
              <a:latin typeface="Nyala" pitchFamily="2" charset="0"/>
            </a:endParaRP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1173495" y="3901611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6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2890997" y="5301714"/>
            <a:ext cx="425308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latin typeface="Nyala" pitchFamily="2" charset="0"/>
              </a:rPr>
              <a:t>sléváním mědi a cínu</a:t>
            </a:r>
            <a:endParaRPr lang="cs-CZ" sz="4000" dirty="0">
              <a:latin typeface="Nyala" pitchFamily="2" charset="0"/>
            </a:endParaRPr>
          </a:p>
        </p:txBody>
      </p:sp>
      <p:cxnSp>
        <p:nvCxnSpPr>
          <p:cNvPr id="22" name="Přímá spojnice 21"/>
          <p:cNvCxnSpPr/>
          <p:nvPr/>
        </p:nvCxnSpPr>
        <p:spPr>
          <a:xfrm>
            <a:off x="2843808" y="5982307"/>
            <a:ext cx="3960440" cy="0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5634149"/>
            <a:ext cx="2339752" cy="1020510"/>
          </a:xfrm>
          <a:prstGeom prst="rect">
            <a:avLst/>
          </a:prstGeom>
        </p:spPr>
      </p:pic>
      <p:cxnSp>
        <p:nvCxnSpPr>
          <p:cNvPr id="26" name="Přímá spojnice 25"/>
          <p:cNvCxnSpPr/>
          <p:nvPr/>
        </p:nvCxnSpPr>
        <p:spPr>
          <a:xfrm>
            <a:off x="-32087" y="4575387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857527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464" y="0"/>
            <a:ext cx="2603360" cy="19756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1216" y="-27628"/>
            <a:ext cx="2462784" cy="2003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5" y="-27627"/>
            <a:ext cx="2980535" cy="20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34634" y="-27626"/>
            <a:ext cx="1025028" cy="2003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vál 6"/>
          <p:cNvSpPr/>
          <p:nvPr/>
        </p:nvSpPr>
        <p:spPr>
          <a:xfrm>
            <a:off x="107504" y="1556792"/>
            <a:ext cx="3459624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92090" y="1496687"/>
            <a:ext cx="22904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latin typeface="Mistral" pitchFamily="66" charset="0"/>
              </a:rPr>
              <a:t>P</a:t>
            </a:r>
            <a:r>
              <a:rPr lang="cs-CZ" sz="4800" dirty="0" smtClean="0">
                <a:latin typeface="Mistral" pitchFamily="66" charset="0"/>
              </a:rPr>
              <a:t>RAVĚK</a:t>
            </a:r>
            <a:endParaRPr lang="cs-CZ" sz="4800" dirty="0">
              <a:latin typeface="Mistral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62551"/>
            <a:ext cx="165919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hnutý pruh 10"/>
          <p:cNvSpPr/>
          <p:nvPr/>
        </p:nvSpPr>
        <p:spPr>
          <a:xfrm>
            <a:off x="179512" y="1541581"/>
            <a:ext cx="3312368" cy="879308"/>
          </a:xfrm>
          <a:prstGeom prst="blockArc">
            <a:avLst>
              <a:gd name="adj1" fmla="val 10743953"/>
              <a:gd name="adj2" fmla="val 83829"/>
              <a:gd name="adj3" fmla="val 5758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-12263" y="3445216"/>
            <a:ext cx="9118377" cy="1447526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351649" y="3446192"/>
            <a:ext cx="907300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>
                <a:latin typeface="Nyala" pitchFamily="2" charset="0"/>
              </a:rPr>
              <a:t>Vyjmenuj alespoň dvě kultury na našem </a:t>
            </a:r>
            <a:r>
              <a:rPr lang="cs-CZ" sz="4400" dirty="0" smtClean="0">
                <a:latin typeface="Nyala" pitchFamily="2" charset="0"/>
              </a:rPr>
              <a:t> </a:t>
            </a:r>
          </a:p>
          <a:p>
            <a:r>
              <a:rPr lang="cs-CZ" sz="4400" dirty="0">
                <a:latin typeface="Nyala" pitchFamily="2" charset="0"/>
              </a:rPr>
              <a:t> </a:t>
            </a:r>
            <a:r>
              <a:rPr lang="cs-CZ" sz="4400" dirty="0" smtClean="0">
                <a:latin typeface="Nyala" pitchFamily="2" charset="0"/>
              </a:rPr>
              <a:t>                     území </a:t>
            </a:r>
            <a:r>
              <a:rPr lang="cs-CZ" sz="4400" dirty="0">
                <a:latin typeface="Nyala" pitchFamily="2" charset="0"/>
              </a:rPr>
              <a:t>z doby bronzové.</a:t>
            </a: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57790" y="3699008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6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2477532" y="5241124"/>
            <a:ext cx="5556518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dirty="0">
                <a:latin typeface="Nyala" pitchFamily="2" charset="0"/>
              </a:rPr>
              <a:t>únětická kultura, mohylová kultura, lid popelnicových polí</a:t>
            </a:r>
          </a:p>
        </p:txBody>
      </p:sp>
      <p:cxnSp>
        <p:nvCxnSpPr>
          <p:cNvPr id="22" name="Přímá spojnice 21"/>
          <p:cNvCxnSpPr/>
          <p:nvPr/>
        </p:nvCxnSpPr>
        <p:spPr>
          <a:xfrm>
            <a:off x="2699222" y="6296200"/>
            <a:ext cx="5113138" cy="0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5634149"/>
            <a:ext cx="2339752" cy="1020510"/>
          </a:xfrm>
          <a:prstGeom prst="rect">
            <a:avLst/>
          </a:prstGeom>
        </p:spPr>
      </p:pic>
      <p:cxnSp>
        <p:nvCxnSpPr>
          <p:cNvPr id="26" name="Přímá spojnice 25"/>
          <p:cNvCxnSpPr/>
          <p:nvPr/>
        </p:nvCxnSpPr>
        <p:spPr>
          <a:xfrm>
            <a:off x="0" y="4820230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857527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464" y="0"/>
            <a:ext cx="2603360" cy="19756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1216" y="-27628"/>
            <a:ext cx="2462784" cy="2003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5" y="-27627"/>
            <a:ext cx="2980535" cy="20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34634" y="-27626"/>
            <a:ext cx="1025028" cy="2003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vál 6"/>
          <p:cNvSpPr/>
          <p:nvPr/>
        </p:nvSpPr>
        <p:spPr>
          <a:xfrm>
            <a:off x="107504" y="1556792"/>
            <a:ext cx="3459624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92090" y="1496687"/>
            <a:ext cx="22904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latin typeface="Mistral" pitchFamily="66" charset="0"/>
              </a:rPr>
              <a:t>P</a:t>
            </a:r>
            <a:r>
              <a:rPr lang="cs-CZ" sz="4800" dirty="0" smtClean="0">
                <a:latin typeface="Mistral" pitchFamily="66" charset="0"/>
              </a:rPr>
              <a:t>RAVĚK</a:t>
            </a:r>
            <a:endParaRPr lang="cs-CZ" sz="4800" dirty="0">
              <a:latin typeface="Mistral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62551"/>
            <a:ext cx="165919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hnutý pruh 10"/>
          <p:cNvSpPr/>
          <p:nvPr/>
        </p:nvSpPr>
        <p:spPr>
          <a:xfrm>
            <a:off x="179512" y="1541581"/>
            <a:ext cx="3312368" cy="879308"/>
          </a:xfrm>
          <a:prstGeom prst="blockArc">
            <a:avLst>
              <a:gd name="adj1" fmla="val 10743953"/>
              <a:gd name="adj2" fmla="val 83829"/>
              <a:gd name="adj3" fmla="val 5758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-12263" y="3445216"/>
            <a:ext cx="9118377" cy="1095301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91138" y="3604410"/>
            <a:ext cx="87129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>
                <a:latin typeface="Nyala" pitchFamily="2" charset="0"/>
              </a:rPr>
              <a:t>Jak se nazývalo rozsáhlé keltské hradiště?</a:t>
            </a: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43951" y="3871101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6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3829715" y="5287855"/>
            <a:ext cx="187743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latin typeface="Nyala" pitchFamily="2" charset="0"/>
              </a:rPr>
              <a:t>oppidum</a:t>
            </a:r>
            <a:endParaRPr lang="cs-CZ" sz="4000" dirty="0">
              <a:latin typeface="Nyala" pitchFamily="2" charset="0"/>
            </a:endParaRPr>
          </a:p>
        </p:txBody>
      </p:sp>
      <p:cxnSp>
        <p:nvCxnSpPr>
          <p:cNvPr id="22" name="Přímá spojnice 21"/>
          <p:cNvCxnSpPr/>
          <p:nvPr/>
        </p:nvCxnSpPr>
        <p:spPr>
          <a:xfrm>
            <a:off x="3707904" y="5982307"/>
            <a:ext cx="1999248" cy="0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5634149"/>
            <a:ext cx="2339752" cy="1020510"/>
          </a:xfrm>
          <a:prstGeom prst="rect">
            <a:avLst/>
          </a:prstGeom>
        </p:spPr>
      </p:pic>
      <p:cxnSp>
        <p:nvCxnSpPr>
          <p:cNvPr id="26" name="Přímá spojnice 25"/>
          <p:cNvCxnSpPr/>
          <p:nvPr/>
        </p:nvCxnSpPr>
        <p:spPr>
          <a:xfrm>
            <a:off x="60106" y="4540517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857527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464" y="0"/>
            <a:ext cx="2603360" cy="19756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1216" y="-27628"/>
            <a:ext cx="2462784" cy="2003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5" y="-27627"/>
            <a:ext cx="2980535" cy="20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34634" y="-27626"/>
            <a:ext cx="1025028" cy="2003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vál 6"/>
          <p:cNvSpPr/>
          <p:nvPr/>
        </p:nvSpPr>
        <p:spPr>
          <a:xfrm>
            <a:off x="107504" y="1556792"/>
            <a:ext cx="3459624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92090" y="1496687"/>
            <a:ext cx="22904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latin typeface="Mistral" pitchFamily="66" charset="0"/>
              </a:rPr>
              <a:t>P</a:t>
            </a:r>
            <a:r>
              <a:rPr lang="cs-CZ" sz="4800" dirty="0" smtClean="0">
                <a:latin typeface="Mistral" pitchFamily="66" charset="0"/>
              </a:rPr>
              <a:t>RAVĚK</a:t>
            </a:r>
            <a:endParaRPr lang="cs-CZ" sz="4800" dirty="0">
              <a:latin typeface="Mistral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62551"/>
            <a:ext cx="165919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hnutý pruh 10"/>
          <p:cNvSpPr/>
          <p:nvPr/>
        </p:nvSpPr>
        <p:spPr>
          <a:xfrm>
            <a:off x="179512" y="1541581"/>
            <a:ext cx="3312368" cy="879308"/>
          </a:xfrm>
          <a:prstGeom prst="blockArc">
            <a:avLst>
              <a:gd name="adj1" fmla="val 10743953"/>
              <a:gd name="adj2" fmla="val 83829"/>
              <a:gd name="adj3" fmla="val 5758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-12263" y="3445216"/>
            <a:ext cx="9118377" cy="1371498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94518" y="3370164"/>
            <a:ext cx="817088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>
                <a:latin typeface="Nyala" pitchFamily="2" charset="0"/>
              </a:rPr>
              <a:t>Název oboru, který se zabýval </a:t>
            </a:r>
            <a:r>
              <a:rPr lang="cs-CZ" sz="4400" dirty="0" smtClean="0">
                <a:latin typeface="Nyala" pitchFamily="2" charset="0"/>
              </a:rPr>
              <a:t> </a:t>
            </a:r>
          </a:p>
          <a:p>
            <a:r>
              <a:rPr lang="cs-CZ" sz="4400" dirty="0">
                <a:latin typeface="Nyala" pitchFamily="2" charset="0"/>
              </a:rPr>
              <a:t> </a:t>
            </a:r>
            <a:r>
              <a:rPr lang="cs-CZ" sz="4400" dirty="0" smtClean="0">
                <a:latin typeface="Nyala" pitchFamily="2" charset="0"/>
              </a:rPr>
              <a:t>                     tavbou </a:t>
            </a:r>
            <a:r>
              <a:rPr lang="cs-CZ" sz="4400" dirty="0">
                <a:latin typeface="Nyala" pitchFamily="2" charset="0"/>
              </a:rPr>
              <a:t>železné rudy.</a:t>
            </a: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184024" y="3658561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6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4118052" y="5284668"/>
            <a:ext cx="186140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latin typeface="Nyala" pitchFamily="2" charset="0"/>
              </a:rPr>
              <a:t>hutnictví</a:t>
            </a:r>
            <a:endParaRPr lang="cs-CZ" sz="4000" dirty="0">
              <a:latin typeface="Nyala" pitchFamily="2" charset="0"/>
            </a:endParaRPr>
          </a:p>
        </p:txBody>
      </p:sp>
      <p:cxnSp>
        <p:nvCxnSpPr>
          <p:cNvPr id="22" name="Přímá spojnice 21"/>
          <p:cNvCxnSpPr/>
          <p:nvPr/>
        </p:nvCxnSpPr>
        <p:spPr>
          <a:xfrm flipV="1">
            <a:off x="3995936" y="5982307"/>
            <a:ext cx="1983523" cy="10247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5634149"/>
            <a:ext cx="2339752" cy="1020510"/>
          </a:xfrm>
          <a:prstGeom prst="rect">
            <a:avLst/>
          </a:prstGeom>
        </p:spPr>
      </p:pic>
      <p:cxnSp>
        <p:nvCxnSpPr>
          <p:cNvPr id="26" name="Přímá spojnice 25"/>
          <p:cNvCxnSpPr/>
          <p:nvPr/>
        </p:nvCxnSpPr>
        <p:spPr>
          <a:xfrm>
            <a:off x="0" y="4820230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857527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464" y="0"/>
            <a:ext cx="2603360" cy="19756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1216" y="-27628"/>
            <a:ext cx="2462784" cy="2003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5" y="-27627"/>
            <a:ext cx="2980535" cy="20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34634" y="-27626"/>
            <a:ext cx="1025028" cy="2003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vál 6"/>
          <p:cNvSpPr/>
          <p:nvPr/>
        </p:nvSpPr>
        <p:spPr>
          <a:xfrm>
            <a:off x="107504" y="1556792"/>
            <a:ext cx="3459624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92090" y="1496687"/>
            <a:ext cx="22904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latin typeface="Mistral" pitchFamily="66" charset="0"/>
              </a:rPr>
              <a:t>P</a:t>
            </a:r>
            <a:r>
              <a:rPr lang="cs-CZ" sz="4800" dirty="0" smtClean="0">
                <a:latin typeface="Mistral" pitchFamily="66" charset="0"/>
              </a:rPr>
              <a:t>RAVĚK</a:t>
            </a:r>
            <a:endParaRPr lang="cs-CZ" sz="4800" dirty="0">
              <a:latin typeface="Mistral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62551"/>
            <a:ext cx="165919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hnutý pruh 10"/>
          <p:cNvSpPr/>
          <p:nvPr/>
        </p:nvSpPr>
        <p:spPr>
          <a:xfrm>
            <a:off x="179512" y="1541581"/>
            <a:ext cx="3312368" cy="879308"/>
          </a:xfrm>
          <a:prstGeom prst="blockArc">
            <a:avLst>
              <a:gd name="adj1" fmla="val 10743953"/>
              <a:gd name="adj2" fmla="val 83829"/>
              <a:gd name="adj3" fmla="val 5758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-12263" y="3445216"/>
            <a:ext cx="9118377" cy="1343558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45212" y="3342224"/>
            <a:ext cx="859299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>
                <a:latin typeface="Nyala" pitchFamily="2" charset="0"/>
              </a:rPr>
              <a:t>Jak se nazýval keltský kmen sídlící </a:t>
            </a:r>
            <a:r>
              <a:rPr lang="cs-CZ" sz="4400" dirty="0" smtClean="0">
                <a:latin typeface="Nyala" pitchFamily="2" charset="0"/>
              </a:rPr>
              <a:t>  </a:t>
            </a:r>
          </a:p>
          <a:p>
            <a:r>
              <a:rPr lang="cs-CZ" sz="4400" dirty="0">
                <a:latin typeface="Nyala" pitchFamily="2" charset="0"/>
              </a:rPr>
              <a:t> </a:t>
            </a:r>
            <a:r>
              <a:rPr lang="cs-CZ" sz="4400" dirty="0" smtClean="0">
                <a:latin typeface="Nyala" pitchFamily="2" charset="0"/>
              </a:rPr>
              <a:t>                                    v</a:t>
            </a:r>
            <a:r>
              <a:rPr lang="cs-CZ" sz="4400" dirty="0">
                <a:latin typeface="Nyala" pitchFamily="2" charset="0"/>
              </a:rPr>
              <a:t> Čechách?</a:t>
            </a: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96777" y="3658561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6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3839039" y="5274421"/>
            <a:ext cx="141577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latin typeface="Nyala" pitchFamily="2" charset="0"/>
              </a:rPr>
              <a:t>Bójové</a:t>
            </a:r>
            <a:endParaRPr lang="cs-CZ" sz="4000" dirty="0">
              <a:latin typeface="Nyala" pitchFamily="2" charset="0"/>
            </a:endParaRPr>
          </a:p>
        </p:txBody>
      </p:sp>
      <p:cxnSp>
        <p:nvCxnSpPr>
          <p:cNvPr id="22" name="Přímá spojnice 21"/>
          <p:cNvCxnSpPr/>
          <p:nvPr/>
        </p:nvCxnSpPr>
        <p:spPr>
          <a:xfrm>
            <a:off x="3839039" y="5982307"/>
            <a:ext cx="1525049" cy="0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5634149"/>
            <a:ext cx="2339752" cy="1020510"/>
          </a:xfrm>
          <a:prstGeom prst="rect">
            <a:avLst/>
          </a:prstGeom>
        </p:spPr>
      </p:pic>
      <p:cxnSp>
        <p:nvCxnSpPr>
          <p:cNvPr id="26" name="Přímá spojnice 25"/>
          <p:cNvCxnSpPr/>
          <p:nvPr/>
        </p:nvCxnSpPr>
        <p:spPr>
          <a:xfrm>
            <a:off x="0" y="4820230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857527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464" y="0"/>
            <a:ext cx="2603360" cy="19756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1216" y="-27628"/>
            <a:ext cx="2462784" cy="2003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5" y="-27627"/>
            <a:ext cx="2980535" cy="20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34634" y="-27626"/>
            <a:ext cx="1025028" cy="2003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vál 6"/>
          <p:cNvSpPr/>
          <p:nvPr/>
        </p:nvSpPr>
        <p:spPr>
          <a:xfrm>
            <a:off x="107504" y="1556792"/>
            <a:ext cx="3459624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92090" y="1496687"/>
            <a:ext cx="22904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latin typeface="Mistral" pitchFamily="66" charset="0"/>
              </a:rPr>
              <a:t>P</a:t>
            </a:r>
            <a:r>
              <a:rPr lang="cs-CZ" sz="4800" dirty="0" smtClean="0">
                <a:latin typeface="Mistral" pitchFamily="66" charset="0"/>
              </a:rPr>
              <a:t>RAVĚK</a:t>
            </a:r>
            <a:endParaRPr lang="cs-CZ" sz="4800" dirty="0">
              <a:latin typeface="Mistral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62551"/>
            <a:ext cx="165919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hnutý pruh 10"/>
          <p:cNvSpPr/>
          <p:nvPr/>
        </p:nvSpPr>
        <p:spPr>
          <a:xfrm>
            <a:off x="179512" y="1541581"/>
            <a:ext cx="3312368" cy="879308"/>
          </a:xfrm>
          <a:prstGeom prst="blockArc">
            <a:avLst>
              <a:gd name="adj1" fmla="val 10743953"/>
              <a:gd name="adj2" fmla="val 83829"/>
              <a:gd name="adj3" fmla="val 5758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-12263" y="3445216"/>
            <a:ext cx="9118377" cy="1423944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547664" y="3487201"/>
            <a:ext cx="749054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>
                <a:latin typeface="Nyala" pitchFamily="2" charset="0"/>
              </a:rPr>
              <a:t>Jaký lidový název se používal pro keltské mince na našem území?</a:t>
            </a: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1155659" y="3782604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6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3839887" y="5284668"/>
            <a:ext cx="176843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latin typeface="Nyala" pitchFamily="2" charset="0"/>
              </a:rPr>
              <a:t>duhovky</a:t>
            </a:r>
            <a:endParaRPr lang="cs-CZ" sz="4000" dirty="0">
              <a:latin typeface="Nyala" pitchFamily="2" charset="0"/>
            </a:endParaRPr>
          </a:p>
        </p:txBody>
      </p:sp>
      <p:cxnSp>
        <p:nvCxnSpPr>
          <p:cNvPr id="22" name="Přímá spojnice 21"/>
          <p:cNvCxnSpPr/>
          <p:nvPr/>
        </p:nvCxnSpPr>
        <p:spPr>
          <a:xfrm>
            <a:off x="3839887" y="5982307"/>
            <a:ext cx="1794747" cy="0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5634149"/>
            <a:ext cx="2339752" cy="1020510"/>
          </a:xfrm>
          <a:prstGeom prst="rect">
            <a:avLst/>
          </a:prstGeom>
        </p:spPr>
      </p:pic>
      <p:cxnSp>
        <p:nvCxnSpPr>
          <p:cNvPr id="26" name="Přímá spojnice 25"/>
          <p:cNvCxnSpPr/>
          <p:nvPr/>
        </p:nvCxnSpPr>
        <p:spPr>
          <a:xfrm>
            <a:off x="0" y="4820230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857527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464" y="0"/>
            <a:ext cx="2603360" cy="19756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1216" y="-27628"/>
            <a:ext cx="2462784" cy="2003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5" y="-27627"/>
            <a:ext cx="2980535" cy="20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34634" y="-27626"/>
            <a:ext cx="1025028" cy="2003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vál 6"/>
          <p:cNvSpPr/>
          <p:nvPr/>
        </p:nvSpPr>
        <p:spPr>
          <a:xfrm>
            <a:off x="107504" y="1556792"/>
            <a:ext cx="3459624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92090" y="1496687"/>
            <a:ext cx="22904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latin typeface="Mistral" pitchFamily="66" charset="0"/>
              </a:rPr>
              <a:t>P</a:t>
            </a:r>
            <a:r>
              <a:rPr lang="cs-CZ" sz="4800" dirty="0" smtClean="0">
                <a:latin typeface="Mistral" pitchFamily="66" charset="0"/>
              </a:rPr>
              <a:t>RAVĚK</a:t>
            </a:r>
            <a:endParaRPr lang="cs-CZ" sz="4800" dirty="0">
              <a:latin typeface="Mistral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62551"/>
            <a:ext cx="165919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hnutý pruh 10"/>
          <p:cNvSpPr/>
          <p:nvPr/>
        </p:nvSpPr>
        <p:spPr>
          <a:xfrm>
            <a:off x="179512" y="1541581"/>
            <a:ext cx="3312368" cy="879308"/>
          </a:xfrm>
          <a:prstGeom prst="blockArc">
            <a:avLst>
              <a:gd name="adj1" fmla="val 10743953"/>
              <a:gd name="adj2" fmla="val 83829"/>
              <a:gd name="adj3" fmla="val 5758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5" name="Picture 5" descr="C:\Users\vespalcova\AppData\Local\Microsoft\Windows\Temporary Internet Files\Content.IE5\ZZ84PMDI\MC900442122[1].pn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grpSp>
        <p:nvGrpSpPr>
          <p:cNvPr id="13" name="Skupina 12"/>
          <p:cNvGrpSpPr/>
          <p:nvPr/>
        </p:nvGrpSpPr>
        <p:grpSpPr>
          <a:xfrm>
            <a:off x="2982542" y="2591566"/>
            <a:ext cx="3095625" cy="3924621"/>
            <a:chOff x="2772158" y="2643773"/>
            <a:chExt cx="3095625" cy="3924621"/>
          </a:xfrm>
        </p:grpSpPr>
        <p:pic>
          <p:nvPicPr>
            <p:cNvPr id="14" name="Picture 2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72158" y="2643773"/>
              <a:ext cx="3095625" cy="3095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5" name="TextovéPole 3"/>
            <p:cNvSpPr txBox="1"/>
            <p:nvPr/>
          </p:nvSpPr>
          <p:spPr>
            <a:xfrm>
              <a:off x="3543100" y="5922063"/>
              <a:ext cx="162079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3600" dirty="0" smtClean="0">
                  <a:latin typeface="Berlin Sans FB Demi" pitchFamily="34" charset="0"/>
                  <a:cs typeface="Aharoni" pitchFamily="2" charset="-79"/>
                </a:rPr>
                <a:t>ŽOLÍK</a:t>
              </a:r>
              <a:endParaRPr lang="cs-CZ" sz="3600" dirty="0">
                <a:latin typeface="Berlin Sans FB Demi" pitchFamily="34" charset="0"/>
                <a:cs typeface="Aharoni" pitchFamily="2" charset="-79"/>
              </a:endParaRPr>
            </a:p>
          </p:txBody>
        </p:sp>
      </p:grpSp>
      <p:sp>
        <p:nvSpPr>
          <p:cNvPr id="16" name="TextovéPole 15"/>
          <p:cNvSpPr txBox="1"/>
          <p:nvPr/>
        </p:nvSpPr>
        <p:spPr>
          <a:xfrm>
            <a:off x="4666482" y="5379414"/>
            <a:ext cx="70779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Obr.8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2857527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464" y="0"/>
            <a:ext cx="2603360" cy="19756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1216" y="-27628"/>
            <a:ext cx="2462784" cy="2003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5" y="-27627"/>
            <a:ext cx="2980535" cy="20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34634" y="-27626"/>
            <a:ext cx="1025028" cy="2003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vál 6"/>
          <p:cNvSpPr/>
          <p:nvPr/>
        </p:nvSpPr>
        <p:spPr>
          <a:xfrm>
            <a:off x="107504" y="1556792"/>
            <a:ext cx="3459624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92090" y="1496687"/>
            <a:ext cx="22904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latin typeface="Mistral" pitchFamily="66" charset="0"/>
              </a:rPr>
              <a:t>P</a:t>
            </a:r>
            <a:r>
              <a:rPr lang="cs-CZ" sz="4800" dirty="0" smtClean="0">
                <a:latin typeface="Mistral" pitchFamily="66" charset="0"/>
              </a:rPr>
              <a:t>RAVĚK</a:t>
            </a:r>
            <a:endParaRPr lang="cs-CZ" sz="4800" dirty="0">
              <a:latin typeface="Mistral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62551"/>
            <a:ext cx="165919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hnutý pruh 10"/>
          <p:cNvSpPr/>
          <p:nvPr/>
        </p:nvSpPr>
        <p:spPr>
          <a:xfrm>
            <a:off x="179512" y="1541581"/>
            <a:ext cx="3312368" cy="879308"/>
          </a:xfrm>
          <a:prstGeom prst="blockArc">
            <a:avLst>
              <a:gd name="adj1" fmla="val 10743953"/>
              <a:gd name="adj2" fmla="val 83829"/>
              <a:gd name="adj3" fmla="val 5758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-12263" y="3445216"/>
            <a:ext cx="9118377" cy="1095301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547664" y="3608145"/>
            <a:ext cx="749054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Nyala" pitchFamily="2" charset="0"/>
              </a:rPr>
              <a:t>Platidlo v době bronzové.</a:t>
            </a:r>
            <a:endParaRPr lang="cs-CZ" sz="4400" dirty="0">
              <a:latin typeface="Nyala" pitchFamily="2" charset="0"/>
            </a:endParaRP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1173495" y="3901611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6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3914031" y="5301714"/>
            <a:ext cx="137890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latin typeface="Nyala" pitchFamily="2" charset="0"/>
              </a:rPr>
              <a:t>hřivna</a:t>
            </a:r>
            <a:endParaRPr lang="cs-CZ" sz="4000" dirty="0">
              <a:latin typeface="Nyala" pitchFamily="2" charset="0"/>
            </a:endParaRPr>
          </a:p>
        </p:txBody>
      </p:sp>
      <p:cxnSp>
        <p:nvCxnSpPr>
          <p:cNvPr id="22" name="Přímá spojnice 21"/>
          <p:cNvCxnSpPr/>
          <p:nvPr/>
        </p:nvCxnSpPr>
        <p:spPr>
          <a:xfrm>
            <a:off x="3707904" y="5982307"/>
            <a:ext cx="1800200" cy="0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5634149"/>
            <a:ext cx="2339752" cy="1020510"/>
          </a:xfrm>
          <a:prstGeom prst="rect">
            <a:avLst/>
          </a:prstGeom>
        </p:spPr>
      </p:pic>
      <p:cxnSp>
        <p:nvCxnSpPr>
          <p:cNvPr id="26" name="Přímá spojnice 25"/>
          <p:cNvCxnSpPr/>
          <p:nvPr/>
        </p:nvCxnSpPr>
        <p:spPr>
          <a:xfrm>
            <a:off x="0" y="4540517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857527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464" y="0"/>
            <a:ext cx="2603360" cy="19756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1216" y="-27628"/>
            <a:ext cx="2462784" cy="2003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5" y="-27627"/>
            <a:ext cx="2980535" cy="20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34634" y="-27626"/>
            <a:ext cx="1025028" cy="2003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vál 6"/>
          <p:cNvSpPr/>
          <p:nvPr/>
        </p:nvSpPr>
        <p:spPr>
          <a:xfrm>
            <a:off x="107504" y="1556792"/>
            <a:ext cx="3459624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92090" y="1496687"/>
            <a:ext cx="22904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latin typeface="Mistral" pitchFamily="66" charset="0"/>
              </a:rPr>
              <a:t>P</a:t>
            </a:r>
            <a:r>
              <a:rPr lang="cs-CZ" sz="4800" dirty="0" smtClean="0">
                <a:latin typeface="Mistral" pitchFamily="66" charset="0"/>
              </a:rPr>
              <a:t>RAVĚK</a:t>
            </a:r>
            <a:endParaRPr lang="cs-CZ" sz="4800" dirty="0">
              <a:latin typeface="Mistral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62551"/>
            <a:ext cx="165919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hnutý pruh 10"/>
          <p:cNvSpPr/>
          <p:nvPr/>
        </p:nvSpPr>
        <p:spPr>
          <a:xfrm>
            <a:off x="179512" y="1541581"/>
            <a:ext cx="3312368" cy="879308"/>
          </a:xfrm>
          <a:prstGeom prst="blockArc">
            <a:avLst>
              <a:gd name="adj1" fmla="val 10743953"/>
              <a:gd name="adj2" fmla="val 83829"/>
              <a:gd name="adj3" fmla="val 5758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-12263" y="3445216"/>
            <a:ext cx="9118377" cy="1539185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62392" y="3343442"/>
            <a:ext cx="902375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>
                <a:latin typeface="Nyala" pitchFamily="2" charset="0"/>
              </a:rPr>
              <a:t>Název kultury na našem území z doby bronzové, kde lidé spalovali své mrtvé a popel ukládali do země v </a:t>
            </a:r>
            <a:r>
              <a:rPr lang="cs-CZ" sz="3600" dirty="0" smtClean="0">
                <a:latin typeface="Nyala" pitchFamily="2" charset="0"/>
              </a:rPr>
              <a:t>nádobách.</a:t>
            </a:r>
            <a:endParaRPr lang="cs-CZ" sz="3600" dirty="0">
              <a:latin typeface="Nyala" pitchFamily="2" charset="0"/>
            </a:endParaRP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114723" y="3557337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6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2890997" y="5301714"/>
            <a:ext cx="444063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latin typeface="Nyala" pitchFamily="2" charset="0"/>
              </a:rPr>
              <a:t>lid popelnicových polí</a:t>
            </a:r>
            <a:endParaRPr lang="cs-CZ" sz="4000" dirty="0">
              <a:latin typeface="Nyala" pitchFamily="2" charset="0"/>
            </a:endParaRPr>
          </a:p>
        </p:txBody>
      </p:sp>
      <p:cxnSp>
        <p:nvCxnSpPr>
          <p:cNvPr id="22" name="Přímá spojnice 21"/>
          <p:cNvCxnSpPr/>
          <p:nvPr/>
        </p:nvCxnSpPr>
        <p:spPr>
          <a:xfrm>
            <a:off x="2843808" y="5982307"/>
            <a:ext cx="4487828" cy="0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5634149"/>
            <a:ext cx="2339752" cy="1020510"/>
          </a:xfrm>
          <a:prstGeom prst="rect">
            <a:avLst/>
          </a:prstGeom>
        </p:spPr>
      </p:pic>
      <p:cxnSp>
        <p:nvCxnSpPr>
          <p:cNvPr id="26" name="Přímá spojnice 25"/>
          <p:cNvCxnSpPr/>
          <p:nvPr/>
        </p:nvCxnSpPr>
        <p:spPr>
          <a:xfrm>
            <a:off x="-12281" y="4984401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857527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464" y="0"/>
            <a:ext cx="2603360" cy="19756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1216" y="-27628"/>
            <a:ext cx="2462784" cy="2003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5" y="-27627"/>
            <a:ext cx="2980535" cy="20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34634" y="-27626"/>
            <a:ext cx="1025028" cy="2003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vál 6"/>
          <p:cNvSpPr/>
          <p:nvPr/>
        </p:nvSpPr>
        <p:spPr>
          <a:xfrm>
            <a:off x="107504" y="1556792"/>
            <a:ext cx="3459624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92090" y="1496687"/>
            <a:ext cx="22904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latin typeface="Mistral" pitchFamily="66" charset="0"/>
              </a:rPr>
              <a:t>P</a:t>
            </a:r>
            <a:r>
              <a:rPr lang="cs-CZ" sz="4800" dirty="0" smtClean="0">
                <a:latin typeface="Mistral" pitchFamily="66" charset="0"/>
              </a:rPr>
              <a:t>RAVĚK</a:t>
            </a:r>
            <a:endParaRPr lang="cs-CZ" sz="4800" dirty="0">
              <a:latin typeface="Mistral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62551"/>
            <a:ext cx="165919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hnutý pruh 10"/>
          <p:cNvSpPr/>
          <p:nvPr/>
        </p:nvSpPr>
        <p:spPr>
          <a:xfrm>
            <a:off x="179512" y="1541581"/>
            <a:ext cx="3312368" cy="879308"/>
          </a:xfrm>
          <a:prstGeom prst="blockArc">
            <a:avLst>
              <a:gd name="adj1" fmla="val 10743953"/>
              <a:gd name="adj2" fmla="val 83829"/>
              <a:gd name="adj3" fmla="val 5758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-12263" y="3445216"/>
            <a:ext cx="9118377" cy="1095301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547664" y="3608145"/>
            <a:ext cx="749054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Nyala" pitchFamily="2" charset="0"/>
              </a:rPr>
              <a:t>Nástroj pro výrobu keramiky.</a:t>
            </a:r>
            <a:endParaRPr lang="cs-CZ" sz="4400" dirty="0">
              <a:latin typeface="Nyala" pitchFamily="2" charset="0"/>
            </a:endParaRP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1173495" y="3901611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6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3299411" y="5301714"/>
            <a:ext cx="304923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latin typeface="Nyala" pitchFamily="2" charset="0"/>
              </a:rPr>
              <a:t>hrnčířský kruh</a:t>
            </a:r>
            <a:endParaRPr lang="cs-CZ" sz="4000" dirty="0">
              <a:latin typeface="Nyala" pitchFamily="2" charset="0"/>
            </a:endParaRPr>
          </a:p>
        </p:txBody>
      </p:sp>
      <p:cxnSp>
        <p:nvCxnSpPr>
          <p:cNvPr id="22" name="Přímá spojnice 21"/>
          <p:cNvCxnSpPr/>
          <p:nvPr/>
        </p:nvCxnSpPr>
        <p:spPr>
          <a:xfrm>
            <a:off x="2843808" y="5982307"/>
            <a:ext cx="3960440" cy="0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5634149"/>
            <a:ext cx="2339752" cy="1020510"/>
          </a:xfrm>
          <a:prstGeom prst="rect">
            <a:avLst/>
          </a:prstGeom>
        </p:spPr>
      </p:pic>
      <p:cxnSp>
        <p:nvCxnSpPr>
          <p:cNvPr id="26" name="Přímá spojnice 25"/>
          <p:cNvCxnSpPr/>
          <p:nvPr/>
        </p:nvCxnSpPr>
        <p:spPr>
          <a:xfrm>
            <a:off x="0" y="4544907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857527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464" y="0"/>
            <a:ext cx="2603360" cy="19756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1216" y="-27628"/>
            <a:ext cx="2462784" cy="2003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5" y="-27627"/>
            <a:ext cx="2980535" cy="20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34634" y="-27626"/>
            <a:ext cx="1025028" cy="2003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vál 6"/>
          <p:cNvSpPr/>
          <p:nvPr/>
        </p:nvSpPr>
        <p:spPr>
          <a:xfrm>
            <a:off x="107504" y="1556792"/>
            <a:ext cx="3459624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92090" y="1496687"/>
            <a:ext cx="22904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latin typeface="Mistral" pitchFamily="66" charset="0"/>
              </a:rPr>
              <a:t>P</a:t>
            </a:r>
            <a:r>
              <a:rPr lang="cs-CZ" sz="4800" dirty="0" smtClean="0">
                <a:latin typeface="Mistral" pitchFamily="66" charset="0"/>
              </a:rPr>
              <a:t>RAVĚK</a:t>
            </a:r>
            <a:endParaRPr lang="cs-CZ" sz="4800" dirty="0">
              <a:latin typeface="Mistral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62551"/>
            <a:ext cx="165919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hnutý pruh 10"/>
          <p:cNvSpPr/>
          <p:nvPr/>
        </p:nvSpPr>
        <p:spPr>
          <a:xfrm>
            <a:off x="179512" y="1541581"/>
            <a:ext cx="3312368" cy="879308"/>
          </a:xfrm>
          <a:prstGeom prst="blockArc">
            <a:avLst>
              <a:gd name="adj1" fmla="val 10743953"/>
              <a:gd name="adj2" fmla="val 83829"/>
              <a:gd name="adj3" fmla="val 5758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5" name="Picture 5" descr="C:\Users\vespalcova\AppData\Local\Microsoft\Windows\Temporary Internet Files\Content.IE5\ZZ84PMDI\MC900442122[1].pn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grpSp>
        <p:nvGrpSpPr>
          <p:cNvPr id="13" name="Skupina 12"/>
          <p:cNvGrpSpPr/>
          <p:nvPr/>
        </p:nvGrpSpPr>
        <p:grpSpPr>
          <a:xfrm>
            <a:off x="3051522" y="2456046"/>
            <a:ext cx="3095625" cy="3924621"/>
            <a:chOff x="2772158" y="2643773"/>
            <a:chExt cx="3095625" cy="3924621"/>
          </a:xfrm>
        </p:grpSpPr>
        <p:pic>
          <p:nvPicPr>
            <p:cNvPr id="14" name="Picture 2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72158" y="2643773"/>
              <a:ext cx="3095625" cy="30956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5" name="TextovéPole 3"/>
            <p:cNvSpPr txBox="1"/>
            <p:nvPr/>
          </p:nvSpPr>
          <p:spPr>
            <a:xfrm>
              <a:off x="3543100" y="5922063"/>
              <a:ext cx="162079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3600" dirty="0" smtClean="0">
                  <a:latin typeface="Berlin Sans FB Demi" pitchFamily="34" charset="0"/>
                  <a:cs typeface="Aharoni" pitchFamily="2" charset="-79"/>
                </a:rPr>
                <a:t>ŽOLÍK</a:t>
              </a:r>
              <a:endParaRPr lang="cs-CZ" sz="3600" dirty="0">
                <a:latin typeface="Berlin Sans FB Demi" pitchFamily="34" charset="0"/>
                <a:cs typeface="Aharoni" pitchFamily="2" charset="-79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2857527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464" y="0"/>
            <a:ext cx="2603360" cy="19756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1216" y="-27628"/>
            <a:ext cx="2462784" cy="2003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5" y="-27627"/>
            <a:ext cx="2980535" cy="20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34634" y="-27626"/>
            <a:ext cx="1025028" cy="2003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vál 6"/>
          <p:cNvSpPr/>
          <p:nvPr/>
        </p:nvSpPr>
        <p:spPr>
          <a:xfrm>
            <a:off x="107504" y="1556792"/>
            <a:ext cx="3459624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92090" y="1496687"/>
            <a:ext cx="22904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latin typeface="Mistral" pitchFamily="66" charset="0"/>
              </a:rPr>
              <a:t>P</a:t>
            </a:r>
            <a:r>
              <a:rPr lang="cs-CZ" sz="4800" dirty="0" smtClean="0">
                <a:latin typeface="Mistral" pitchFamily="66" charset="0"/>
              </a:rPr>
              <a:t>RAVĚK</a:t>
            </a:r>
            <a:endParaRPr lang="cs-CZ" sz="4800" dirty="0">
              <a:latin typeface="Mistral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62551"/>
            <a:ext cx="165919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hnutý pruh 10"/>
          <p:cNvSpPr/>
          <p:nvPr/>
        </p:nvSpPr>
        <p:spPr>
          <a:xfrm>
            <a:off x="179512" y="1541581"/>
            <a:ext cx="3312368" cy="879308"/>
          </a:xfrm>
          <a:prstGeom prst="blockArc">
            <a:avLst>
              <a:gd name="adj1" fmla="val 10743953"/>
              <a:gd name="adj2" fmla="val 83829"/>
              <a:gd name="adj3" fmla="val 5758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-12263" y="3445216"/>
            <a:ext cx="9118377" cy="1270925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23786" y="3269591"/>
            <a:ext cx="851442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Nyala" pitchFamily="2" charset="0"/>
              </a:rPr>
              <a:t> Název </a:t>
            </a:r>
            <a:r>
              <a:rPr lang="cs-CZ" sz="4400" dirty="0">
                <a:latin typeface="Nyala" pitchFamily="2" charset="0"/>
              </a:rPr>
              <a:t>nového způsobu zemědělství </a:t>
            </a:r>
            <a:r>
              <a:rPr lang="cs-CZ" sz="4400" dirty="0" smtClean="0">
                <a:latin typeface="Nyala" pitchFamily="2" charset="0"/>
              </a:rPr>
              <a:t>       </a:t>
            </a:r>
          </a:p>
          <a:p>
            <a:r>
              <a:rPr lang="cs-CZ" sz="4400" dirty="0">
                <a:latin typeface="Nyala" pitchFamily="2" charset="0"/>
              </a:rPr>
              <a:t> </a:t>
            </a:r>
            <a:r>
              <a:rPr lang="cs-CZ" sz="4400" dirty="0" smtClean="0">
                <a:latin typeface="Nyala" pitchFamily="2" charset="0"/>
              </a:rPr>
              <a:t>                   v</a:t>
            </a:r>
            <a:r>
              <a:rPr lang="cs-CZ" sz="4400" dirty="0">
                <a:latin typeface="Nyala" pitchFamily="2" charset="0"/>
              </a:rPr>
              <a:t> pozdní době </a:t>
            </a:r>
            <a:r>
              <a:rPr lang="cs-CZ" sz="4400" dirty="0" smtClean="0">
                <a:latin typeface="Nyala" pitchFamily="2" charset="0"/>
              </a:rPr>
              <a:t>kamenné. </a:t>
            </a:r>
            <a:endParaRPr lang="cs-CZ" sz="4400" dirty="0">
              <a:latin typeface="Nyala" pitchFamily="2" charset="0"/>
            </a:endParaRP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229928" y="3587800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6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2890997" y="5301714"/>
            <a:ext cx="437331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latin typeface="Nyala" pitchFamily="2" charset="0"/>
              </a:rPr>
              <a:t>závlahové zemědělství</a:t>
            </a:r>
            <a:endParaRPr lang="cs-CZ" sz="4000" dirty="0">
              <a:latin typeface="Nyala" pitchFamily="2" charset="0"/>
            </a:endParaRPr>
          </a:p>
        </p:txBody>
      </p:sp>
      <p:cxnSp>
        <p:nvCxnSpPr>
          <p:cNvPr id="22" name="Přímá spojnice 21"/>
          <p:cNvCxnSpPr/>
          <p:nvPr/>
        </p:nvCxnSpPr>
        <p:spPr>
          <a:xfrm>
            <a:off x="2843808" y="5982307"/>
            <a:ext cx="4420502" cy="0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5634149"/>
            <a:ext cx="2339752" cy="1020510"/>
          </a:xfrm>
          <a:prstGeom prst="rect">
            <a:avLst/>
          </a:prstGeom>
        </p:spPr>
      </p:pic>
      <p:cxnSp>
        <p:nvCxnSpPr>
          <p:cNvPr id="26" name="Přímá spojnice 25"/>
          <p:cNvCxnSpPr/>
          <p:nvPr/>
        </p:nvCxnSpPr>
        <p:spPr>
          <a:xfrm>
            <a:off x="0" y="4716141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857527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464" y="0"/>
            <a:ext cx="2603360" cy="19756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1216" y="-27628"/>
            <a:ext cx="2462784" cy="2003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5" y="-27627"/>
            <a:ext cx="2980535" cy="20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34634" y="-27626"/>
            <a:ext cx="1025028" cy="2003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vál 6"/>
          <p:cNvSpPr/>
          <p:nvPr/>
        </p:nvSpPr>
        <p:spPr>
          <a:xfrm>
            <a:off x="107504" y="1556792"/>
            <a:ext cx="3459624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92090" y="1496687"/>
            <a:ext cx="22904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latin typeface="Mistral" pitchFamily="66" charset="0"/>
              </a:rPr>
              <a:t>P</a:t>
            </a:r>
            <a:r>
              <a:rPr lang="cs-CZ" sz="4800" dirty="0" smtClean="0">
                <a:latin typeface="Mistral" pitchFamily="66" charset="0"/>
              </a:rPr>
              <a:t>RAVĚK</a:t>
            </a:r>
            <a:endParaRPr lang="cs-CZ" sz="4800" dirty="0">
              <a:latin typeface="Mistral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62551"/>
            <a:ext cx="165919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hnutý pruh 10"/>
          <p:cNvSpPr/>
          <p:nvPr/>
        </p:nvSpPr>
        <p:spPr>
          <a:xfrm>
            <a:off x="179512" y="1541581"/>
            <a:ext cx="3312368" cy="879308"/>
          </a:xfrm>
          <a:prstGeom prst="blockArc">
            <a:avLst>
              <a:gd name="adj1" fmla="val 10743953"/>
              <a:gd name="adj2" fmla="val 83829"/>
              <a:gd name="adj3" fmla="val 5758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-12263" y="3445216"/>
            <a:ext cx="9118377" cy="1446550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717632" y="3445216"/>
            <a:ext cx="804777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>
                <a:latin typeface="Nyala" pitchFamily="2" charset="0"/>
              </a:rPr>
              <a:t>Vynález pozdní doby kamenné </a:t>
            </a:r>
            <a:r>
              <a:rPr lang="cs-CZ" sz="4400" dirty="0" smtClean="0">
                <a:latin typeface="Nyala" pitchFamily="2" charset="0"/>
              </a:rPr>
              <a:t>   </a:t>
            </a:r>
          </a:p>
          <a:p>
            <a:r>
              <a:rPr lang="cs-CZ" sz="4400" dirty="0">
                <a:latin typeface="Nyala" pitchFamily="2" charset="0"/>
              </a:rPr>
              <a:t> </a:t>
            </a:r>
            <a:r>
              <a:rPr lang="cs-CZ" sz="4400" dirty="0" smtClean="0">
                <a:latin typeface="Nyala" pitchFamily="2" charset="0"/>
              </a:rPr>
              <a:t>                    využívaný </a:t>
            </a:r>
            <a:r>
              <a:rPr lang="cs-CZ" sz="4400" dirty="0">
                <a:latin typeface="Nyala" pitchFamily="2" charset="0"/>
              </a:rPr>
              <a:t>k dopravě. </a:t>
            </a: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352328" y="3698979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6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3186400" y="5284668"/>
            <a:ext cx="327525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latin typeface="Nyala" pitchFamily="2" charset="0"/>
              </a:rPr>
              <a:t>kolo, kolový vůz</a:t>
            </a:r>
            <a:endParaRPr lang="cs-CZ" sz="4000" dirty="0">
              <a:latin typeface="Nyala" pitchFamily="2" charset="0"/>
            </a:endParaRPr>
          </a:p>
        </p:txBody>
      </p:sp>
      <p:cxnSp>
        <p:nvCxnSpPr>
          <p:cNvPr id="22" name="Přímá spojnice 21"/>
          <p:cNvCxnSpPr/>
          <p:nvPr/>
        </p:nvCxnSpPr>
        <p:spPr>
          <a:xfrm>
            <a:off x="2843808" y="5982307"/>
            <a:ext cx="3960440" cy="0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5634149"/>
            <a:ext cx="2339752" cy="1020510"/>
          </a:xfrm>
          <a:prstGeom prst="rect">
            <a:avLst/>
          </a:prstGeom>
        </p:spPr>
      </p:pic>
      <p:cxnSp>
        <p:nvCxnSpPr>
          <p:cNvPr id="26" name="Přímá spojnice 25"/>
          <p:cNvCxnSpPr/>
          <p:nvPr/>
        </p:nvCxnSpPr>
        <p:spPr>
          <a:xfrm>
            <a:off x="0" y="4820230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857527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464" y="0"/>
            <a:ext cx="2603360" cy="19756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1216" y="-27628"/>
            <a:ext cx="2462784" cy="2003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5" y="-27627"/>
            <a:ext cx="2980535" cy="20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34634" y="-27626"/>
            <a:ext cx="1025028" cy="2003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vál 6"/>
          <p:cNvSpPr/>
          <p:nvPr/>
        </p:nvSpPr>
        <p:spPr>
          <a:xfrm>
            <a:off x="107504" y="1556792"/>
            <a:ext cx="3459624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92090" y="1496687"/>
            <a:ext cx="22904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latin typeface="Mistral" pitchFamily="66" charset="0"/>
              </a:rPr>
              <a:t>P</a:t>
            </a:r>
            <a:r>
              <a:rPr lang="cs-CZ" sz="4800" dirty="0" smtClean="0">
                <a:latin typeface="Mistral" pitchFamily="66" charset="0"/>
              </a:rPr>
              <a:t>RAVĚK</a:t>
            </a:r>
            <a:endParaRPr lang="cs-CZ" sz="4800" dirty="0">
              <a:latin typeface="Mistral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62551"/>
            <a:ext cx="165919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hnutý pruh 10"/>
          <p:cNvSpPr/>
          <p:nvPr/>
        </p:nvSpPr>
        <p:spPr>
          <a:xfrm>
            <a:off x="179512" y="1541581"/>
            <a:ext cx="3312368" cy="879308"/>
          </a:xfrm>
          <a:prstGeom prst="blockArc">
            <a:avLst>
              <a:gd name="adj1" fmla="val 10743953"/>
              <a:gd name="adj2" fmla="val 83829"/>
              <a:gd name="adj3" fmla="val 5758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-12263" y="3445216"/>
            <a:ext cx="9118377" cy="1095301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23786" y="3608145"/>
            <a:ext cx="824161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Nyala" pitchFamily="2" charset="0"/>
              </a:rPr>
              <a:t> Místo k uchování písemných památek. </a:t>
            </a:r>
            <a:endParaRPr lang="cs-CZ" sz="4400" dirty="0">
              <a:latin typeface="Nyala" pitchFamily="2" charset="0"/>
            </a:endParaRP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229928" y="3871145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6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4217001" y="5274421"/>
            <a:ext cx="132600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latin typeface="Nyala" pitchFamily="2" charset="0"/>
              </a:rPr>
              <a:t>archiv</a:t>
            </a:r>
            <a:endParaRPr lang="cs-CZ" sz="4000" dirty="0">
              <a:latin typeface="Nyala" pitchFamily="2" charset="0"/>
            </a:endParaRPr>
          </a:p>
        </p:txBody>
      </p:sp>
      <p:cxnSp>
        <p:nvCxnSpPr>
          <p:cNvPr id="22" name="Přímá spojnice 21"/>
          <p:cNvCxnSpPr/>
          <p:nvPr/>
        </p:nvCxnSpPr>
        <p:spPr>
          <a:xfrm>
            <a:off x="3567128" y="5982307"/>
            <a:ext cx="2445032" cy="0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5634149"/>
            <a:ext cx="2339752" cy="1020510"/>
          </a:xfrm>
          <a:prstGeom prst="rect">
            <a:avLst/>
          </a:prstGeom>
        </p:spPr>
      </p:pic>
      <p:cxnSp>
        <p:nvCxnSpPr>
          <p:cNvPr id="26" name="Přímá spojnice 25"/>
          <p:cNvCxnSpPr/>
          <p:nvPr/>
        </p:nvCxnSpPr>
        <p:spPr>
          <a:xfrm>
            <a:off x="0" y="4544907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857527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464" y="0"/>
            <a:ext cx="2603360" cy="19756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1216" y="-27628"/>
            <a:ext cx="2462784" cy="2003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5" y="-27627"/>
            <a:ext cx="2980535" cy="20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34634" y="-27626"/>
            <a:ext cx="1025028" cy="2003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vál 6"/>
          <p:cNvSpPr/>
          <p:nvPr/>
        </p:nvSpPr>
        <p:spPr>
          <a:xfrm>
            <a:off x="107504" y="1556792"/>
            <a:ext cx="3459624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92090" y="1496687"/>
            <a:ext cx="22904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latin typeface="Mistral" pitchFamily="66" charset="0"/>
              </a:rPr>
              <a:t>P</a:t>
            </a:r>
            <a:r>
              <a:rPr lang="cs-CZ" sz="4800" dirty="0" smtClean="0">
                <a:latin typeface="Mistral" pitchFamily="66" charset="0"/>
              </a:rPr>
              <a:t>RAVĚK</a:t>
            </a:r>
            <a:endParaRPr lang="cs-CZ" sz="4800" dirty="0">
              <a:latin typeface="Mistral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62551"/>
            <a:ext cx="165919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hnutý pruh 10"/>
          <p:cNvSpPr/>
          <p:nvPr/>
        </p:nvSpPr>
        <p:spPr>
          <a:xfrm>
            <a:off x="179512" y="1541581"/>
            <a:ext cx="3312368" cy="879308"/>
          </a:xfrm>
          <a:prstGeom prst="blockArc">
            <a:avLst>
              <a:gd name="adj1" fmla="val 10743953"/>
              <a:gd name="adj2" fmla="val 83829"/>
              <a:gd name="adj3" fmla="val 5758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-12263" y="3445216"/>
            <a:ext cx="9118377" cy="1095301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547664" y="3608145"/>
            <a:ext cx="749054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Nyala" pitchFamily="2" charset="0"/>
              </a:rPr>
              <a:t>Osa pro záznam letopočtů.</a:t>
            </a:r>
            <a:endParaRPr lang="cs-CZ" sz="4400" dirty="0">
              <a:latin typeface="Nyala" pitchFamily="2" charset="0"/>
            </a:endParaRP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1173495" y="3901611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6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3185735" y="5274421"/>
            <a:ext cx="298350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latin typeface="Nyala" pitchFamily="2" charset="0"/>
              </a:rPr>
              <a:t>časová přímka</a:t>
            </a:r>
            <a:endParaRPr lang="cs-CZ" sz="4000" dirty="0">
              <a:latin typeface="Nyala" pitchFamily="2" charset="0"/>
            </a:endParaRPr>
          </a:p>
        </p:txBody>
      </p:sp>
      <p:cxnSp>
        <p:nvCxnSpPr>
          <p:cNvPr id="22" name="Přímá spojnice 21"/>
          <p:cNvCxnSpPr/>
          <p:nvPr/>
        </p:nvCxnSpPr>
        <p:spPr>
          <a:xfrm>
            <a:off x="2843808" y="5982307"/>
            <a:ext cx="3960440" cy="0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5634149"/>
            <a:ext cx="2339752" cy="1020510"/>
          </a:xfrm>
          <a:prstGeom prst="rect">
            <a:avLst/>
          </a:prstGeom>
        </p:spPr>
      </p:pic>
      <p:cxnSp>
        <p:nvCxnSpPr>
          <p:cNvPr id="26" name="Přímá spojnice 25"/>
          <p:cNvCxnSpPr/>
          <p:nvPr/>
        </p:nvCxnSpPr>
        <p:spPr>
          <a:xfrm>
            <a:off x="0" y="4540517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857527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464" y="0"/>
            <a:ext cx="2603360" cy="19756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1216" y="-27628"/>
            <a:ext cx="2462784" cy="2003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5" y="-27627"/>
            <a:ext cx="2980535" cy="20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34634" y="-27626"/>
            <a:ext cx="1025028" cy="2003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vál 6"/>
          <p:cNvSpPr/>
          <p:nvPr/>
        </p:nvSpPr>
        <p:spPr>
          <a:xfrm>
            <a:off x="107504" y="1556792"/>
            <a:ext cx="3459624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92090" y="1496687"/>
            <a:ext cx="22904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latin typeface="Mistral" pitchFamily="66" charset="0"/>
              </a:rPr>
              <a:t>P</a:t>
            </a:r>
            <a:r>
              <a:rPr lang="cs-CZ" sz="4800" dirty="0" smtClean="0">
                <a:latin typeface="Mistral" pitchFamily="66" charset="0"/>
              </a:rPr>
              <a:t>RAVĚK</a:t>
            </a:r>
            <a:endParaRPr lang="cs-CZ" sz="4800" dirty="0">
              <a:latin typeface="Mistral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62551"/>
            <a:ext cx="165919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hnutý pruh 10"/>
          <p:cNvSpPr/>
          <p:nvPr/>
        </p:nvSpPr>
        <p:spPr>
          <a:xfrm>
            <a:off x="179512" y="1541581"/>
            <a:ext cx="3312368" cy="879308"/>
          </a:xfrm>
          <a:prstGeom prst="blockArc">
            <a:avLst>
              <a:gd name="adj1" fmla="val 10743953"/>
              <a:gd name="adj2" fmla="val 83829"/>
              <a:gd name="adj3" fmla="val 5758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-12263" y="3445216"/>
            <a:ext cx="9118377" cy="1095301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854930" y="3608145"/>
            <a:ext cx="82809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>
                <a:latin typeface="Nyala" pitchFamily="2" charset="0"/>
              </a:rPr>
              <a:t>Co znamená společenská dělba práce? </a:t>
            </a: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423776" y="3871143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6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2739089" y="5305071"/>
            <a:ext cx="568937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>
                <a:latin typeface="Nyala" pitchFamily="2" charset="0"/>
              </a:rPr>
              <a:t>oddělení řemesla od zemědělství</a:t>
            </a:r>
            <a:endParaRPr lang="cs-CZ" sz="3600" dirty="0">
              <a:latin typeface="Nyala" pitchFamily="2" charset="0"/>
            </a:endParaRPr>
          </a:p>
        </p:txBody>
      </p:sp>
      <p:cxnSp>
        <p:nvCxnSpPr>
          <p:cNvPr id="22" name="Přímá spojnice 21"/>
          <p:cNvCxnSpPr/>
          <p:nvPr/>
        </p:nvCxnSpPr>
        <p:spPr>
          <a:xfrm>
            <a:off x="2402153" y="5982307"/>
            <a:ext cx="6363251" cy="0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5634149"/>
            <a:ext cx="2339752" cy="1020510"/>
          </a:xfrm>
          <a:prstGeom prst="rect">
            <a:avLst/>
          </a:prstGeom>
        </p:spPr>
      </p:pic>
      <p:cxnSp>
        <p:nvCxnSpPr>
          <p:cNvPr id="26" name="Přímá spojnice 25"/>
          <p:cNvCxnSpPr/>
          <p:nvPr/>
        </p:nvCxnSpPr>
        <p:spPr>
          <a:xfrm>
            <a:off x="-37886" y="4560147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857527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464" y="0"/>
            <a:ext cx="2603360" cy="19756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1216" y="-27628"/>
            <a:ext cx="2462784" cy="2003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5" y="-27627"/>
            <a:ext cx="2980535" cy="20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34634" y="-27626"/>
            <a:ext cx="1025028" cy="2003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vál 6"/>
          <p:cNvSpPr/>
          <p:nvPr/>
        </p:nvSpPr>
        <p:spPr>
          <a:xfrm>
            <a:off x="107504" y="1556792"/>
            <a:ext cx="3459624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92090" y="1496687"/>
            <a:ext cx="22904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latin typeface="Mistral" pitchFamily="66" charset="0"/>
              </a:rPr>
              <a:t>P</a:t>
            </a:r>
            <a:r>
              <a:rPr lang="cs-CZ" sz="4800" dirty="0" smtClean="0">
                <a:latin typeface="Mistral" pitchFamily="66" charset="0"/>
              </a:rPr>
              <a:t>RAVĚK</a:t>
            </a:r>
            <a:endParaRPr lang="cs-CZ" sz="4800" dirty="0">
              <a:latin typeface="Mistral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62551"/>
            <a:ext cx="165919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hnutý pruh 10"/>
          <p:cNvSpPr/>
          <p:nvPr/>
        </p:nvSpPr>
        <p:spPr>
          <a:xfrm>
            <a:off x="179512" y="1541581"/>
            <a:ext cx="3312368" cy="879308"/>
          </a:xfrm>
          <a:prstGeom prst="blockArc">
            <a:avLst>
              <a:gd name="adj1" fmla="val 10743953"/>
              <a:gd name="adj2" fmla="val 83829"/>
              <a:gd name="adj3" fmla="val 5758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-12263" y="3445216"/>
            <a:ext cx="9118377" cy="1095301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547664" y="3608145"/>
            <a:ext cx="749054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Nyala" pitchFamily="2" charset="0"/>
              </a:rPr>
              <a:t>Latinský název pro rod – člověk.</a:t>
            </a:r>
            <a:endParaRPr lang="cs-CZ" sz="4400" dirty="0">
              <a:latin typeface="Nyala" pitchFamily="2" charset="0"/>
            </a:endParaRP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1173495" y="3901611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6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4197895" y="5262632"/>
            <a:ext cx="125226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latin typeface="Nyala" pitchFamily="2" charset="0"/>
              </a:rPr>
              <a:t>homo</a:t>
            </a:r>
            <a:endParaRPr lang="cs-CZ" sz="4000" dirty="0">
              <a:latin typeface="Nyala" pitchFamily="2" charset="0"/>
            </a:endParaRPr>
          </a:p>
        </p:txBody>
      </p:sp>
      <p:cxnSp>
        <p:nvCxnSpPr>
          <p:cNvPr id="22" name="Přímá spojnice 21"/>
          <p:cNvCxnSpPr/>
          <p:nvPr/>
        </p:nvCxnSpPr>
        <p:spPr>
          <a:xfrm>
            <a:off x="3995936" y="5970518"/>
            <a:ext cx="1800200" cy="1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5634149"/>
            <a:ext cx="2339752" cy="1020510"/>
          </a:xfrm>
          <a:prstGeom prst="rect">
            <a:avLst/>
          </a:prstGeom>
        </p:spPr>
      </p:pic>
      <p:cxnSp>
        <p:nvCxnSpPr>
          <p:cNvPr id="26" name="Přímá spojnice 25"/>
          <p:cNvCxnSpPr/>
          <p:nvPr/>
        </p:nvCxnSpPr>
        <p:spPr>
          <a:xfrm>
            <a:off x="0" y="4560147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857527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464" y="0"/>
            <a:ext cx="2603360" cy="19756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1216" y="-27628"/>
            <a:ext cx="2462784" cy="2003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5" y="-27627"/>
            <a:ext cx="2980535" cy="20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34634" y="-27626"/>
            <a:ext cx="1025028" cy="2003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vál 6"/>
          <p:cNvSpPr/>
          <p:nvPr/>
        </p:nvSpPr>
        <p:spPr>
          <a:xfrm>
            <a:off x="107504" y="1556792"/>
            <a:ext cx="3459624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92090" y="1496687"/>
            <a:ext cx="22904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latin typeface="Mistral" pitchFamily="66" charset="0"/>
              </a:rPr>
              <a:t>P</a:t>
            </a:r>
            <a:r>
              <a:rPr lang="cs-CZ" sz="4800" dirty="0" smtClean="0">
                <a:latin typeface="Mistral" pitchFamily="66" charset="0"/>
              </a:rPr>
              <a:t>RAVĚK</a:t>
            </a:r>
            <a:endParaRPr lang="cs-CZ" sz="4800" dirty="0">
              <a:latin typeface="Mistral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62551"/>
            <a:ext cx="165919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hnutý pruh 10"/>
          <p:cNvSpPr/>
          <p:nvPr/>
        </p:nvSpPr>
        <p:spPr>
          <a:xfrm>
            <a:off x="179512" y="1541581"/>
            <a:ext cx="3312368" cy="879308"/>
          </a:xfrm>
          <a:prstGeom prst="blockArc">
            <a:avLst>
              <a:gd name="adj1" fmla="val 10743953"/>
              <a:gd name="adj2" fmla="val 83829"/>
              <a:gd name="adj3" fmla="val 5758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-12263" y="3445216"/>
            <a:ext cx="9118377" cy="1350813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72246" y="3349479"/>
            <a:ext cx="836596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>
                <a:latin typeface="Nyala" pitchFamily="2" charset="0"/>
              </a:rPr>
              <a:t>Vyjmenuj alespoň tři zbraně a tři </a:t>
            </a:r>
            <a:endParaRPr lang="cs-CZ" sz="4400" dirty="0" smtClean="0">
              <a:latin typeface="Nyala" pitchFamily="2" charset="0"/>
            </a:endParaRPr>
          </a:p>
          <a:p>
            <a:r>
              <a:rPr lang="cs-CZ" sz="4400" dirty="0">
                <a:latin typeface="Nyala" pitchFamily="2" charset="0"/>
              </a:rPr>
              <a:t> </a:t>
            </a:r>
            <a:r>
              <a:rPr lang="cs-CZ" sz="4400" dirty="0" smtClean="0">
                <a:latin typeface="Nyala" pitchFamily="2" charset="0"/>
              </a:rPr>
              <a:t>                nástroje </a:t>
            </a:r>
            <a:r>
              <a:rPr lang="cs-CZ" sz="4400" dirty="0">
                <a:latin typeface="Nyala" pitchFamily="2" charset="0"/>
              </a:rPr>
              <a:t>z doby kamenné. </a:t>
            </a: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229745" y="3618283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6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2486316" y="5069060"/>
            <a:ext cx="5273742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>
                <a:latin typeface="Nyala" pitchFamily="2" charset="0"/>
              </a:rPr>
              <a:t>pěstní klín, škrabadlo, rydlo, dláto, jehla, motyka, srp, kamenný mlýnek, </a:t>
            </a:r>
            <a:r>
              <a:rPr lang="cs-CZ" sz="2800" dirty="0" smtClean="0">
                <a:latin typeface="Nyala" pitchFamily="2" charset="0"/>
              </a:rPr>
              <a:t>kyj</a:t>
            </a:r>
            <a:r>
              <a:rPr lang="cs-CZ" sz="2800" dirty="0">
                <a:latin typeface="Nyala" pitchFamily="2" charset="0"/>
              </a:rPr>
              <a:t>, oštěp, luk a šíp, nůž</a:t>
            </a:r>
          </a:p>
        </p:txBody>
      </p:sp>
      <p:cxnSp>
        <p:nvCxnSpPr>
          <p:cNvPr id="22" name="Přímá spojnice 21"/>
          <p:cNvCxnSpPr/>
          <p:nvPr/>
        </p:nvCxnSpPr>
        <p:spPr>
          <a:xfrm>
            <a:off x="2808830" y="6483614"/>
            <a:ext cx="4715498" cy="0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5634149"/>
            <a:ext cx="2339752" cy="1020510"/>
          </a:xfrm>
          <a:prstGeom prst="rect">
            <a:avLst/>
          </a:prstGeom>
        </p:spPr>
      </p:pic>
      <p:cxnSp>
        <p:nvCxnSpPr>
          <p:cNvPr id="26" name="Přímá spojnice 25"/>
          <p:cNvCxnSpPr/>
          <p:nvPr/>
        </p:nvCxnSpPr>
        <p:spPr>
          <a:xfrm>
            <a:off x="0" y="4820230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857527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464" y="0"/>
            <a:ext cx="2603360" cy="19756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1216" y="-27628"/>
            <a:ext cx="2462784" cy="2003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5" y="-27627"/>
            <a:ext cx="2980535" cy="20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34634" y="-27626"/>
            <a:ext cx="1025028" cy="2003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vál 6"/>
          <p:cNvSpPr/>
          <p:nvPr/>
        </p:nvSpPr>
        <p:spPr>
          <a:xfrm>
            <a:off x="107504" y="1556792"/>
            <a:ext cx="3459624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92090" y="1496687"/>
            <a:ext cx="22904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latin typeface="Mistral" pitchFamily="66" charset="0"/>
              </a:rPr>
              <a:t>P</a:t>
            </a:r>
            <a:r>
              <a:rPr lang="cs-CZ" sz="4800" dirty="0" smtClean="0">
                <a:latin typeface="Mistral" pitchFamily="66" charset="0"/>
              </a:rPr>
              <a:t>RAVĚK</a:t>
            </a:r>
            <a:endParaRPr lang="cs-CZ" sz="4800" dirty="0">
              <a:latin typeface="Mistral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62551"/>
            <a:ext cx="165919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hnutý pruh 10"/>
          <p:cNvSpPr/>
          <p:nvPr/>
        </p:nvSpPr>
        <p:spPr>
          <a:xfrm>
            <a:off x="179512" y="1541581"/>
            <a:ext cx="3312368" cy="879308"/>
          </a:xfrm>
          <a:prstGeom prst="blockArc">
            <a:avLst>
              <a:gd name="adj1" fmla="val 10743953"/>
              <a:gd name="adj2" fmla="val 83829"/>
              <a:gd name="adj3" fmla="val 5758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-12263" y="3445216"/>
            <a:ext cx="9118377" cy="1299650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92090" y="2672618"/>
            <a:ext cx="902245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/>
              <a:t> </a:t>
            </a:r>
          </a:p>
          <a:p>
            <a:r>
              <a:rPr lang="cs-CZ" sz="4400" dirty="0">
                <a:latin typeface="Nyala" pitchFamily="2" charset="0"/>
              </a:rPr>
              <a:t>Znáš v ČR některá naleziště kosterních pozůstatků člověka rozumného?</a:t>
            </a: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279961" y="3572548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6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2890997" y="5301714"/>
            <a:ext cx="418576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>
                <a:latin typeface="Nyala" pitchFamily="2" charset="0"/>
              </a:rPr>
              <a:t>jeskyně Kůlna, Šipka </a:t>
            </a:r>
          </a:p>
        </p:txBody>
      </p:sp>
      <p:cxnSp>
        <p:nvCxnSpPr>
          <p:cNvPr id="22" name="Přímá spojnice 21"/>
          <p:cNvCxnSpPr/>
          <p:nvPr/>
        </p:nvCxnSpPr>
        <p:spPr>
          <a:xfrm>
            <a:off x="2843808" y="5982307"/>
            <a:ext cx="4104456" cy="0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5634149"/>
            <a:ext cx="2339752" cy="1020510"/>
          </a:xfrm>
          <a:prstGeom prst="rect">
            <a:avLst/>
          </a:prstGeom>
        </p:spPr>
      </p:pic>
      <p:cxnSp>
        <p:nvCxnSpPr>
          <p:cNvPr id="26" name="Přímá spojnice 25"/>
          <p:cNvCxnSpPr/>
          <p:nvPr/>
        </p:nvCxnSpPr>
        <p:spPr>
          <a:xfrm>
            <a:off x="0" y="4820230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857527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464" y="0"/>
            <a:ext cx="2603360" cy="19756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1216" y="-27628"/>
            <a:ext cx="2462784" cy="2003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5" y="-27627"/>
            <a:ext cx="2980535" cy="20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34634" y="-27626"/>
            <a:ext cx="1025028" cy="2003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vál 6"/>
          <p:cNvSpPr/>
          <p:nvPr/>
        </p:nvSpPr>
        <p:spPr>
          <a:xfrm>
            <a:off x="107504" y="1556792"/>
            <a:ext cx="3459624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92090" y="1496687"/>
            <a:ext cx="22904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latin typeface="Mistral" pitchFamily="66" charset="0"/>
              </a:rPr>
              <a:t>P</a:t>
            </a:r>
            <a:r>
              <a:rPr lang="cs-CZ" sz="4800" dirty="0" smtClean="0">
                <a:latin typeface="Mistral" pitchFamily="66" charset="0"/>
              </a:rPr>
              <a:t>RAVĚK</a:t>
            </a:r>
            <a:endParaRPr lang="cs-CZ" sz="4800" dirty="0">
              <a:latin typeface="Mistral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62551"/>
            <a:ext cx="165919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hnutý pruh 10"/>
          <p:cNvSpPr/>
          <p:nvPr/>
        </p:nvSpPr>
        <p:spPr>
          <a:xfrm>
            <a:off x="179512" y="1541581"/>
            <a:ext cx="3312368" cy="879308"/>
          </a:xfrm>
          <a:prstGeom prst="blockArc">
            <a:avLst>
              <a:gd name="adj1" fmla="val 10743953"/>
              <a:gd name="adj2" fmla="val 83829"/>
              <a:gd name="adj3" fmla="val 5758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-12263" y="3445216"/>
            <a:ext cx="9118377" cy="1095301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995831" y="3608145"/>
            <a:ext cx="83529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Nyala" pitchFamily="2" charset="0"/>
              </a:rPr>
              <a:t> Čemu </a:t>
            </a:r>
            <a:r>
              <a:rPr lang="cs-CZ" sz="4400" dirty="0">
                <a:latin typeface="Nyala" pitchFamily="2" charset="0"/>
              </a:rPr>
              <a:t>se říká přirozená dělba práce? </a:t>
            </a: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690859" y="3871145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6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2197580" y="5274421"/>
            <a:ext cx="656782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>
                <a:latin typeface="Nyala" pitchFamily="2" charset="0"/>
              </a:rPr>
              <a:t>dělba práce mezi mužem a ženou</a:t>
            </a:r>
          </a:p>
        </p:txBody>
      </p:sp>
      <p:cxnSp>
        <p:nvCxnSpPr>
          <p:cNvPr id="22" name="Přímá spojnice 21"/>
          <p:cNvCxnSpPr/>
          <p:nvPr/>
        </p:nvCxnSpPr>
        <p:spPr>
          <a:xfrm>
            <a:off x="2197580" y="5877272"/>
            <a:ext cx="6567824" cy="0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5634149"/>
            <a:ext cx="2339752" cy="1020510"/>
          </a:xfrm>
          <a:prstGeom prst="rect">
            <a:avLst/>
          </a:prstGeom>
        </p:spPr>
      </p:pic>
      <p:cxnSp>
        <p:nvCxnSpPr>
          <p:cNvPr id="26" name="Přímá spojnice 25"/>
          <p:cNvCxnSpPr/>
          <p:nvPr/>
        </p:nvCxnSpPr>
        <p:spPr>
          <a:xfrm>
            <a:off x="13593" y="4560147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857527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464" y="0"/>
            <a:ext cx="2603360" cy="19756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1216" y="-27628"/>
            <a:ext cx="2462784" cy="2003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5" y="-27627"/>
            <a:ext cx="2980535" cy="20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34634" y="-27626"/>
            <a:ext cx="1025028" cy="2003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vál 6"/>
          <p:cNvSpPr/>
          <p:nvPr/>
        </p:nvSpPr>
        <p:spPr>
          <a:xfrm>
            <a:off x="107504" y="1556792"/>
            <a:ext cx="3459624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92090" y="1496687"/>
            <a:ext cx="22904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latin typeface="Mistral" pitchFamily="66" charset="0"/>
              </a:rPr>
              <a:t>P</a:t>
            </a:r>
            <a:r>
              <a:rPr lang="cs-CZ" sz="4800" dirty="0" smtClean="0">
                <a:latin typeface="Mistral" pitchFamily="66" charset="0"/>
              </a:rPr>
              <a:t>RAVĚK</a:t>
            </a:r>
            <a:endParaRPr lang="cs-CZ" sz="4800" dirty="0">
              <a:latin typeface="Mistral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62551"/>
            <a:ext cx="165919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hnutý pruh 10"/>
          <p:cNvSpPr/>
          <p:nvPr/>
        </p:nvSpPr>
        <p:spPr>
          <a:xfrm>
            <a:off x="179512" y="1541581"/>
            <a:ext cx="3312368" cy="879308"/>
          </a:xfrm>
          <a:prstGeom prst="blockArc">
            <a:avLst>
              <a:gd name="adj1" fmla="val 10743953"/>
              <a:gd name="adj2" fmla="val 83829"/>
              <a:gd name="adj3" fmla="val 5758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-12263" y="3445216"/>
            <a:ext cx="9118377" cy="1095301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547664" y="3608145"/>
            <a:ext cx="749054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>
                <a:latin typeface="Nyala" pitchFamily="2" charset="0"/>
              </a:rPr>
              <a:t>Co je to dějepis </a:t>
            </a:r>
            <a:r>
              <a:rPr lang="cs-CZ" sz="4400" dirty="0" smtClean="0">
                <a:latin typeface="Nyala" pitchFamily="2" charset="0"/>
              </a:rPr>
              <a:t>/historie/?</a:t>
            </a:r>
            <a:endParaRPr lang="cs-CZ" sz="4400" dirty="0">
              <a:latin typeface="Nyala" pitchFamily="2" charset="0"/>
            </a:endParaRP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1173495" y="3901611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6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2232116" y="5447350"/>
            <a:ext cx="687399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latin typeface="Nyala" pitchFamily="2" charset="0"/>
              </a:rPr>
              <a:t>věda, která zkoumá a popisuje dějiny lidstva</a:t>
            </a:r>
          </a:p>
        </p:txBody>
      </p:sp>
      <p:cxnSp>
        <p:nvCxnSpPr>
          <p:cNvPr id="22" name="Přímá spojnice 21"/>
          <p:cNvCxnSpPr/>
          <p:nvPr/>
        </p:nvCxnSpPr>
        <p:spPr>
          <a:xfrm>
            <a:off x="2357500" y="5982307"/>
            <a:ext cx="6680706" cy="0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5634149"/>
            <a:ext cx="2339752" cy="1020510"/>
          </a:xfrm>
          <a:prstGeom prst="rect">
            <a:avLst/>
          </a:prstGeom>
        </p:spPr>
      </p:pic>
      <p:cxnSp>
        <p:nvCxnSpPr>
          <p:cNvPr id="26" name="Přímá spojnice 25"/>
          <p:cNvCxnSpPr/>
          <p:nvPr/>
        </p:nvCxnSpPr>
        <p:spPr>
          <a:xfrm>
            <a:off x="31448" y="4544907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857527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464" y="0"/>
            <a:ext cx="2603360" cy="19756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1216" y="-27628"/>
            <a:ext cx="2462784" cy="2003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5" y="-27627"/>
            <a:ext cx="2980535" cy="20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34634" y="-27626"/>
            <a:ext cx="1025028" cy="2003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vál 6"/>
          <p:cNvSpPr/>
          <p:nvPr/>
        </p:nvSpPr>
        <p:spPr>
          <a:xfrm>
            <a:off x="107504" y="1556792"/>
            <a:ext cx="3459624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92090" y="1496687"/>
            <a:ext cx="22904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latin typeface="Mistral" pitchFamily="66" charset="0"/>
              </a:rPr>
              <a:t>P</a:t>
            </a:r>
            <a:r>
              <a:rPr lang="cs-CZ" sz="4800" dirty="0" smtClean="0">
                <a:latin typeface="Mistral" pitchFamily="66" charset="0"/>
              </a:rPr>
              <a:t>RAVĚK</a:t>
            </a:r>
            <a:endParaRPr lang="cs-CZ" sz="4800" dirty="0">
              <a:latin typeface="Mistral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62551"/>
            <a:ext cx="165919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hnutý pruh 10"/>
          <p:cNvSpPr/>
          <p:nvPr/>
        </p:nvSpPr>
        <p:spPr>
          <a:xfrm>
            <a:off x="179512" y="1541581"/>
            <a:ext cx="3312368" cy="879308"/>
          </a:xfrm>
          <a:prstGeom prst="blockArc">
            <a:avLst>
              <a:gd name="adj1" fmla="val 10743953"/>
              <a:gd name="adj2" fmla="val 83829"/>
              <a:gd name="adj3" fmla="val 5758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-12263" y="3445216"/>
            <a:ext cx="9118377" cy="1095301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547664" y="3608145"/>
            <a:ext cx="749054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Nyala" pitchFamily="2" charset="0"/>
              </a:rPr>
              <a:t>Jak dělíme historické prameny?</a:t>
            </a:r>
            <a:endParaRPr lang="cs-CZ" sz="4400" dirty="0">
              <a:latin typeface="Nyala" pitchFamily="2" charset="0"/>
            </a:endParaRP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1173495" y="3901611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6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2890997" y="5301714"/>
            <a:ext cx="383470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latin typeface="Nyala" pitchFamily="2" charset="0"/>
              </a:rPr>
              <a:t> písemné a hmotné</a:t>
            </a:r>
            <a:endParaRPr lang="cs-CZ" sz="4000" dirty="0">
              <a:latin typeface="Nyala" pitchFamily="2" charset="0"/>
            </a:endParaRPr>
          </a:p>
        </p:txBody>
      </p:sp>
      <p:cxnSp>
        <p:nvCxnSpPr>
          <p:cNvPr id="22" name="Přímá spojnice 21"/>
          <p:cNvCxnSpPr/>
          <p:nvPr/>
        </p:nvCxnSpPr>
        <p:spPr>
          <a:xfrm>
            <a:off x="2843808" y="5982307"/>
            <a:ext cx="3960440" cy="0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5634149"/>
            <a:ext cx="2339752" cy="1020510"/>
          </a:xfrm>
          <a:prstGeom prst="rect">
            <a:avLst/>
          </a:prstGeom>
        </p:spPr>
      </p:pic>
      <p:cxnSp>
        <p:nvCxnSpPr>
          <p:cNvPr id="26" name="Přímá spojnice 25"/>
          <p:cNvCxnSpPr/>
          <p:nvPr/>
        </p:nvCxnSpPr>
        <p:spPr>
          <a:xfrm>
            <a:off x="13593" y="4540517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857527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464" y="0"/>
            <a:ext cx="2603360" cy="19756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1216" y="-27628"/>
            <a:ext cx="2462784" cy="2003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5" y="-27627"/>
            <a:ext cx="2980535" cy="20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34634" y="-27626"/>
            <a:ext cx="1025028" cy="2003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vál 6"/>
          <p:cNvSpPr/>
          <p:nvPr/>
        </p:nvSpPr>
        <p:spPr>
          <a:xfrm>
            <a:off x="107504" y="1556792"/>
            <a:ext cx="3459624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92090" y="1496687"/>
            <a:ext cx="22904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latin typeface="Mistral" pitchFamily="66" charset="0"/>
              </a:rPr>
              <a:t>P</a:t>
            </a:r>
            <a:r>
              <a:rPr lang="cs-CZ" sz="4800" dirty="0" smtClean="0">
                <a:latin typeface="Mistral" pitchFamily="66" charset="0"/>
              </a:rPr>
              <a:t>RAVĚK</a:t>
            </a:r>
            <a:endParaRPr lang="cs-CZ" sz="4800" dirty="0">
              <a:latin typeface="Mistral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62551"/>
            <a:ext cx="165919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hnutý pruh 10"/>
          <p:cNvSpPr/>
          <p:nvPr/>
        </p:nvSpPr>
        <p:spPr>
          <a:xfrm>
            <a:off x="179512" y="1541581"/>
            <a:ext cx="3312368" cy="879308"/>
          </a:xfrm>
          <a:prstGeom prst="blockArc">
            <a:avLst>
              <a:gd name="adj1" fmla="val 10743953"/>
              <a:gd name="adj2" fmla="val 83829"/>
              <a:gd name="adj3" fmla="val 5758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-12263" y="3445216"/>
            <a:ext cx="9118377" cy="1370303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89060" y="3368969"/>
            <a:ext cx="817634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>
                <a:latin typeface="Nyala" pitchFamily="2" charset="0"/>
              </a:rPr>
              <a:t> </a:t>
            </a:r>
            <a:r>
              <a:rPr lang="cs-CZ" sz="4400" dirty="0" smtClean="0">
                <a:latin typeface="Nyala" pitchFamily="2" charset="0"/>
              </a:rPr>
              <a:t>Jak </a:t>
            </a:r>
            <a:r>
              <a:rPr lang="cs-CZ" sz="4400" dirty="0">
                <a:latin typeface="Nyala" pitchFamily="2" charset="0"/>
              </a:rPr>
              <a:t>se nazývá nejstarší a nejdelší </a:t>
            </a:r>
            <a:endParaRPr lang="cs-CZ" sz="4400" dirty="0" smtClean="0">
              <a:latin typeface="Nyala" pitchFamily="2" charset="0"/>
            </a:endParaRPr>
          </a:p>
          <a:p>
            <a:r>
              <a:rPr lang="cs-CZ" sz="4400" dirty="0">
                <a:latin typeface="Nyala" pitchFamily="2" charset="0"/>
              </a:rPr>
              <a:t> </a:t>
            </a:r>
            <a:r>
              <a:rPr lang="cs-CZ" sz="4400" dirty="0" smtClean="0">
                <a:latin typeface="Nyala" pitchFamily="2" charset="0"/>
              </a:rPr>
              <a:t>               období </a:t>
            </a:r>
            <a:r>
              <a:rPr lang="cs-CZ" sz="4400" dirty="0">
                <a:latin typeface="Nyala" pitchFamily="2" charset="0"/>
              </a:rPr>
              <a:t>v dějinách lidstva?</a:t>
            </a: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295202" y="3658547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6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4326005" y="5301714"/>
            <a:ext cx="143500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latin typeface="Nyala" pitchFamily="2" charset="0"/>
              </a:rPr>
              <a:t>pravěk</a:t>
            </a:r>
            <a:endParaRPr lang="cs-CZ" sz="4000" dirty="0">
              <a:latin typeface="Nyala" pitchFamily="2" charset="0"/>
            </a:endParaRPr>
          </a:p>
        </p:txBody>
      </p:sp>
      <p:cxnSp>
        <p:nvCxnSpPr>
          <p:cNvPr id="22" name="Přímá spojnice 21"/>
          <p:cNvCxnSpPr/>
          <p:nvPr/>
        </p:nvCxnSpPr>
        <p:spPr>
          <a:xfrm>
            <a:off x="4118052" y="5982307"/>
            <a:ext cx="1822100" cy="0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5634149"/>
            <a:ext cx="2339752" cy="1020510"/>
          </a:xfrm>
          <a:prstGeom prst="rect">
            <a:avLst/>
          </a:prstGeom>
        </p:spPr>
      </p:pic>
      <p:cxnSp>
        <p:nvCxnSpPr>
          <p:cNvPr id="26" name="Přímá spojnice 25"/>
          <p:cNvCxnSpPr/>
          <p:nvPr/>
        </p:nvCxnSpPr>
        <p:spPr>
          <a:xfrm>
            <a:off x="0" y="4820230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857527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464" y="0"/>
            <a:ext cx="2603360" cy="19756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1216" y="-27628"/>
            <a:ext cx="2462784" cy="2003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5" y="-27627"/>
            <a:ext cx="2980535" cy="20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34634" y="-27626"/>
            <a:ext cx="1025028" cy="2003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vál 6"/>
          <p:cNvSpPr/>
          <p:nvPr/>
        </p:nvSpPr>
        <p:spPr>
          <a:xfrm>
            <a:off x="107504" y="1556792"/>
            <a:ext cx="3459624" cy="10801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92090" y="1496687"/>
            <a:ext cx="22904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latin typeface="Mistral" pitchFamily="66" charset="0"/>
              </a:rPr>
              <a:t>P</a:t>
            </a:r>
            <a:r>
              <a:rPr lang="cs-CZ" sz="4800" dirty="0" smtClean="0">
                <a:latin typeface="Mistral" pitchFamily="66" charset="0"/>
              </a:rPr>
              <a:t>RAVĚK</a:t>
            </a:r>
            <a:endParaRPr lang="cs-CZ" sz="4800" dirty="0">
              <a:latin typeface="Mistral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491880" y="1975686"/>
            <a:ext cx="5652120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593" y="1962551"/>
            <a:ext cx="165919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hnutý pruh 10"/>
          <p:cNvSpPr/>
          <p:nvPr/>
        </p:nvSpPr>
        <p:spPr>
          <a:xfrm>
            <a:off x="179512" y="1541581"/>
            <a:ext cx="3312368" cy="879308"/>
          </a:xfrm>
          <a:prstGeom prst="blockArc">
            <a:avLst>
              <a:gd name="adj1" fmla="val 10743953"/>
              <a:gd name="adj2" fmla="val 83829"/>
              <a:gd name="adj3" fmla="val 5758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-12263" y="3445216"/>
            <a:ext cx="9118377" cy="1385297"/>
          </a:xfrm>
          <a:prstGeom prst="rect">
            <a:avLst/>
          </a:prstGeom>
          <a:pattFill prst="pct5">
            <a:fgClr>
              <a:srgbClr val="8BCC44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21694" y="3383963"/>
            <a:ext cx="852230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>
                <a:latin typeface="Nyala" pitchFamily="2" charset="0"/>
              </a:rPr>
              <a:t>Vyjmenuj alespoň dvě místa spojená u nás s osídlením lovců mamutů.</a:t>
            </a:r>
          </a:p>
        </p:txBody>
      </p:sp>
      <p:sp>
        <p:nvSpPr>
          <p:cNvPr id="16" name="Pravoúhlý trojúhelník 15"/>
          <p:cNvSpPr/>
          <p:nvPr/>
        </p:nvSpPr>
        <p:spPr>
          <a:xfrm rot="13482382">
            <a:off x="229744" y="3658533"/>
            <a:ext cx="243442" cy="243442"/>
          </a:xfrm>
          <a:prstGeom prst="rtTriangl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4" name="Picture 4" descr="C:\Users\vespalcova\AppData\Local\Microsoft\Windows\Temporary Internet Files\Content.IE5\5C9R4K77\MC900442139[2].png"/>
          <p:cNvPicPr>
            <a:picLocks noChangeAspect="1" noChangeArrowheads="1"/>
          </p:cNvPicPr>
          <p:nvPr/>
        </p:nvPicPr>
        <p:blipFill>
          <a:blip r:embed="rId6" cstate="print">
            <a:extLst/>
          </a:blip>
          <a:srcRect/>
          <a:stretch>
            <a:fillRect/>
          </a:stretch>
        </p:blipFill>
        <p:spPr bwMode="auto">
          <a:xfrm>
            <a:off x="7920961" y="6249772"/>
            <a:ext cx="526554" cy="537374"/>
          </a:xfrm>
          <a:prstGeom prst="rect">
            <a:avLst/>
          </a:prstGeom>
          <a:noFill/>
          <a:extLst/>
        </p:spPr>
      </p:pic>
      <p:pic>
        <p:nvPicPr>
          <p:cNvPr id="35" name="Picture 5" descr="C:\Users\vespalcova\AppData\Local\Microsoft\Windows\Temporary Internet Files\Content.IE5\ZZ84PMDI\MC900442122[1].png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/>
          </a:blip>
          <a:srcRect/>
          <a:stretch>
            <a:fillRect/>
          </a:stretch>
        </p:blipFill>
        <p:spPr bwMode="auto">
          <a:xfrm>
            <a:off x="8492602" y="6245229"/>
            <a:ext cx="545604" cy="541917"/>
          </a:xfrm>
          <a:prstGeom prst="rect">
            <a:avLst/>
          </a:prstGeom>
          <a:noFill/>
          <a:extLst/>
        </p:spPr>
      </p:pic>
      <p:sp>
        <p:nvSpPr>
          <p:cNvPr id="19" name="Obdélník 18"/>
          <p:cNvSpPr/>
          <p:nvPr/>
        </p:nvSpPr>
        <p:spPr>
          <a:xfrm>
            <a:off x="2750146" y="5095540"/>
            <a:ext cx="5137387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dirty="0">
                <a:latin typeface="Nyala" pitchFamily="2" charset="0"/>
              </a:rPr>
              <a:t>Dolní Věstonice, Pavlov, jeskyně Kůlna, Pekárna, Předmostí</a:t>
            </a:r>
          </a:p>
        </p:txBody>
      </p:sp>
      <p:cxnSp>
        <p:nvCxnSpPr>
          <p:cNvPr id="22" name="Přímá spojnice 21"/>
          <p:cNvCxnSpPr/>
          <p:nvPr/>
        </p:nvCxnSpPr>
        <p:spPr>
          <a:xfrm>
            <a:off x="2843808" y="6137391"/>
            <a:ext cx="5043725" cy="0"/>
          </a:xfrm>
          <a:prstGeom prst="line">
            <a:avLst/>
          </a:prstGeom>
          <a:ln w="50800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-28627" y="2969050"/>
            <a:ext cx="2016224" cy="402678"/>
          </a:xfrm>
          <a:prstGeom prst="round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32087" y="2921996"/>
            <a:ext cx="149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Otázka: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-12281" y="5044672"/>
            <a:ext cx="2016224" cy="40267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-12263" y="4984401"/>
            <a:ext cx="184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Odpověď:</a:t>
            </a: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5634149"/>
            <a:ext cx="2339752" cy="1020510"/>
          </a:xfrm>
          <a:prstGeom prst="rect">
            <a:avLst/>
          </a:prstGeom>
        </p:spPr>
      </p:pic>
      <p:cxnSp>
        <p:nvCxnSpPr>
          <p:cNvPr id="26" name="Přímá spojnice 25"/>
          <p:cNvCxnSpPr/>
          <p:nvPr/>
        </p:nvCxnSpPr>
        <p:spPr>
          <a:xfrm>
            <a:off x="0" y="4820230"/>
            <a:ext cx="9144000" cy="0"/>
          </a:xfrm>
          <a:prstGeom prst="line">
            <a:avLst/>
          </a:prstGeom>
          <a:ln w="158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857527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79512" y="1700808"/>
            <a:ext cx="8748464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Obr. 1 HTO: </a:t>
            </a:r>
            <a:r>
              <a:rPr lang="cs-CZ" u="sng" dirty="0">
                <a:hlinkClick r:id="rId2"/>
              </a:rPr>
              <a:t>http://upload.wikimedia.org/wikipedia/commons/5/51/Altamira%2C_bison%2C_museum_02.JPG</a:t>
            </a:r>
            <a:endParaRPr lang="cs-CZ" dirty="0"/>
          </a:p>
          <a:p>
            <a:r>
              <a:rPr lang="cs-CZ" dirty="0"/>
              <a:t>Obr. 2 che: </a:t>
            </a:r>
            <a:r>
              <a:rPr lang="cs-CZ" u="sng" dirty="0">
                <a:hlinkClick r:id="rId3"/>
              </a:rPr>
              <a:t>http://upload.wikimedia.org/wikipedia/commons/6/6e/Lovci_mamutu_mammoth.jpg</a:t>
            </a:r>
            <a:endParaRPr lang="cs-CZ" dirty="0"/>
          </a:p>
          <a:p>
            <a:r>
              <a:rPr lang="cs-CZ" dirty="0"/>
              <a:t>Obr. 3 che: </a:t>
            </a:r>
            <a:r>
              <a:rPr lang="cs-CZ" u="sng" dirty="0">
                <a:hlinkClick r:id="rId4"/>
              </a:rPr>
              <a:t>http://upload.wikimedia.org/wikipedia/commons/b/b8/Vestonicka_venuse_edit.jpg</a:t>
            </a:r>
            <a:endParaRPr lang="cs-CZ" dirty="0"/>
          </a:p>
          <a:p>
            <a:r>
              <a:rPr lang="cs-CZ" dirty="0"/>
              <a:t>Obr. 4 HTO: </a:t>
            </a:r>
            <a:r>
              <a:rPr lang="cs-CZ" u="sng" dirty="0">
                <a:hlinkClick r:id="rId5"/>
              </a:rPr>
              <a:t>http://upload.wikimedia.org/wikipedia/commons/8/8f/Altamira%2C_doe.JPG</a:t>
            </a:r>
            <a:endParaRPr lang="cs-CZ" dirty="0"/>
          </a:p>
          <a:p>
            <a:r>
              <a:rPr lang="cs-CZ" dirty="0"/>
              <a:t>Obr. 5 José-Manuel Benito: </a:t>
            </a:r>
            <a:r>
              <a:rPr lang="en-US" u="sng" dirty="0">
                <a:hlinkClick r:id="rId6"/>
              </a:rPr>
              <a:t>http://upload.wikimedia.org/wikipedia/commons/d/d7/Mal%27ta_%28mamut%29.gif</a:t>
            </a:r>
            <a:endParaRPr lang="cs-CZ" dirty="0"/>
          </a:p>
          <a:p>
            <a:r>
              <a:rPr lang="cs-CZ" dirty="0"/>
              <a:t>Obr.6 – tlačítko - Microsoft </a:t>
            </a:r>
            <a:r>
              <a:rPr lang="cs-CZ" dirty="0" err="1"/>
              <a:t>Cliparts</a:t>
            </a:r>
            <a:endParaRPr lang="cs-CZ" dirty="0"/>
          </a:p>
          <a:p>
            <a:r>
              <a:rPr lang="cs-CZ" dirty="0"/>
              <a:t>Obr.7 – tlačítko - Microsoft </a:t>
            </a:r>
            <a:r>
              <a:rPr lang="cs-CZ" dirty="0" err="1"/>
              <a:t>Cliparts</a:t>
            </a:r>
            <a:endParaRPr lang="cs-CZ" dirty="0"/>
          </a:p>
          <a:p>
            <a:r>
              <a:rPr lang="cs-CZ" dirty="0"/>
              <a:t>Obr. 8 - Žolík – Microsoft </a:t>
            </a:r>
            <a:r>
              <a:rPr lang="cs-CZ" dirty="0" err="1"/>
              <a:t>Cliparts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11948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14400" y="1556792"/>
            <a:ext cx="820891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KUNSTOVÁ, Eliška, Helena MANDELOVÁ a Ilona PAŘÍZKOVÁ. </a:t>
            </a:r>
            <a:r>
              <a:rPr lang="cs-CZ" i="1" dirty="0"/>
              <a:t>Dějiny pravěku a starověku: dějepis pro 6. ročník základní školy a primu osmiletého gymnázia</a:t>
            </a:r>
            <a:r>
              <a:rPr lang="cs-CZ" dirty="0"/>
              <a:t>. Vyd. 1. Ilustrace Jan Tichý. Liberec: Dialog, 2001, 179 s. ISBN 80-862-1857-0. 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753192918"/>
              </p:ext>
            </p:extLst>
          </p:nvPr>
        </p:nvGraphicFramePr>
        <p:xfrm>
          <a:off x="493712" y="2708920"/>
          <a:ext cx="8229600" cy="640080"/>
        </p:xfrm>
        <a:graphic>
          <a:graphicData uri="http://schemas.openxmlformats.org/drawingml/2006/table">
            <a:tbl>
              <a:tblPr/>
              <a:tblGrid>
                <a:gridCol w="8229600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>
                          <a:effectLst/>
                        </a:rPr>
                        <a:t>KOUCKÁ, Ivana. </a:t>
                      </a:r>
                      <a:r>
                        <a:rPr lang="cs-CZ" i="1" dirty="0">
                          <a:effectLst/>
                        </a:rPr>
                        <a:t>Dějepis 6 Pravěk Starověk</a:t>
                      </a:r>
                      <a:r>
                        <a:rPr lang="cs-CZ" dirty="0">
                          <a:effectLst/>
                        </a:rPr>
                        <a:t> Vyd. 1. Ilustrace Jindřich Kania. </a:t>
                      </a:r>
                      <a:r>
                        <a:rPr lang="cs-CZ" dirty="0" err="1">
                          <a:effectLst/>
                        </a:rPr>
                        <a:t>Prodos</a:t>
                      </a:r>
                      <a:r>
                        <a:rPr lang="cs-CZ" dirty="0">
                          <a:effectLst/>
                        </a:rPr>
                        <a:t>, 1997, 135 s. ISBN 978-80-85806-95-9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694909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249</TotalTime>
  <Words>863</Words>
  <Application>Microsoft Office PowerPoint</Application>
  <PresentationFormat>Předvádění na obrazovce (4:3)</PresentationFormat>
  <Paragraphs>302</Paragraphs>
  <Slides>40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40</vt:i4>
      </vt:variant>
    </vt:vector>
  </HeadingPairs>
  <TitlesOfParts>
    <vt:vector size="41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Snímek 36</vt:lpstr>
      <vt:lpstr>Snímek 37</vt:lpstr>
      <vt:lpstr>Snímek 38</vt:lpstr>
      <vt:lpstr>Citace</vt:lpstr>
      <vt:lpstr>Zdroje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 Vondrová</dc:creator>
  <cp:lastModifiedBy>Dum</cp:lastModifiedBy>
  <cp:revision>31</cp:revision>
  <dcterms:created xsi:type="dcterms:W3CDTF">2013-09-29T07:50:55Z</dcterms:created>
  <dcterms:modified xsi:type="dcterms:W3CDTF">2014-03-23T13:40:40Z</dcterms:modified>
</cp:coreProperties>
</file>