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63" r:id="rId4"/>
    <p:sldId id="256" r:id="rId5"/>
    <p:sldId id="258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D392EE2-C812-4415-B57C-7B5D9CA94972}">
          <p14:sldIdLst>
            <p14:sldId id="257"/>
            <p14:sldId id="263"/>
          </p14:sldIdLst>
        </p14:section>
        <p14:section name="Oddíl bez názvu" id="{7F33337F-FC85-4A23-8652-E7A3E1D87E95}">
          <p14:sldIdLst>
            <p14:sldId id="256"/>
            <p14:sldId id="258"/>
            <p14:sldId id="259"/>
            <p14:sldId id="260"/>
            <p14:sldId id="261"/>
            <p14:sldId id="262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64" y="-6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259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2892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872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826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624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305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845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354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142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101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8963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88EACA0-110A-44AF-BB1E-B1CCF76C4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6940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AB110CD-1972-49B1-9BA3-35F404EFA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953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75C063C-A56D-475D-9BB1-BF27F4F24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517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4F1CF9-2C6F-43CE-A837-F21B07878A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7700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D2B813D-714E-4B49-9B79-CEFE3E410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9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596FDE8-D1FC-4E63-A8A4-67A61A11D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942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EC04A7-2E26-46EE-BB8C-F539997FF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5773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AFE7FD6-0634-41EB-A9FF-D3A86C9923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49588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F285BC3-E4DA-411A-9468-BB111324AB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8894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A50598-16D9-4B67-8E77-85B15CB8C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522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93B55CA-0569-4250-A199-FB640F4EA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648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A04395-4F07-4D11-8444-9ADF3C0C423D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9BB129-A0EC-468B-8030-04B045720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179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E1EFCDF-91BA-4D42-86DA-2D5AEBA292C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751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Hypoteční úvěr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</a:t>
            </a:r>
            <a:r>
              <a:rPr lang="cs-CZ" sz="2000" smtClean="0"/>
              <a:t>	VY_62_INOVACE_1B_FG_03/20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Necitované zdroje pocházejí z archivu autora.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801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9157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Znalost o hypotečním úvěru je základní znalostí spotřebitele a budoucího finančního hospodáře. Skrývá totiž skutečnosti, které mohou zásadně ovlivnit finanční situaci po celá dlouhá léta. Určeno studentům středních škol.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8200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Hypoteční úvěr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ho </a:t>
            </a:r>
            <a:r>
              <a:rPr lang="cs-CZ" smtClean="0"/>
              <a:t>nejlépe využijeme?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436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hypoteční úvěr?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Hypoteční úvěr</a:t>
            </a:r>
            <a:r>
              <a:rPr lang="cs-CZ" dirty="0"/>
              <a:t> (neboli </a:t>
            </a:r>
            <a:r>
              <a:rPr lang="cs-CZ" b="1" dirty="0"/>
              <a:t>hypotéka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dirty="0" smtClean="0"/>
              <a:t>je </a:t>
            </a:r>
            <a:r>
              <a:rPr lang="cs-CZ" dirty="0"/>
              <a:t>úvěr určený fyzickým i právnickým osobám. Vždy musí být zajištěný zástavním </a:t>
            </a:r>
            <a:r>
              <a:rPr lang="cs-CZ" dirty="0" smtClean="0"/>
              <a:t>právem</a:t>
            </a:r>
            <a:br>
              <a:rPr lang="cs-CZ" dirty="0" smtClean="0"/>
            </a:br>
            <a:r>
              <a:rPr lang="cs-CZ" dirty="0" smtClean="0"/>
              <a:t>k </a:t>
            </a:r>
            <a:r>
              <a:rPr lang="cs-CZ" dirty="0"/>
              <a:t>nemovitosti na území ČR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Obvykle </a:t>
            </a:r>
            <a:r>
              <a:rPr lang="cs-CZ" dirty="0"/>
              <a:t>se jako zástava využívá financovaná nemovitost, ale není to podmínkou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ručit </a:t>
            </a:r>
            <a:r>
              <a:rPr lang="cs-CZ" dirty="0"/>
              <a:t>lze i objektem jiným. </a:t>
            </a:r>
          </a:p>
        </p:txBody>
      </p:sp>
    </p:spTree>
    <p:extLst>
      <p:ext uri="{BB962C8B-B14F-4D97-AF65-F5344CB8AC3E}">
        <p14:creationId xmlns:p14="http://schemas.microsoft.com/office/powerpoint/2010/main" val="151656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Hypoteční </a:t>
            </a:r>
            <a:r>
              <a:rPr lang="cs-CZ" dirty="0" smtClean="0"/>
              <a:t>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3000" b="1" dirty="0" smtClean="0">
                <a:solidFill>
                  <a:prstClr val="black"/>
                </a:solidFill>
              </a:rPr>
              <a:t>Banky </a:t>
            </a:r>
            <a:r>
              <a:rPr lang="cs-CZ" sz="3000" dirty="0" smtClean="0">
                <a:solidFill>
                  <a:prstClr val="black"/>
                </a:solidFill>
              </a:rPr>
              <a:t>nabízejí </a:t>
            </a:r>
            <a:r>
              <a:rPr lang="cs-CZ" sz="3000" dirty="0">
                <a:solidFill>
                  <a:prstClr val="black"/>
                </a:solidFill>
              </a:rPr>
              <a:t>v zásadě dva typy </a:t>
            </a:r>
            <a:r>
              <a:rPr lang="cs-CZ" sz="3000" dirty="0" smtClean="0">
                <a:solidFill>
                  <a:prstClr val="black"/>
                </a:solidFill>
              </a:rPr>
              <a:t>úvěrů 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sz="3000" dirty="0" smtClean="0">
                <a:solidFill>
                  <a:prstClr val="black"/>
                </a:solidFill>
              </a:rPr>
              <a:t>účelová hypotéka</a:t>
            </a:r>
            <a:br>
              <a:rPr lang="cs-CZ" sz="3000" dirty="0" smtClean="0">
                <a:solidFill>
                  <a:prstClr val="black"/>
                </a:solidFill>
              </a:rPr>
            </a:br>
            <a:r>
              <a:rPr lang="cs-CZ" sz="3000" dirty="0" smtClean="0">
                <a:solidFill>
                  <a:prstClr val="black"/>
                </a:solidFill>
              </a:rPr>
              <a:t>je </a:t>
            </a:r>
            <a:r>
              <a:rPr lang="cs-CZ" sz="3000" dirty="0">
                <a:solidFill>
                  <a:prstClr val="black"/>
                </a:solidFill>
              </a:rPr>
              <a:t>striktně vázaná na investici do </a:t>
            </a:r>
            <a:r>
              <a:rPr lang="cs-CZ" sz="3000" dirty="0" smtClean="0">
                <a:solidFill>
                  <a:prstClr val="black"/>
                </a:solidFill>
              </a:rPr>
              <a:t>nemovitosti</a:t>
            </a:r>
            <a:endParaRPr lang="cs-CZ" sz="3000" dirty="0" smtClean="0">
              <a:solidFill>
                <a:prstClr val="black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sz="3000" dirty="0" smtClean="0">
                <a:solidFill>
                  <a:prstClr val="black"/>
                </a:solidFill>
              </a:rPr>
              <a:t>neúčelová </a:t>
            </a:r>
            <a:r>
              <a:rPr lang="cs-CZ" sz="3000" dirty="0">
                <a:solidFill>
                  <a:prstClr val="black"/>
                </a:solidFill>
              </a:rPr>
              <a:t>hypotéka, tzv. americká </a:t>
            </a:r>
            <a:r>
              <a:rPr lang="cs-CZ" sz="3000" dirty="0" smtClean="0">
                <a:solidFill>
                  <a:prstClr val="black"/>
                </a:solidFill>
              </a:rPr>
              <a:t>hypotéka</a:t>
            </a:r>
            <a:br>
              <a:rPr lang="cs-CZ" sz="3000" dirty="0" smtClean="0">
                <a:solidFill>
                  <a:prstClr val="black"/>
                </a:solidFill>
              </a:rPr>
            </a:br>
            <a:r>
              <a:rPr lang="cs-CZ" sz="3000" dirty="0" smtClean="0">
                <a:solidFill>
                  <a:prstClr val="black"/>
                </a:solidFill>
              </a:rPr>
              <a:t>úvěr </a:t>
            </a:r>
            <a:r>
              <a:rPr lang="cs-CZ" sz="3000" dirty="0">
                <a:solidFill>
                  <a:prstClr val="black"/>
                </a:solidFill>
              </a:rPr>
              <a:t>lze použít na </a:t>
            </a:r>
            <a:r>
              <a:rPr lang="cs-CZ" sz="3000" dirty="0" smtClean="0">
                <a:solidFill>
                  <a:prstClr val="black"/>
                </a:solidFill>
              </a:rPr>
              <a:t>cokoli</a:t>
            </a:r>
            <a:endParaRPr lang="cs-CZ" sz="3000" dirty="0">
              <a:solidFill>
                <a:prstClr val="black"/>
              </a:solidFill>
            </a:endParaRPr>
          </a:p>
        </p:txBody>
      </p:sp>
      <p:grpSp>
        <p:nvGrpSpPr>
          <p:cNvPr id="1092" name="Skupina 1091"/>
          <p:cNvGrpSpPr/>
          <p:nvPr/>
        </p:nvGrpSpPr>
        <p:grpSpPr>
          <a:xfrm>
            <a:off x="3420182" y="4061221"/>
            <a:ext cx="2303636" cy="2464123"/>
            <a:chOff x="3492500" y="4421188"/>
            <a:chExt cx="1827213" cy="1831975"/>
          </a:xfrm>
        </p:grpSpPr>
        <p:sp>
          <p:nvSpPr>
            <p:cNvPr id="5" name="AutoShape 4"/>
            <p:cNvSpPr>
              <a:spLocks noChangeAspect="1" noChangeArrowheads="1" noTextEdit="1"/>
            </p:cNvSpPr>
            <p:nvPr/>
          </p:nvSpPr>
          <p:spPr bwMode="auto">
            <a:xfrm>
              <a:off x="3492500" y="4421188"/>
              <a:ext cx="1827213" cy="1831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3582988" y="5014913"/>
              <a:ext cx="1058863" cy="66675"/>
            </a:xfrm>
            <a:custGeom>
              <a:avLst/>
              <a:gdLst>
                <a:gd name="T0" fmla="*/ 1330 w 1335"/>
                <a:gd name="T1" fmla="*/ 34 h 84"/>
                <a:gd name="T2" fmla="*/ 1335 w 1335"/>
                <a:gd name="T3" fmla="*/ 0 h 84"/>
                <a:gd name="T4" fmla="*/ 0 w 1335"/>
                <a:gd name="T5" fmla="*/ 49 h 84"/>
                <a:gd name="T6" fmla="*/ 2 w 1335"/>
                <a:gd name="T7" fmla="*/ 84 h 84"/>
                <a:gd name="T8" fmla="*/ 1330 w 1335"/>
                <a:gd name="T9" fmla="*/ 3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35" h="84">
                  <a:moveTo>
                    <a:pt x="1330" y="34"/>
                  </a:moveTo>
                  <a:lnTo>
                    <a:pt x="1335" y="0"/>
                  </a:lnTo>
                  <a:lnTo>
                    <a:pt x="0" y="49"/>
                  </a:lnTo>
                  <a:lnTo>
                    <a:pt x="2" y="84"/>
                  </a:lnTo>
                  <a:lnTo>
                    <a:pt x="1330" y="34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3584575" y="5043488"/>
              <a:ext cx="1054100" cy="103188"/>
            </a:xfrm>
            <a:custGeom>
              <a:avLst/>
              <a:gdLst>
                <a:gd name="T0" fmla="*/ 1320 w 1328"/>
                <a:gd name="T1" fmla="*/ 88 h 131"/>
                <a:gd name="T2" fmla="*/ 1328 w 1328"/>
                <a:gd name="T3" fmla="*/ 0 h 131"/>
                <a:gd name="T4" fmla="*/ 0 w 1328"/>
                <a:gd name="T5" fmla="*/ 50 h 131"/>
                <a:gd name="T6" fmla="*/ 5 w 1328"/>
                <a:gd name="T7" fmla="*/ 131 h 131"/>
                <a:gd name="T8" fmla="*/ 1320 w 1328"/>
                <a:gd name="T9" fmla="*/ 88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8" h="131">
                  <a:moveTo>
                    <a:pt x="1320" y="88"/>
                  </a:moveTo>
                  <a:lnTo>
                    <a:pt x="1328" y="0"/>
                  </a:lnTo>
                  <a:lnTo>
                    <a:pt x="0" y="50"/>
                  </a:lnTo>
                  <a:lnTo>
                    <a:pt x="5" y="131"/>
                  </a:lnTo>
                  <a:lnTo>
                    <a:pt x="1320" y="88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3587750" y="5111751"/>
              <a:ext cx="1044575" cy="61913"/>
            </a:xfrm>
            <a:custGeom>
              <a:avLst/>
              <a:gdLst>
                <a:gd name="T0" fmla="*/ 1312 w 1315"/>
                <a:gd name="T1" fmla="*/ 34 h 78"/>
                <a:gd name="T2" fmla="*/ 1315 w 1315"/>
                <a:gd name="T3" fmla="*/ 0 h 78"/>
                <a:gd name="T4" fmla="*/ 0 w 1315"/>
                <a:gd name="T5" fmla="*/ 43 h 78"/>
                <a:gd name="T6" fmla="*/ 2 w 1315"/>
                <a:gd name="T7" fmla="*/ 78 h 78"/>
                <a:gd name="T8" fmla="*/ 1312 w 1315"/>
                <a:gd name="T9" fmla="*/ 3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5" h="78">
                  <a:moveTo>
                    <a:pt x="1312" y="34"/>
                  </a:moveTo>
                  <a:lnTo>
                    <a:pt x="1315" y="0"/>
                  </a:lnTo>
                  <a:lnTo>
                    <a:pt x="0" y="43"/>
                  </a:lnTo>
                  <a:lnTo>
                    <a:pt x="2" y="78"/>
                  </a:lnTo>
                  <a:lnTo>
                    <a:pt x="1312" y="34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3590925" y="5140326"/>
              <a:ext cx="1038225" cy="98425"/>
            </a:xfrm>
            <a:custGeom>
              <a:avLst/>
              <a:gdLst>
                <a:gd name="T0" fmla="*/ 1300 w 1310"/>
                <a:gd name="T1" fmla="*/ 87 h 126"/>
                <a:gd name="T2" fmla="*/ 1310 w 1310"/>
                <a:gd name="T3" fmla="*/ 0 h 126"/>
                <a:gd name="T4" fmla="*/ 0 w 1310"/>
                <a:gd name="T5" fmla="*/ 44 h 126"/>
                <a:gd name="T6" fmla="*/ 5 w 1310"/>
                <a:gd name="T7" fmla="*/ 126 h 126"/>
                <a:gd name="T8" fmla="*/ 1300 w 1310"/>
                <a:gd name="T9" fmla="*/ 87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0" h="126">
                  <a:moveTo>
                    <a:pt x="1300" y="87"/>
                  </a:moveTo>
                  <a:lnTo>
                    <a:pt x="1310" y="0"/>
                  </a:lnTo>
                  <a:lnTo>
                    <a:pt x="0" y="44"/>
                  </a:lnTo>
                  <a:lnTo>
                    <a:pt x="5" y="126"/>
                  </a:lnTo>
                  <a:lnTo>
                    <a:pt x="1300" y="87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3594100" y="5208588"/>
              <a:ext cx="1028700" cy="58738"/>
            </a:xfrm>
            <a:custGeom>
              <a:avLst/>
              <a:gdLst>
                <a:gd name="T0" fmla="*/ 1292 w 1295"/>
                <a:gd name="T1" fmla="*/ 35 h 73"/>
                <a:gd name="T2" fmla="*/ 1295 w 1295"/>
                <a:gd name="T3" fmla="*/ 0 h 73"/>
                <a:gd name="T4" fmla="*/ 0 w 1295"/>
                <a:gd name="T5" fmla="*/ 39 h 73"/>
                <a:gd name="T6" fmla="*/ 2 w 1295"/>
                <a:gd name="T7" fmla="*/ 73 h 73"/>
                <a:gd name="T8" fmla="*/ 1292 w 1295"/>
                <a:gd name="T9" fmla="*/ 35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5" h="73">
                  <a:moveTo>
                    <a:pt x="1292" y="35"/>
                  </a:moveTo>
                  <a:lnTo>
                    <a:pt x="1295" y="0"/>
                  </a:lnTo>
                  <a:lnTo>
                    <a:pt x="0" y="39"/>
                  </a:lnTo>
                  <a:lnTo>
                    <a:pt x="2" y="73"/>
                  </a:lnTo>
                  <a:lnTo>
                    <a:pt x="1292" y="35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3595688" y="5237163"/>
              <a:ext cx="1023938" cy="95250"/>
            </a:xfrm>
            <a:custGeom>
              <a:avLst/>
              <a:gdLst>
                <a:gd name="T0" fmla="*/ 1282 w 1290"/>
                <a:gd name="T1" fmla="*/ 87 h 120"/>
                <a:gd name="T2" fmla="*/ 1290 w 1290"/>
                <a:gd name="T3" fmla="*/ 0 h 120"/>
                <a:gd name="T4" fmla="*/ 0 w 1290"/>
                <a:gd name="T5" fmla="*/ 38 h 120"/>
                <a:gd name="T6" fmla="*/ 5 w 1290"/>
                <a:gd name="T7" fmla="*/ 120 h 120"/>
                <a:gd name="T8" fmla="*/ 1282 w 1290"/>
                <a:gd name="T9" fmla="*/ 87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0" h="120">
                  <a:moveTo>
                    <a:pt x="1282" y="87"/>
                  </a:moveTo>
                  <a:lnTo>
                    <a:pt x="1290" y="0"/>
                  </a:lnTo>
                  <a:lnTo>
                    <a:pt x="0" y="38"/>
                  </a:lnTo>
                  <a:lnTo>
                    <a:pt x="5" y="120"/>
                  </a:lnTo>
                  <a:lnTo>
                    <a:pt x="1282" y="87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3598863" y="5305426"/>
              <a:ext cx="1014413" cy="52388"/>
            </a:xfrm>
            <a:custGeom>
              <a:avLst/>
              <a:gdLst>
                <a:gd name="T0" fmla="*/ 1273 w 1277"/>
                <a:gd name="T1" fmla="*/ 34 h 66"/>
                <a:gd name="T2" fmla="*/ 1277 w 1277"/>
                <a:gd name="T3" fmla="*/ 0 h 66"/>
                <a:gd name="T4" fmla="*/ 0 w 1277"/>
                <a:gd name="T5" fmla="*/ 33 h 66"/>
                <a:gd name="T6" fmla="*/ 2 w 1277"/>
                <a:gd name="T7" fmla="*/ 66 h 66"/>
                <a:gd name="T8" fmla="*/ 1273 w 1277"/>
                <a:gd name="T9" fmla="*/ 34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77" h="66">
                  <a:moveTo>
                    <a:pt x="1273" y="34"/>
                  </a:moveTo>
                  <a:lnTo>
                    <a:pt x="1277" y="0"/>
                  </a:lnTo>
                  <a:lnTo>
                    <a:pt x="0" y="33"/>
                  </a:lnTo>
                  <a:lnTo>
                    <a:pt x="2" y="66"/>
                  </a:lnTo>
                  <a:lnTo>
                    <a:pt x="1273" y="34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4"/>
            <p:cNvSpPr>
              <a:spLocks/>
            </p:cNvSpPr>
            <p:nvPr/>
          </p:nvSpPr>
          <p:spPr bwMode="auto">
            <a:xfrm>
              <a:off x="3602038" y="5332413"/>
              <a:ext cx="1008063" cy="90488"/>
            </a:xfrm>
            <a:custGeom>
              <a:avLst/>
              <a:gdLst>
                <a:gd name="T0" fmla="*/ 1262 w 1271"/>
                <a:gd name="T1" fmla="*/ 87 h 114"/>
                <a:gd name="T2" fmla="*/ 1271 w 1271"/>
                <a:gd name="T3" fmla="*/ 0 h 114"/>
                <a:gd name="T4" fmla="*/ 0 w 1271"/>
                <a:gd name="T5" fmla="*/ 32 h 114"/>
                <a:gd name="T6" fmla="*/ 5 w 1271"/>
                <a:gd name="T7" fmla="*/ 114 h 114"/>
                <a:gd name="T8" fmla="*/ 1262 w 1271"/>
                <a:gd name="T9" fmla="*/ 87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71" h="114">
                  <a:moveTo>
                    <a:pt x="1262" y="87"/>
                  </a:moveTo>
                  <a:lnTo>
                    <a:pt x="1271" y="0"/>
                  </a:lnTo>
                  <a:lnTo>
                    <a:pt x="0" y="32"/>
                  </a:lnTo>
                  <a:lnTo>
                    <a:pt x="5" y="114"/>
                  </a:lnTo>
                  <a:lnTo>
                    <a:pt x="1262" y="87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5"/>
            <p:cNvSpPr>
              <a:spLocks/>
            </p:cNvSpPr>
            <p:nvPr/>
          </p:nvSpPr>
          <p:spPr bwMode="auto">
            <a:xfrm>
              <a:off x="3605213" y="5400676"/>
              <a:ext cx="998538" cy="49213"/>
            </a:xfrm>
            <a:custGeom>
              <a:avLst/>
              <a:gdLst>
                <a:gd name="T0" fmla="*/ 1254 w 1257"/>
                <a:gd name="T1" fmla="*/ 34 h 62"/>
                <a:gd name="T2" fmla="*/ 1257 w 1257"/>
                <a:gd name="T3" fmla="*/ 0 h 62"/>
                <a:gd name="T4" fmla="*/ 0 w 1257"/>
                <a:gd name="T5" fmla="*/ 27 h 62"/>
                <a:gd name="T6" fmla="*/ 2 w 1257"/>
                <a:gd name="T7" fmla="*/ 62 h 62"/>
                <a:gd name="T8" fmla="*/ 1254 w 1257"/>
                <a:gd name="T9" fmla="*/ 3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7" h="62">
                  <a:moveTo>
                    <a:pt x="1254" y="34"/>
                  </a:moveTo>
                  <a:lnTo>
                    <a:pt x="1257" y="0"/>
                  </a:lnTo>
                  <a:lnTo>
                    <a:pt x="0" y="27"/>
                  </a:lnTo>
                  <a:lnTo>
                    <a:pt x="2" y="62"/>
                  </a:lnTo>
                  <a:lnTo>
                    <a:pt x="1254" y="34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6"/>
            <p:cNvSpPr>
              <a:spLocks/>
            </p:cNvSpPr>
            <p:nvPr/>
          </p:nvSpPr>
          <p:spPr bwMode="auto">
            <a:xfrm>
              <a:off x="3606800" y="5429251"/>
              <a:ext cx="993775" cy="85725"/>
            </a:xfrm>
            <a:custGeom>
              <a:avLst/>
              <a:gdLst>
                <a:gd name="T0" fmla="*/ 1242 w 1252"/>
                <a:gd name="T1" fmla="*/ 87 h 110"/>
                <a:gd name="T2" fmla="*/ 1252 w 1252"/>
                <a:gd name="T3" fmla="*/ 0 h 110"/>
                <a:gd name="T4" fmla="*/ 0 w 1252"/>
                <a:gd name="T5" fmla="*/ 28 h 110"/>
                <a:gd name="T6" fmla="*/ 5 w 1252"/>
                <a:gd name="T7" fmla="*/ 110 h 110"/>
                <a:gd name="T8" fmla="*/ 1242 w 1252"/>
                <a:gd name="T9" fmla="*/ 87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2" h="110">
                  <a:moveTo>
                    <a:pt x="1242" y="87"/>
                  </a:moveTo>
                  <a:lnTo>
                    <a:pt x="1252" y="0"/>
                  </a:lnTo>
                  <a:lnTo>
                    <a:pt x="0" y="28"/>
                  </a:lnTo>
                  <a:lnTo>
                    <a:pt x="5" y="110"/>
                  </a:lnTo>
                  <a:lnTo>
                    <a:pt x="1242" y="87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7"/>
            <p:cNvSpPr>
              <a:spLocks/>
            </p:cNvSpPr>
            <p:nvPr/>
          </p:nvSpPr>
          <p:spPr bwMode="auto">
            <a:xfrm>
              <a:off x="3609975" y="5497513"/>
              <a:ext cx="982663" cy="46038"/>
            </a:xfrm>
            <a:custGeom>
              <a:avLst/>
              <a:gdLst>
                <a:gd name="T0" fmla="*/ 1234 w 1237"/>
                <a:gd name="T1" fmla="*/ 35 h 57"/>
                <a:gd name="T2" fmla="*/ 1237 w 1237"/>
                <a:gd name="T3" fmla="*/ 0 h 57"/>
                <a:gd name="T4" fmla="*/ 0 w 1237"/>
                <a:gd name="T5" fmla="*/ 23 h 57"/>
                <a:gd name="T6" fmla="*/ 2 w 1237"/>
                <a:gd name="T7" fmla="*/ 57 h 57"/>
                <a:gd name="T8" fmla="*/ 1234 w 1237"/>
                <a:gd name="T9" fmla="*/ 35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7" h="57">
                  <a:moveTo>
                    <a:pt x="1234" y="35"/>
                  </a:moveTo>
                  <a:lnTo>
                    <a:pt x="1237" y="0"/>
                  </a:lnTo>
                  <a:lnTo>
                    <a:pt x="0" y="23"/>
                  </a:lnTo>
                  <a:lnTo>
                    <a:pt x="2" y="57"/>
                  </a:lnTo>
                  <a:lnTo>
                    <a:pt x="1234" y="35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auto">
            <a:xfrm>
              <a:off x="3611563" y="5526088"/>
              <a:ext cx="979488" cy="80963"/>
            </a:xfrm>
            <a:custGeom>
              <a:avLst/>
              <a:gdLst>
                <a:gd name="T0" fmla="*/ 1224 w 1232"/>
                <a:gd name="T1" fmla="*/ 87 h 104"/>
                <a:gd name="T2" fmla="*/ 1232 w 1232"/>
                <a:gd name="T3" fmla="*/ 0 h 104"/>
                <a:gd name="T4" fmla="*/ 0 w 1232"/>
                <a:gd name="T5" fmla="*/ 22 h 104"/>
                <a:gd name="T6" fmla="*/ 4 w 1232"/>
                <a:gd name="T7" fmla="*/ 104 h 104"/>
                <a:gd name="T8" fmla="*/ 1224 w 1232"/>
                <a:gd name="T9" fmla="*/ 87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2" h="104">
                  <a:moveTo>
                    <a:pt x="1224" y="87"/>
                  </a:moveTo>
                  <a:lnTo>
                    <a:pt x="1232" y="0"/>
                  </a:lnTo>
                  <a:lnTo>
                    <a:pt x="0" y="22"/>
                  </a:lnTo>
                  <a:lnTo>
                    <a:pt x="4" y="104"/>
                  </a:lnTo>
                  <a:lnTo>
                    <a:pt x="1224" y="87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9"/>
            <p:cNvSpPr>
              <a:spLocks/>
            </p:cNvSpPr>
            <p:nvPr/>
          </p:nvSpPr>
          <p:spPr bwMode="auto">
            <a:xfrm>
              <a:off x="3616325" y="5594351"/>
              <a:ext cx="966788" cy="41275"/>
            </a:xfrm>
            <a:custGeom>
              <a:avLst/>
              <a:gdLst>
                <a:gd name="T0" fmla="*/ 1217 w 1220"/>
                <a:gd name="T1" fmla="*/ 35 h 51"/>
                <a:gd name="T2" fmla="*/ 1220 w 1220"/>
                <a:gd name="T3" fmla="*/ 0 h 51"/>
                <a:gd name="T4" fmla="*/ 0 w 1220"/>
                <a:gd name="T5" fmla="*/ 17 h 51"/>
                <a:gd name="T6" fmla="*/ 3 w 1220"/>
                <a:gd name="T7" fmla="*/ 51 h 51"/>
                <a:gd name="T8" fmla="*/ 1217 w 1220"/>
                <a:gd name="T9" fmla="*/ 35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0" h="51">
                  <a:moveTo>
                    <a:pt x="1217" y="35"/>
                  </a:moveTo>
                  <a:lnTo>
                    <a:pt x="1220" y="0"/>
                  </a:lnTo>
                  <a:lnTo>
                    <a:pt x="0" y="17"/>
                  </a:lnTo>
                  <a:lnTo>
                    <a:pt x="3" y="51"/>
                  </a:lnTo>
                  <a:lnTo>
                    <a:pt x="1217" y="35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0"/>
            <p:cNvSpPr>
              <a:spLocks/>
            </p:cNvSpPr>
            <p:nvPr/>
          </p:nvSpPr>
          <p:spPr bwMode="auto">
            <a:xfrm>
              <a:off x="3617913" y="5622926"/>
              <a:ext cx="963613" cy="77788"/>
            </a:xfrm>
            <a:custGeom>
              <a:avLst/>
              <a:gdLst>
                <a:gd name="T0" fmla="*/ 1204 w 1214"/>
                <a:gd name="T1" fmla="*/ 87 h 98"/>
                <a:gd name="T2" fmla="*/ 1214 w 1214"/>
                <a:gd name="T3" fmla="*/ 0 h 98"/>
                <a:gd name="T4" fmla="*/ 0 w 1214"/>
                <a:gd name="T5" fmla="*/ 16 h 98"/>
                <a:gd name="T6" fmla="*/ 4 w 1214"/>
                <a:gd name="T7" fmla="*/ 98 h 98"/>
                <a:gd name="T8" fmla="*/ 1204 w 1214"/>
                <a:gd name="T9" fmla="*/ 87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14" h="98">
                  <a:moveTo>
                    <a:pt x="1204" y="87"/>
                  </a:moveTo>
                  <a:lnTo>
                    <a:pt x="1214" y="0"/>
                  </a:lnTo>
                  <a:lnTo>
                    <a:pt x="0" y="16"/>
                  </a:lnTo>
                  <a:lnTo>
                    <a:pt x="4" y="98"/>
                  </a:lnTo>
                  <a:lnTo>
                    <a:pt x="1204" y="87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1"/>
            <p:cNvSpPr>
              <a:spLocks/>
            </p:cNvSpPr>
            <p:nvPr/>
          </p:nvSpPr>
          <p:spPr bwMode="auto">
            <a:xfrm>
              <a:off x="3621088" y="5691188"/>
              <a:ext cx="952500" cy="36513"/>
            </a:xfrm>
            <a:custGeom>
              <a:avLst/>
              <a:gdLst>
                <a:gd name="T0" fmla="*/ 1197 w 1200"/>
                <a:gd name="T1" fmla="*/ 34 h 46"/>
                <a:gd name="T2" fmla="*/ 1200 w 1200"/>
                <a:gd name="T3" fmla="*/ 0 h 46"/>
                <a:gd name="T4" fmla="*/ 0 w 1200"/>
                <a:gd name="T5" fmla="*/ 11 h 46"/>
                <a:gd name="T6" fmla="*/ 3 w 1200"/>
                <a:gd name="T7" fmla="*/ 46 h 46"/>
                <a:gd name="T8" fmla="*/ 1197 w 1200"/>
                <a:gd name="T9" fmla="*/ 34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00" h="46">
                  <a:moveTo>
                    <a:pt x="1197" y="34"/>
                  </a:moveTo>
                  <a:lnTo>
                    <a:pt x="1200" y="0"/>
                  </a:lnTo>
                  <a:lnTo>
                    <a:pt x="0" y="11"/>
                  </a:lnTo>
                  <a:lnTo>
                    <a:pt x="3" y="46"/>
                  </a:lnTo>
                  <a:lnTo>
                    <a:pt x="1197" y="34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2"/>
            <p:cNvSpPr>
              <a:spLocks/>
            </p:cNvSpPr>
            <p:nvPr/>
          </p:nvSpPr>
          <p:spPr bwMode="auto">
            <a:xfrm>
              <a:off x="3622675" y="5718176"/>
              <a:ext cx="947738" cy="74613"/>
            </a:xfrm>
            <a:custGeom>
              <a:avLst/>
              <a:gdLst>
                <a:gd name="T0" fmla="*/ 1186 w 1194"/>
                <a:gd name="T1" fmla="*/ 87 h 94"/>
                <a:gd name="T2" fmla="*/ 1194 w 1194"/>
                <a:gd name="T3" fmla="*/ 0 h 94"/>
                <a:gd name="T4" fmla="*/ 0 w 1194"/>
                <a:gd name="T5" fmla="*/ 12 h 94"/>
                <a:gd name="T6" fmla="*/ 4 w 1194"/>
                <a:gd name="T7" fmla="*/ 94 h 94"/>
                <a:gd name="T8" fmla="*/ 1186 w 1194"/>
                <a:gd name="T9" fmla="*/ 87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94" h="94">
                  <a:moveTo>
                    <a:pt x="1186" y="87"/>
                  </a:moveTo>
                  <a:lnTo>
                    <a:pt x="1194" y="0"/>
                  </a:lnTo>
                  <a:lnTo>
                    <a:pt x="0" y="12"/>
                  </a:lnTo>
                  <a:lnTo>
                    <a:pt x="4" y="94"/>
                  </a:lnTo>
                  <a:lnTo>
                    <a:pt x="1186" y="87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3"/>
            <p:cNvSpPr>
              <a:spLocks/>
            </p:cNvSpPr>
            <p:nvPr/>
          </p:nvSpPr>
          <p:spPr bwMode="auto">
            <a:xfrm>
              <a:off x="3627438" y="5786438"/>
              <a:ext cx="936625" cy="33338"/>
            </a:xfrm>
            <a:custGeom>
              <a:avLst/>
              <a:gdLst>
                <a:gd name="T0" fmla="*/ 1178 w 1182"/>
                <a:gd name="T1" fmla="*/ 35 h 41"/>
                <a:gd name="T2" fmla="*/ 1182 w 1182"/>
                <a:gd name="T3" fmla="*/ 0 h 41"/>
                <a:gd name="T4" fmla="*/ 0 w 1182"/>
                <a:gd name="T5" fmla="*/ 7 h 41"/>
                <a:gd name="T6" fmla="*/ 3 w 1182"/>
                <a:gd name="T7" fmla="*/ 41 h 41"/>
                <a:gd name="T8" fmla="*/ 1178 w 1182"/>
                <a:gd name="T9" fmla="*/ 35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2" h="41">
                  <a:moveTo>
                    <a:pt x="1178" y="35"/>
                  </a:moveTo>
                  <a:lnTo>
                    <a:pt x="1182" y="0"/>
                  </a:lnTo>
                  <a:lnTo>
                    <a:pt x="0" y="7"/>
                  </a:lnTo>
                  <a:lnTo>
                    <a:pt x="3" y="41"/>
                  </a:lnTo>
                  <a:lnTo>
                    <a:pt x="1178" y="35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4"/>
            <p:cNvSpPr>
              <a:spLocks/>
            </p:cNvSpPr>
            <p:nvPr/>
          </p:nvSpPr>
          <p:spPr bwMode="auto">
            <a:xfrm>
              <a:off x="3629025" y="5815013"/>
              <a:ext cx="933450" cy="71438"/>
            </a:xfrm>
            <a:custGeom>
              <a:avLst/>
              <a:gdLst>
                <a:gd name="T0" fmla="*/ 1166 w 1175"/>
                <a:gd name="T1" fmla="*/ 87 h 89"/>
                <a:gd name="T2" fmla="*/ 1175 w 1175"/>
                <a:gd name="T3" fmla="*/ 0 h 89"/>
                <a:gd name="T4" fmla="*/ 0 w 1175"/>
                <a:gd name="T5" fmla="*/ 6 h 89"/>
                <a:gd name="T6" fmla="*/ 4 w 1175"/>
                <a:gd name="T7" fmla="*/ 89 h 89"/>
                <a:gd name="T8" fmla="*/ 1166 w 1175"/>
                <a:gd name="T9" fmla="*/ 87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75" h="89">
                  <a:moveTo>
                    <a:pt x="1166" y="87"/>
                  </a:moveTo>
                  <a:lnTo>
                    <a:pt x="1175" y="0"/>
                  </a:lnTo>
                  <a:lnTo>
                    <a:pt x="0" y="6"/>
                  </a:lnTo>
                  <a:lnTo>
                    <a:pt x="4" y="89"/>
                  </a:lnTo>
                  <a:lnTo>
                    <a:pt x="1166" y="87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5"/>
            <p:cNvSpPr>
              <a:spLocks/>
            </p:cNvSpPr>
            <p:nvPr/>
          </p:nvSpPr>
          <p:spPr bwMode="auto">
            <a:xfrm>
              <a:off x="3632200" y="5883276"/>
              <a:ext cx="922338" cy="28575"/>
            </a:xfrm>
            <a:custGeom>
              <a:avLst/>
              <a:gdLst>
                <a:gd name="T0" fmla="*/ 1159 w 1162"/>
                <a:gd name="T1" fmla="*/ 35 h 35"/>
                <a:gd name="T2" fmla="*/ 1162 w 1162"/>
                <a:gd name="T3" fmla="*/ 0 h 35"/>
                <a:gd name="T4" fmla="*/ 0 w 1162"/>
                <a:gd name="T5" fmla="*/ 2 h 35"/>
                <a:gd name="T6" fmla="*/ 2 w 1162"/>
                <a:gd name="T7" fmla="*/ 35 h 35"/>
                <a:gd name="T8" fmla="*/ 1159 w 1162"/>
                <a:gd name="T9" fmla="*/ 35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62" h="35">
                  <a:moveTo>
                    <a:pt x="1159" y="35"/>
                  </a:moveTo>
                  <a:lnTo>
                    <a:pt x="1162" y="0"/>
                  </a:lnTo>
                  <a:lnTo>
                    <a:pt x="0" y="2"/>
                  </a:lnTo>
                  <a:lnTo>
                    <a:pt x="2" y="35"/>
                  </a:lnTo>
                  <a:lnTo>
                    <a:pt x="1159" y="35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6"/>
            <p:cNvSpPr>
              <a:spLocks/>
            </p:cNvSpPr>
            <p:nvPr/>
          </p:nvSpPr>
          <p:spPr bwMode="auto">
            <a:xfrm>
              <a:off x="4048125" y="4495801"/>
              <a:ext cx="144463" cy="71438"/>
            </a:xfrm>
            <a:custGeom>
              <a:avLst/>
              <a:gdLst>
                <a:gd name="T0" fmla="*/ 95 w 182"/>
                <a:gd name="T1" fmla="*/ 0 h 90"/>
                <a:gd name="T2" fmla="*/ 91 w 182"/>
                <a:gd name="T3" fmla="*/ 1 h 90"/>
                <a:gd name="T4" fmla="*/ 0 w 182"/>
                <a:gd name="T5" fmla="*/ 90 h 90"/>
                <a:gd name="T6" fmla="*/ 182 w 182"/>
                <a:gd name="T7" fmla="*/ 81 h 90"/>
                <a:gd name="T8" fmla="*/ 95 w 182"/>
                <a:gd name="T9" fmla="*/ 0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2" h="90">
                  <a:moveTo>
                    <a:pt x="95" y="0"/>
                  </a:moveTo>
                  <a:lnTo>
                    <a:pt x="91" y="1"/>
                  </a:lnTo>
                  <a:lnTo>
                    <a:pt x="0" y="90"/>
                  </a:lnTo>
                  <a:lnTo>
                    <a:pt x="182" y="81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7"/>
            <p:cNvSpPr>
              <a:spLocks/>
            </p:cNvSpPr>
            <p:nvPr/>
          </p:nvSpPr>
          <p:spPr bwMode="auto">
            <a:xfrm>
              <a:off x="4019550" y="4559301"/>
              <a:ext cx="201613" cy="36513"/>
            </a:xfrm>
            <a:custGeom>
              <a:avLst/>
              <a:gdLst>
                <a:gd name="T0" fmla="*/ 218 w 254"/>
                <a:gd name="T1" fmla="*/ 0 h 46"/>
                <a:gd name="T2" fmla="*/ 36 w 254"/>
                <a:gd name="T3" fmla="*/ 9 h 46"/>
                <a:gd name="T4" fmla="*/ 0 w 254"/>
                <a:gd name="T5" fmla="*/ 46 h 46"/>
                <a:gd name="T6" fmla="*/ 254 w 254"/>
                <a:gd name="T7" fmla="*/ 32 h 46"/>
                <a:gd name="T8" fmla="*/ 218 w 254"/>
                <a:gd name="T9" fmla="*/ 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46">
                  <a:moveTo>
                    <a:pt x="218" y="0"/>
                  </a:moveTo>
                  <a:lnTo>
                    <a:pt x="36" y="9"/>
                  </a:lnTo>
                  <a:lnTo>
                    <a:pt x="0" y="46"/>
                  </a:lnTo>
                  <a:lnTo>
                    <a:pt x="254" y="32"/>
                  </a:lnTo>
                  <a:lnTo>
                    <a:pt x="218" y="0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8"/>
            <p:cNvSpPr>
              <a:spLocks/>
            </p:cNvSpPr>
            <p:nvPr/>
          </p:nvSpPr>
          <p:spPr bwMode="auto">
            <a:xfrm>
              <a:off x="3948113" y="4584701"/>
              <a:ext cx="342900" cy="80963"/>
            </a:xfrm>
            <a:custGeom>
              <a:avLst/>
              <a:gdLst>
                <a:gd name="T0" fmla="*/ 345 w 433"/>
                <a:gd name="T1" fmla="*/ 0 h 103"/>
                <a:gd name="T2" fmla="*/ 91 w 433"/>
                <a:gd name="T3" fmla="*/ 14 h 103"/>
                <a:gd name="T4" fmla="*/ 0 w 433"/>
                <a:gd name="T5" fmla="*/ 103 h 103"/>
                <a:gd name="T6" fmla="*/ 433 w 433"/>
                <a:gd name="T7" fmla="*/ 81 h 103"/>
                <a:gd name="T8" fmla="*/ 345 w 433"/>
                <a:gd name="T9" fmla="*/ 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3" h="103">
                  <a:moveTo>
                    <a:pt x="345" y="0"/>
                  </a:moveTo>
                  <a:lnTo>
                    <a:pt x="91" y="14"/>
                  </a:lnTo>
                  <a:lnTo>
                    <a:pt x="0" y="103"/>
                  </a:lnTo>
                  <a:lnTo>
                    <a:pt x="433" y="81"/>
                  </a:lnTo>
                  <a:lnTo>
                    <a:pt x="345" y="0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9"/>
            <p:cNvSpPr>
              <a:spLocks/>
            </p:cNvSpPr>
            <p:nvPr/>
          </p:nvSpPr>
          <p:spPr bwMode="auto">
            <a:xfrm>
              <a:off x="3919538" y="4648201"/>
              <a:ext cx="400050" cy="46038"/>
            </a:xfrm>
            <a:custGeom>
              <a:avLst/>
              <a:gdLst>
                <a:gd name="T0" fmla="*/ 468 w 504"/>
                <a:gd name="T1" fmla="*/ 0 h 57"/>
                <a:gd name="T2" fmla="*/ 35 w 504"/>
                <a:gd name="T3" fmla="*/ 22 h 57"/>
                <a:gd name="T4" fmla="*/ 0 w 504"/>
                <a:gd name="T5" fmla="*/ 57 h 57"/>
                <a:gd name="T6" fmla="*/ 504 w 504"/>
                <a:gd name="T7" fmla="*/ 32 h 57"/>
                <a:gd name="T8" fmla="*/ 468 w 504"/>
                <a:gd name="T9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4" h="57">
                  <a:moveTo>
                    <a:pt x="468" y="0"/>
                  </a:moveTo>
                  <a:lnTo>
                    <a:pt x="35" y="22"/>
                  </a:lnTo>
                  <a:lnTo>
                    <a:pt x="0" y="57"/>
                  </a:lnTo>
                  <a:lnTo>
                    <a:pt x="504" y="32"/>
                  </a:lnTo>
                  <a:lnTo>
                    <a:pt x="468" y="0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0"/>
            <p:cNvSpPr>
              <a:spLocks/>
            </p:cNvSpPr>
            <p:nvPr/>
          </p:nvSpPr>
          <p:spPr bwMode="auto">
            <a:xfrm>
              <a:off x="3848100" y="4675188"/>
              <a:ext cx="542925" cy="90488"/>
            </a:xfrm>
            <a:custGeom>
              <a:avLst/>
              <a:gdLst>
                <a:gd name="T0" fmla="*/ 594 w 684"/>
                <a:gd name="T1" fmla="*/ 0 h 114"/>
                <a:gd name="T2" fmla="*/ 90 w 684"/>
                <a:gd name="T3" fmla="*/ 25 h 114"/>
                <a:gd name="T4" fmla="*/ 0 w 684"/>
                <a:gd name="T5" fmla="*/ 114 h 114"/>
                <a:gd name="T6" fmla="*/ 684 w 684"/>
                <a:gd name="T7" fmla="*/ 82 h 114"/>
                <a:gd name="T8" fmla="*/ 594 w 684"/>
                <a:gd name="T9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84" h="114">
                  <a:moveTo>
                    <a:pt x="594" y="0"/>
                  </a:moveTo>
                  <a:lnTo>
                    <a:pt x="90" y="25"/>
                  </a:lnTo>
                  <a:lnTo>
                    <a:pt x="0" y="114"/>
                  </a:lnTo>
                  <a:lnTo>
                    <a:pt x="684" y="82"/>
                  </a:lnTo>
                  <a:lnTo>
                    <a:pt x="594" y="0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1"/>
            <p:cNvSpPr>
              <a:spLocks/>
            </p:cNvSpPr>
            <p:nvPr/>
          </p:nvSpPr>
          <p:spPr bwMode="auto">
            <a:xfrm>
              <a:off x="3819525" y="4738688"/>
              <a:ext cx="598488" cy="53975"/>
            </a:xfrm>
            <a:custGeom>
              <a:avLst/>
              <a:gdLst>
                <a:gd name="T0" fmla="*/ 721 w 756"/>
                <a:gd name="T1" fmla="*/ 0 h 68"/>
                <a:gd name="T2" fmla="*/ 37 w 756"/>
                <a:gd name="T3" fmla="*/ 32 h 68"/>
                <a:gd name="T4" fmla="*/ 0 w 756"/>
                <a:gd name="T5" fmla="*/ 68 h 68"/>
                <a:gd name="T6" fmla="*/ 756 w 756"/>
                <a:gd name="T7" fmla="*/ 32 h 68"/>
                <a:gd name="T8" fmla="*/ 721 w 756"/>
                <a:gd name="T9" fmla="*/ 0 h 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6" h="68">
                  <a:moveTo>
                    <a:pt x="721" y="0"/>
                  </a:moveTo>
                  <a:lnTo>
                    <a:pt x="37" y="32"/>
                  </a:lnTo>
                  <a:lnTo>
                    <a:pt x="0" y="68"/>
                  </a:lnTo>
                  <a:lnTo>
                    <a:pt x="756" y="32"/>
                  </a:lnTo>
                  <a:lnTo>
                    <a:pt x="721" y="0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32"/>
            <p:cNvSpPr>
              <a:spLocks/>
            </p:cNvSpPr>
            <p:nvPr/>
          </p:nvSpPr>
          <p:spPr bwMode="auto">
            <a:xfrm>
              <a:off x="3748088" y="4765676"/>
              <a:ext cx="741363" cy="96838"/>
            </a:xfrm>
            <a:custGeom>
              <a:avLst/>
              <a:gdLst>
                <a:gd name="T0" fmla="*/ 845 w 934"/>
                <a:gd name="T1" fmla="*/ 0 h 123"/>
                <a:gd name="T2" fmla="*/ 89 w 934"/>
                <a:gd name="T3" fmla="*/ 36 h 123"/>
                <a:gd name="T4" fmla="*/ 0 w 934"/>
                <a:gd name="T5" fmla="*/ 123 h 123"/>
                <a:gd name="T6" fmla="*/ 934 w 934"/>
                <a:gd name="T7" fmla="*/ 82 h 123"/>
                <a:gd name="T8" fmla="*/ 845 w 934"/>
                <a:gd name="T9" fmla="*/ 0 h 1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34" h="123">
                  <a:moveTo>
                    <a:pt x="845" y="0"/>
                  </a:moveTo>
                  <a:lnTo>
                    <a:pt x="89" y="36"/>
                  </a:lnTo>
                  <a:lnTo>
                    <a:pt x="0" y="123"/>
                  </a:lnTo>
                  <a:lnTo>
                    <a:pt x="934" y="82"/>
                  </a:lnTo>
                  <a:lnTo>
                    <a:pt x="845" y="0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33"/>
            <p:cNvSpPr>
              <a:spLocks/>
            </p:cNvSpPr>
            <p:nvPr/>
          </p:nvSpPr>
          <p:spPr bwMode="auto">
            <a:xfrm>
              <a:off x="3719513" y="4829176"/>
              <a:ext cx="798513" cy="61913"/>
            </a:xfrm>
            <a:custGeom>
              <a:avLst/>
              <a:gdLst>
                <a:gd name="T0" fmla="*/ 969 w 1005"/>
                <a:gd name="T1" fmla="*/ 0 h 77"/>
                <a:gd name="T2" fmla="*/ 35 w 1005"/>
                <a:gd name="T3" fmla="*/ 41 h 77"/>
                <a:gd name="T4" fmla="*/ 0 w 1005"/>
                <a:gd name="T5" fmla="*/ 77 h 77"/>
                <a:gd name="T6" fmla="*/ 1005 w 1005"/>
                <a:gd name="T7" fmla="*/ 33 h 77"/>
                <a:gd name="T8" fmla="*/ 969 w 1005"/>
                <a:gd name="T9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05" h="77">
                  <a:moveTo>
                    <a:pt x="969" y="0"/>
                  </a:moveTo>
                  <a:lnTo>
                    <a:pt x="35" y="41"/>
                  </a:lnTo>
                  <a:lnTo>
                    <a:pt x="0" y="77"/>
                  </a:lnTo>
                  <a:lnTo>
                    <a:pt x="1005" y="33"/>
                  </a:lnTo>
                  <a:lnTo>
                    <a:pt x="969" y="0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7" name="Freeform 34"/>
            <p:cNvSpPr>
              <a:spLocks/>
            </p:cNvSpPr>
            <p:nvPr/>
          </p:nvSpPr>
          <p:spPr bwMode="auto">
            <a:xfrm>
              <a:off x="3649663" y="4856163"/>
              <a:ext cx="941388" cy="103188"/>
            </a:xfrm>
            <a:custGeom>
              <a:avLst/>
              <a:gdLst>
                <a:gd name="T0" fmla="*/ 1094 w 1185"/>
                <a:gd name="T1" fmla="*/ 0 h 130"/>
                <a:gd name="T2" fmla="*/ 89 w 1185"/>
                <a:gd name="T3" fmla="*/ 44 h 130"/>
                <a:gd name="T4" fmla="*/ 0 w 1185"/>
                <a:gd name="T5" fmla="*/ 130 h 130"/>
                <a:gd name="T6" fmla="*/ 1185 w 1185"/>
                <a:gd name="T7" fmla="*/ 82 h 130"/>
                <a:gd name="T8" fmla="*/ 1094 w 1185"/>
                <a:gd name="T9" fmla="*/ 0 h 1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5" h="130">
                  <a:moveTo>
                    <a:pt x="1094" y="0"/>
                  </a:moveTo>
                  <a:lnTo>
                    <a:pt x="89" y="44"/>
                  </a:lnTo>
                  <a:lnTo>
                    <a:pt x="0" y="130"/>
                  </a:lnTo>
                  <a:lnTo>
                    <a:pt x="1185" y="82"/>
                  </a:lnTo>
                  <a:lnTo>
                    <a:pt x="1094" y="0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Freeform 35"/>
            <p:cNvSpPr>
              <a:spLocks/>
            </p:cNvSpPr>
            <p:nvPr/>
          </p:nvSpPr>
          <p:spPr bwMode="auto">
            <a:xfrm>
              <a:off x="3621088" y="4921251"/>
              <a:ext cx="998538" cy="66675"/>
            </a:xfrm>
            <a:custGeom>
              <a:avLst/>
              <a:gdLst>
                <a:gd name="T0" fmla="*/ 1221 w 1258"/>
                <a:gd name="T1" fmla="*/ 0 h 84"/>
                <a:gd name="T2" fmla="*/ 36 w 1258"/>
                <a:gd name="T3" fmla="*/ 48 h 84"/>
                <a:gd name="T4" fmla="*/ 0 w 1258"/>
                <a:gd name="T5" fmla="*/ 84 h 84"/>
                <a:gd name="T6" fmla="*/ 1258 w 1258"/>
                <a:gd name="T7" fmla="*/ 33 h 84"/>
                <a:gd name="T8" fmla="*/ 1221 w 1258"/>
                <a:gd name="T9" fmla="*/ 0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58" h="84">
                  <a:moveTo>
                    <a:pt x="1221" y="0"/>
                  </a:moveTo>
                  <a:lnTo>
                    <a:pt x="36" y="48"/>
                  </a:lnTo>
                  <a:lnTo>
                    <a:pt x="0" y="84"/>
                  </a:lnTo>
                  <a:lnTo>
                    <a:pt x="1258" y="33"/>
                  </a:lnTo>
                  <a:lnTo>
                    <a:pt x="1221" y="0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36"/>
            <p:cNvSpPr>
              <a:spLocks/>
            </p:cNvSpPr>
            <p:nvPr/>
          </p:nvSpPr>
          <p:spPr bwMode="auto">
            <a:xfrm>
              <a:off x="3581400" y="4948238"/>
              <a:ext cx="1065213" cy="106363"/>
            </a:xfrm>
            <a:custGeom>
              <a:avLst/>
              <a:gdLst>
                <a:gd name="T0" fmla="*/ 1337 w 1341"/>
                <a:gd name="T1" fmla="*/ 86 h 135"/>
                <a:gd name="T2" fmla="*/ 1341 w 1341"/>
                <a:gd name="T3" fmla="*/ 31 h 135"/>
                <a:gd name="T4" fmla="*/ 1308 w 1341"/>
                <a:gd name="T5" fmla="*/ 0 h 135"/>
                <a:gd name="T6" fmla="*/ 50 w 1341"/>
                <a:gd name="T7" fmla="*/ 51 h 135"/>
                <a:gd name="T8" fmla="*/ 0 w 1341"/>
                <a:gd name="T9" fmla="*/ 101 h 135"/>
                <a:gd name="T10" fmla="*/ 2 w 1341"/>
                <a:gd name="T11" fmla="*/ 135 h 135"/>
                <a:gd name="T12" fmla="*/ 1337 w 1341"/>
                <a:gd name="T13" fmla="*/ 86 h 1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341" h="135">
                  <a:moveTo>
                    <a:pt x="1337" y="86"/>
                  </a:moveTo>
                  <a:lnTo>
                    <a:pt x="1341" y="31"/>
                  </a:lnTo>
                  <a:lnTo>
                    <a:pt x="1308" y="0"/>
                  </a:lnTo>
                  <a:lnTo>
                    <a:pt x="50" y="51"/>
                  </a:lnTo>
                  <a:lnTo>
                    <a:pt x="0" y="101"/>
                  </a:lnTo>
                  <a:lnTo>
                    <a:pt x="2" y="135"/>
                  </a:lnTo>
                  <a:lnTo>
                    <a:pt x="1337" y="86"/>
                  </a:lnTo>
                  <a:close/>
                </a:path>
              </a:pathLst>
            </a:custGeom>
            <a:solidFill>
              <a:srgbClr val="9B9B9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37"/>
            <p:cNvSpPr>
              <a:spLocks/>
            </p:cNvSpPr>
            <p:nvPr/>
          </p:nvSpPr>
          <p:spPr bwMode="auto">
            <a:xfrm>
              <a:off x="3516313" y="4449763"/>
              <a:ext cx="1198563" cy="596900"/>
            </a:xfrm>
            <a:custGeom>
              <a:avLst/>
              <a:gdLst>
                <a:gd name="T0" fmla="*/ 52 w 1510"/>
                <a:gd name="T1" fmla="*/ 753 h 753"/>
                <a:gd name="T2" fmla="*/ 765 w 1510"/>
                <a:gd name="T3" fmla="*/ 57 h 753"/>
                <a:gd name="T4" fmla="*/ 1474 w 1510"/>
                <a:gd name="T5" fmla="*/ 717 h 753"/>
                <a:gd name="T6" fmla="*/ 1510 w 1510"/>
                <a:gd name="T7" fmla="*/ 655 h 753"/>
                <a:gd name="T8" fmla="*/ 774 w 1510"/>
                <a:gd name="T9" fmla="*/ 0 h 753"/>
                <a:gd name="T10" fmla="*/ 0 w 1510"/>
                <a:gd name="T11" fmla="*/ 737 h 753"/>
                <a:gd name="T12" fmla="*/ 52 w 1510"/>
                <a:gd name="T13" fmla="*/ 753 h 7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10" h="753">
                  <a:moveTo>
                    <a:pt x="52" y="753"/>
                  </a:moveTo>
                  <a:lnTo>
                    <a:pt x="765" y="57"/>
                  </a:lnTo>
                  <a:lnTo>
                    <a:pt x="1474" y="717"/>
                  </a:lnTo>
                  <a:lnTo>
                    <a:pt x="1510" y="655"/>
                  </a:lnTo>
                  <a:lnTo>
                    <a:pt x="774" y="0"/>
                  </a:lnTo>
                  <a:lnTo>
                    <a:pt x="0" y="737"/>
                  </a:lnTo>
                  <a:lnTo>
                    <a:pt x="52" y="753"/>
                  </a:lnTo>
                  <a:close/>
                </a:path>
              </a:pathLst>
            </a:custGeom>
            <a:solidFill>
              <a:srgbClr val="47474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1" name="Freeform 38"/>
            <p:cNvSpPr>
              <a:spLocks/>
            </p:cNvSpPr>
            <p:nvPr/>
          </p:nvSpPr>
          <p:spPr bwMode="auto">
            <a:xfrm>
              <a:off x="3495675" y="4429126"/>
              <a:ext cx="1247775" cy="617538"/>
            </a:xfrm>
            <a:custGeom>
              <a:avLst/>
              <a:gdLst>
                <a:gd name="T0" fmla="*/ 0 w 1570"/>
                <a:gd name="T1" fmla="*/ 758 h 779"/>
                <a:gd name="T2" fmla="*/ 803 w 1570"/>
                <a:gd name="T3" fmla="*/ 0 h 779"/>
                <a:gd name="T4" fmla="*/ 1570 w 1570"/>
                <a:gd name="T5" fmla="*/ 691 h 779"/>
                <a:gd name="T6" fmla="*/ 1555 w 1570"/>
                <a:gd name="T7" fmla="*/ 708 h 779"/>
                <a:gd name="T8" fmla="*/ 799 w 1570"/>
                <a:gd name="T9" fmla="*/ 26 h 779"/>
                <a:gd name="T10" fmla="*/ 20 w 1570"/>
                <a:gd name="T11" fmla="*/ 779 h 779"/>
                <a:gd name="T12" fmla="*/ 0 w 1570"/>
                <a:gd name="T13" fmla="*/ 758 h 7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70" h="779">
                  <a:moveTo>
                    <a:pt x="0" y="758"/>
                  </a:moveTo>
                  <a:lnTo>
                    <a:pt x="803" y="0"/>
                  </a:lnTo>
                  <a:lnTo>
                    <a:pt x="1570" y="691"/>
                  </a:lnTo>
                  <a:lnTo>
                    <a:pt x="1555" y="708"/>
                  </a:lnTo>
                  <a:lnTo>
                    <a:pt x="799" y="26"/>
                  </a:lnTo>
                  <a:lnTo>
                    <a:pt x="20" y="779"/>
                  </a:lnTo>
                  <a:lnTo>
                    <a:pt x="0" y="75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39"/>
            <p:cNvSpPr>
              <a:spLocks/>
            </p:cNvSpPr>
            <p:nvPr/>
          </p:nvSpPr>
          <p:spPr bwMode="auto">
            <a:xfrm>
              <a:off x="3525838" y="5856288"/>
              <a:ext cx="742950" cy="15875"/>
            </a:xfrm>
            <a:custGeom>
              <a:avLst/>
              <a:gdLst>
                <a:gd name="T0" fmla="*/ 935 w 935"/>
                <a:gd name="T1" fmla="*/ 21 h 21"/>
                <a:gd name="T2" fmla="*/ 0 w 935"/>
                <a:gd name="T3" fmla="*/ 21 h 21"/>
                <a:gd name="T4" fmla="*/ 11 w 935"/>
                <a:gd name="T5" fmla="*/ 20 h 21"/>
                <a:gd name="T6" fmla="*/ 23 w 935"/>
                <a:gd name="T7" fmla="*/ 18 h 21"/>
                <a:gd name="T8" fmla="*/ 36 w 935"/>
                <a:gd name="T9" fmla="*/ 17 h 21"/>
                <a:gd name="T10" fmla="*/ 51 w 935"/>
                <a:gd name="T11" fmla="*/ 15 h 21"/>
                <a:gd name="T12" fmla="*/ 68 w 935"/>
                <a:gd name="T13" fmla="*/ 14 h 21"/>
                <a:gd name="T14" fmla="*/ 85 w 935"/>
                <a:gd name="T15" fmla="*/ 13 h 21"/>
                <a:gd name="T16" fmla="*/ 104 w 935"/>
                <a:gd name="T17" fmla="*/ 12 h 21"/>
                <a:gd name="T18" fmla="*/ 124 w 935"/>
                <a:gd name="T19" fmla="*/ 9 h 21"/>
                <a:gd name="T20" fmla="*/ 145 w 935"/>
                <a:gd name="T21" fmla="*/ 8 h 21"/>
                <a:gd name="T22" fmla="*/ 168 w 935"/>
                <a:gd name="T23" fmla="*/ 7 h 21"/>
                <a:gd name="T24" fmla="*/ 191 w 935"/>
                <a:gd name="T25" fmla="*/ 6 h 21"/>
                <a:gd name="T26" fmla="*/ 215 w 935"/>
                <a:gd name="T27" fmla="*/ 5 h 21"/>
                <a:gd name="T28" fmla="*/ 241 w 935"/>
                <a:gd name="T29" fmla="*/ 3 h 21"/>
                <a:gd name="T30" fmla="*/ 268 w 935"/>
                <a:gd name="T31" fmla="*/ 2 h 21"/>
                <a:gd name="T32" fmla="*/ 296 w 935"/>
                <a:gd name="T33" fmla="*/ 1 h 21"/>
                <a:gd name="T34" fmla="*/ 326 w 935"/>
                <a:gd name="T35" fmla="*/ 1 h 21"/>
                <a:gd name="T36" fmla="*/ 355 w 935"/>
                <a:gd name="T37" fmla="*/ 0 h 21"/>
                <a:gd name="T38" fmla="*/ 387 w 935"/>
                <a:gd name="T39" fmla="*/ 0 h 21"/>
                <a:gd name="T40" fmla="*/ 419 w 935"/>
                <a:gd name="T41" fmla="*/ 0 h 21"/>
                <a:gd name="T42" fmla="*/ 452 w 935"/>
                <a:gd name="T43" fmla="*/ 0 h 21"/>
                <a:gd name="T44" fmla="*/ 487 w 935"/>
                <a:gd name="T45" fmla="*/ 0 h 21"/>
                <a:gd name="T46" fmla="*/ 522 w 935"/>
                <a:gd name="T47" fmla="*/ 0 h 21"/>
                <a:gd name="T48" fmla="*/ 559 w 935"/>
                <a:gd name="T49" fmla="*/ 1 h 21"/>
                <a:gd name="T50" fmla="*/ 597 w 935"/>
                <a:gd name="T51" fmla="*/ 2 h 21"/>
                <a:gd name="T52" fmla="*/ 636 w 935"/>
                <a:gd name="T53" fmla="*/ 3 h 21"/>
                <a:gd name="T54" fmla="*/ 676 w 935"/>
                <a:gd name="T55" fmla="*/ 5 h 21"/>
                <a:gd name="T56" fmla="*/ 717 w 935"/>
                <a:gd name="T57" fmla="*/ 7 h 21"/>
                <a:gd name="T58" fmla="*/ 758 w 935"/>
                <a:gd name="T59" fmla="*/ 8 h 21"/>
                <a:gd name="T60" fmla="*/ 801 w 935"/>
                <a:gd name="T61" fmla="*/ 12 h 21"/>
                <a:gd name="T62" fmla="*/ 845 w 935"/>
                <a:gd name="T63" fmla="*/ 14 h 21"/>
                <a:gd name="T64" fmla="*/ 889 w 935"/>
                <a:gd name="T65" fmla="*/ 17 h 21"/>
                <a:gd name="T66" fmla="*/ 935 w 935"/>
                <a:gd name="T67" fmla="*/ 21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35" h="21">
                  <a:moveTo>
                    <a:pt x="935" y="21"/>
                  </a:moveTo>
                  <a:lnTo>
                    <a:pt x="0" y="21"/>
                  </a:lnTo>
                  <a:lnTo>
                    <a:pt x="11" y="20"/>
                  </a:lnTo>
                  <a:lnTo>
                    <a:pt x="23" y="18"/>
                  </a:lnTo>
                  <a:lnTo>
                    <a:pt x="36" y="17"/>
                  </a:lnTo>
                  <a:lnTo>
                    <a:pt x="51" y="15"/>
                  </a:lnTo>
                  <a:lnTo>
                    <a:pt x="68" y="14"/>
                  </a:lnTo>
                  <a:lnTo>
                    <a:pt x="85" y="13"/>
                  </a:lnTo>
                  <a:lnTo>
                    <a:pt x="104" y="12"/>
                  </a:lnTo>
                  <a:lnTo>
                    <a:pt x="124" y="9"/>
                  </a:lnTo>
                  <a:lnTo>
                    <a:pt x="145" y="8"/>
                  </a:lnTo>
                  <a:lnTo>
                    <a:pt x="168" y="7"/>
                  </a:lnTo>
                  <a:lnTo>
                    <a:pt x="191" y="6"/>
                  </a:lnTo>
                  <a:lnTo>
                    <a:pt x="215" y="5"/>
                  </a:lnTo>
                  <a:lnTo>
                    <a:pt x="241" y="3"/>
                  </a:lnTo>
                  <a:lnTo>
                    <a:pt x="268" y="2"/>
                  </a:lnTo>
                  <a:lnTo>
                    <a:pt x="296" y="1"/>
                  </a:lnTo>
                  <a:lnTo>
                    <a:pt x="326" y="1"/>
                  </a:lnTo>
                  <a:lnTo>
                    <a:pt x="355" y="0"/>
                  </a:lnTo>
                  <a:lnTo>
                    <a:pt x="387" y="0"/>
                  </a:lnTo>
                  <a:lnTo>
                    <a:pt x="419" y="0"/>
                  </a:lnTo>
                  <a:lnTo>
                    <a:pt x="452" y="0"/>
                  </a:lnTo>
                  <a:lnTo>
                    <a:pt x="487" y="0"/>
                  </a:lnTo>
                  <a:lnTo>
                    <a:pt x="522" y="0"/>
                  </a:lnTo>
                  <a:lnTo>
                    <a:pt x="559" y="1"/>
                  </a:lnTo>
                  <a:lnTo>
                    <a:pt x="597" y="2"/>
                  </a:lnTo>
                  <a:lnTo>
                    <a:pt x="636" y="3"/>
                  </a:lnTo>
                  <a:lnTo>
                    <a:pt x="676" y="5"/>
                  </a:lnTo>
                  <a:lnTo>
                    <a:pt x="717" y="7"/>
                  </a:lnTo>
                  <a:lnTo>
                    <a:pt x="758" y="8"/>
                  </a:lnTo>
                  <a:lnTo>
                    <a:pt x="801" y="12"/>
                  </a:lnTo>
                  <a:lnTo>
                    <a:pt x="845" y="14"/>
                  </a:lnTo>
                  <a:lnTo>
                    <a:pt x="889" y="17"/>
                  </a:lnTo>
                  <a:lnTo>
                    <a:pt x="935" y="21"/>
                  </a:lnTo>
                  <a:close/>
                </a:path>
              </a:pathLst>
            </a:custGeom>
            <a:solidFill>
              <a:srgbClr val="00B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3" name="Freeform 40"/>
            <p:cNvSpPr>
              <a:spLocks/>
            </p:cNvSpPr>
            <p:nvPr/>
          </p:nvSpPr>
          <p:spPr bwMode="auto">
            <a:xfrm>
              <a:off x="3492500" y="5872163"/>
              <a:ext cx="1266825" cy="58738"/>
            </a:xfrm>
            <a:custGeom>
              <a:avLst/>
              <a:gdLst>
                <a:gd name="T0" fmla="*/ 1596 w 1596"/>
                <a:gd name="T1" fmla="*/ 75 h 75"/>
                <a:gd name="T2" fmla="*/ 0 w 1596"/>
                <a:gd name="T3" fmla="*/ 75 h 75"/>
                <a:gd name="T4" fmla="*/ 0 w 1596"/>
                <a:gd name="T5" fmla="*/ 4 h 75"/>
                <a:gd name="T6" fmla="*/ 1 w 1596"/>
                <a:gd name="T7" fmla="*/ 4 h 75"/>
                <a:gd name="T8" fmla="*/ 2 w 1596"/>
                <a:gd name="T9" fmla="*/ 4 h 75"/>
                <a:gd name="T10" fmla="*/ 6 w 1596"/>
                <a:gd name="T11" fmla="*/ 4 h 75"/>
                <a:gd name="T12" fmla="*/ 12 w 1596"/>
                <a:gd name="T13" fmla="*/ 3 h 75"/>
                <a:gd name="T14" fmla="*/ 17 w 1596"/>
                <a:gd name="T15" fmla="*/ 3 h 75"/>
                <a:gd name="T16" fmla="*/ 24 w 1596"/>
                <a:gd name="T17" fmla="*/ 2 h 75"/>
                <a:gd name="T18" fmla="*/ 33 w 1596"/>
                <a:gd name="T19" fmla="*/ 1 h 75"/>
                <a:gd name="T20" fmla="*/ 43 w 1596"/>
                <a:gd name="T21" fmla="*/ 0 h 75"/>
                <a:gd name="T22" fmla="*/ 978 w 1596"/>
                <a:gd name="T23" fmla="*/ 0 h 75"/>
                <a:gd name="T24" fmla="*/ 990 w 1596"/>
                <a:gd name="T25" fmla="*/ 1 h 75"/>
                <a:gd name="T26" fmla="*/ 1004 w 1596"/>
                <a:gd name="T27" fmla="*/ 2 h 75"/>
                <a:gd name="T28" fmla="*/ 1017 w 1596"/>
                <a:gd name="T29" fmla="*/ 3 h 75"/>
                <a:gd name="T30" fmla="*/ 1031 w 1596"/>
                <a:gd name="T31" fmla="*/ 4 h 75"/>
                <a:gd name="T32" fmla="*/ 1043 w 1596"/>
                <a:gd name="T33" fmla="*/ 6 h 75"/>
                <a:gd name="T34" fmla="*/ 1057 w 1596"/>
                <a:gd name="T35" fmla="*/ 7 h 75"/>
                <a:gd name="T36" fmla="*/ 1070 w 1596"/>
                <a:gd name="T37" fmla="*/ 8 h 75"/>
                <a:gd name="T38" fmla="*/ 1084 w 1596"/>
                <a:gd name="T39" fmla="*/ 9 h 75"/>
                <a:gd name="T40" fmla="*/ 1097 w 1596"/>
                <a:gd name="T41" fmla="*/ 10 h 75"/>
                <a:gd name="T42" fmla="*/ 1111 w 1596"/>
                <a:gd name="T43" fmla="*/ 12 h 75"/>
                <a:gd name="T44" fmla="*/ 1124 w 1596"/>
                <a:gd name="T45" fmla="*/ 14 h 75"/>
                <a:gd name="T46" fmla="*/ 1138 w 1596"/>
                <a:gd name="T47" fmla="*/ 15 h 75"/>
                <a:gd name="T48" fmla="*/ 1152 w 1596"/>
                <a:gd name="T49" fmla="*/ 16 h 75"/>
                <a:gd name="T50" fmla="*/ 1165 w 1596"/>
                <a:gd name="T51" fmla="*/ 17 h 75"/>
                <a:gd name="T52" fmla="*/ 1179 w 1596"/>
                <a:gd name="T53" fmla="*/ 19 h 75"/>
                <a:gd name="T54" fmla="*/ 1193 w 1596"/>
                <a:gd name="T55" fmla="*/ 20 h 75"/>
                <a:gd name="T56" fmla="*/ 1221 w 1596"/>
                <a:gd name="T57" fmla="*/ 24 h 75"/>
                <a:gd name="T58" fmla="*/ 1248 w 1596"/>
                <a:gd name="T59" fmla="*/ 27 h 75"/>
                <a:gd name="T60" fmla="*/ 1276 w 1596"/>
                <a:gd name="T61" fmla="*/ 31 h 75"/>
                <a:gd name="T62" fmla="*/ 1302 w 1596"/>
                <a:gd name="T63" fmla="*/ 33 h 75"/>
                <a:gd name="T64" fmla="*/ 1329 w 1596"/>
                <a:gd name="T65" fmla="*/ 37 h 75"/>
                <a:gd name="T66" fmla="*/ 1355 w 1596"/>
                <a:gd name="T67" fmla="*/ 40 h 75"/>
                <a:gd name="T68" fmla="*/ 1381 w 1596"/>
                <a:gd name="T69" fmla="*/ 44 h 75"/>
                <a:gd name="T70" fmla="*/ 1406 w 1596"/>
                <a:gd name="T71" fmla="*/ 47 h 75"/>
                <a:gd name="T72" fmla="*/ 1431 w 1596"/>
                <a:gd name="T73" fmla="*/ 50 h 75"/>
                <a:gd name="T74" fmla="*/ 1456 w 1596"/>
                <a:gd name="T75" fmla="*/ 54 h 75"/>
                <a:gd name="T76" fmla="*/ 1480 w 1596"/>
                <a:gd name="T77" fmla="*/ 57 h 75"/>
                <a:gd name="T78" fmla="*/ 1504 w 1596"/>
                <a:gd name="T79" fmla="*/ 61 h 75"/>
                <a:gd name="T80" fmla="*/ 1528 w 1596"/>
                <a:gd name="T81" fmla="*/ 64 h 75"/>
                <a:gd name="T82" fmla="*/ 1551 w 1596"/>
                <a:gd name="T83" fmla="*/ 68 h 75"/>
                <a:gd name="T84" fmla="*/ 1574 w 1596"/>
                <a:gd name="T85" fmla="*/ 71 h 75"/>
                <a:gd name="T86" fmla="*/ 1596 w 1596"/>
                <a:gd name="T87" fmla="*/ 7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596" h="75">
                  <a:moveTo>
                    <a:pt x="1596" y="75"/>
                  </a:moveTo>
                  <a:lnTo>
                    <a:pt x="0" y="75"/>
                  </a:lnTo>
                  <a:lnTo>
                    <a:pt x="0" y="4"/>
                  </a:lnTo>
                  <a:lnTo>
                    <a:pt x="1" y="4"/>
                  </a:lnTo>
                  <a:lnTo>
                    <a:pt x="2" y="4"/>
                  </a:lnTo>
                  <a:lnTo>
                    <a:pt x="6" y="4"/>
                  </a:lnTo>
                  <a:lnTo>
                    <a:pt x="12" y="3"/>
                  </a:lnTo>
                  <a:lnTo>
                    <a:pt x="17" y="3"/>
                  </a:lnTo>
                  <a:lnTo>
                    <a:pt x="24" y="2"/>
                  </a:lnTo>
                  <a:lnTo>
                    <a:pt x="33" y="1"/>
                  </a:lnTo>
                  <a:lnTo>
                    <a:pt x="43" y="0"/>
                  </a:lnTo>
                  <a:lnTo>
                    <a:pt x="978" y="0"/>
                  </a:lnTo>
                  <a:lnTo>
                    <a:pt x="990" y="1"/>
                  </a:lnTo>
                  <a:lnTo>
                    <a:pt x="1004" y="2"/>
                  </a:lnTo>
                  <a:lnTo>
                    <a:pt x="1017" y="3"/>
                  </a:lnTo>
                  <a:lnTo>
                    <a:pt x="1031" y="4"/>
                  </a:lnTo>
                  <a:lnTo>
                    <a:pt x="1043" y="6"/>
                  </a:lnTo>
                  <a:lnTo>
                    <a:pt x="1057" y="7"/>
                  </a:lnTo>
                  <a:lnTo>
                    <a:pt x="1070" y="8"/>
                  </a:lnTo>
                  <a:lnTo>
                    <a:pt x="1084" y="9"/>
                  </a:lnTo>
                  <a:lnTo>
                    <a:pt x="1097" y="10"/>
                  </a:lnTo>
                  <a:lnTo>
                    <a:pt x="1111" y="12"/>
                  </a:lnTo>
                  <a:lnTo>
                    <a:pt x="1124" y="14"/>
                  </a:lnTo>
                  <a:lnTo>
                    <a:pt x="1138" y="15"/>
                  </a:lnTo>
                  <a:lnTo>
                    <a:pt x="1152" y="16"/>
                  </a:lnTo>
                  <a:lnTo>
                    <a:pt x="1165" y="17"/>
                  </a:lnTo>
                  <a:lnTo>
                    <a:pt x="1179" y="19"/>
                  </a:lnTo>
                  <a:lnTo>
                    <a:pt x="1193" y="20"/>
                  </a:lnTo>
                  <a:lnTo>
                    <a:pt x="1221" y="24"/>
                  </a:lnTo>
                  <a:lnTo>
                    <a:pt x="1248" y="27"/>
                  </a:lnTo>
                  <a:lnTo>
                    <a:pt x="1276" y="31"/>
                  </a:lnTo>
                  <a:lnTo>
                    <a:pt x="1302" y="33"/>
                  </a:lnTo>
                  <a:lnTo>
                    <a:pt x="1329" y="37"/>
                  </a:lnTo>
                  <a:lnTo>
                    <a:pt x="1355" y="40"/>
                  </a:lnTo>
                  <a:lnTo>
                    <a:pt x="1381" y="44"/>
                  </a:lnTo>
                  <a:lnTo>
                    <a:pt x="1406" y="47"/>
                  </a:lnTo>
                  <a:lnTo>
                    <a:pt x="1431" y="50"/>
                  </a:lnTo>
                  <a:lnTo>
                    <a:pt x="1456" y="54"/>
                  </a:lnTo>
                  <a:lnTo>
                    <a:pt x="1480" y="57"/>
                  </a:lnTo>
                  <a:lnTo>
                    <a:pt x="1504" y="61"/>
                  </a:lnTo>
                  <a:lnTo>
                    <a:pt x="1528" y="64"/>
                  </a:lnTo>
                  <a:lnTo>
                    <a:pt x="1551" y="68"/>
                  </a:lnTo>
                  <a:lnTo>
                    <a:pt x="1574" y="71"/>
                  </a:lnTo>
                  <a:lnTo>
                    <a:pt x="1596" y="75"/>
                  </a:lnTo>
                  <a:close/>
                </a:path>
              </a:pathLst>
            </a:custGeom>
            <a:solidFill>
              <a:srgbClr val="1CC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41"/>
            <p:cNvSpPr>
              <a:spLocks/>
            </p:cNvSpPr>
            <p:nvPr/>
          </p:nvSpPr>
          <p:spPr bwMode="auto">
            <a:xfrm>
              <a:off x="3492500" y="5930901"/>
              <a:ext cx="1608138" cy="58738"/>
            </a:xfrm>
            <a:custGeom>
              <a:avLst/>
              <a:gdLst>
                <a:gd name="T0" fmla="*/ 2026 w 2026"/>
                <a:gd name="T1" fmla="*/ 73 h 73"/>
                <a:gd name="T2" fmla="*/ 0 w 2026"/>
                <a:gd name="T3" fmla="*/ 73 h 73"/>
                <a:gd name="T4" fmla="*/ 0 w 2026"/>
                <a:gd name="T5" fmla="*/ 0 h 73"/>
                <a:gd name="T6" fmla="*/ 1596 w 2026"/>
                <a:gd name="T7" fmla="*/ 0 h 73"/>
                <a:gd name="T8" fmla="*/ 1628 w 2026"/>
                <a:gd name="T9" fmla="*/ 4 h 73"/>
                <a:gd name="T10" fmla="*/ 1661 w 2026"/>
                <a:gd name="T11" fmla="*/ 10 h 73"/>
                <a:gd name="T12" fmla="*/ 1692 w 2026"/>
                <a:gd name="T13" fmla="*/ 15 h 73"/>
                <a:gd name="T14" fmla="*/ 1722 w 2026"/>
                <a:gd name="T15" fmla="*/ 19 h 73"/>
                <a:gd name="T16" fmla="*/ 1752 w 2026"/>
                <a:gd name="T17" fmla="*/ 24 h 73"/>
                <a:gd name="T18" fmla="*/ 1780 w 2026"/>
                <a:gd name="T19" fmla="*/ 28 h 73"/>
                <a:gd name="T20" fmla="*/ 1808 w 2026"/>
                <a:gd name="T21" fmla="*/ 33 h 73"/>
                <a:gd name="T22" fmla="*/ 1836 w 2026"/>
                <a:gd name="T23" fmla="*/ 38 h 73"/>
                <a:gd name="T24" fmla="*/ 1862 w 2026"/>
                <a:gd name="T25" fmla="*/ 43 h 73"/>
                <a:gd name="T26" fmla="*/ 1887 w 2026"/>
                <a:gd name="T27" fmla="*/ 47 h 73"/>
                <a:gd name="T28" fmla="*/ 1913 w 2026"/>
                <a:gd name="T29" fmla="*/ 51 h 73"/>
                <a:gd name="T30" fmla="*/ 1937 w 2026"/>
                <a:gd name="T31" fmla="*/ 56 h 73"/>
                <a:gd name="T32" fmla="*/ 1960 w 2026"/>
                <a:gd name="T33" fmla="*/ 61 h 73"/>
                <a:gd name="T34" fmla="*/ 1983 w 2026"/>
                <a:gd name="T35" fmla="*/ 65 h 73"/>
                <a:gd name="T36" fmla="*/ 2005 w 2026"/>
                <a:gd name="T37" fmla="*/ 69 h 73"/>
                <a:gd name="T38" fmla="*/ 2026 w 2026"/>
                <a:gd name="T39" fmla="*/ 7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026" h="73">
                  <a:moveTo>
                    <a:pt x="2026" y="73"/>
                  </a:moveTo>
                  <a:lnTo>
                    <a:pt x="0" y="73"/>
                  </a:lnTo>
                  <a:lnTo>
                    <a:pt x="0" y="0"/>
                  </a:lnTo>
                  <a:lnTo>
                    <a:pt x="1596" y="0"/>
                  </a:lnTo>
                  <a:lnTo>
                    <a:pt x="1628" y="4"/>
                  </a:lnTo>
                  <a:lnTo>
                    <a:pt x="1661" y="10"/>
                  </a:lnTo>
                  <a:lnTo>
                    <a:pt x="1692" y="15"/>
                  </a:lnTo>
                  <a:lnTo>
                    <a:pt x="1722" y="19"/>
                  </a:lnTo>
                  <a:lnTo>
                    <a:pt x="1752" y="24"/>
                  </a:lnTo>
                  <a:lnTo>
                    <a:pt x="1780" y="28"/>
                  </a:lnTo>
                  <a:lnTo>
                    <a:pt x="1808" y="33"/>
                  </a:lnTo>
                  <a:lnTo>
                    <a:pt x="1836" y="38"/>
                  </a:lnTo>
                  <a:lnTo>
                    <a:pt x="1862" y="43"/>
                  </a:lnTo>
                  <a:lnTo>
                    <a:pt x="1887" y="47"/>
                  </a:lnTo>
                  <a:lnTo>
                    <a:pt x="1913" y="51"/>
                  </a:lnTo>
                  <a:lnTo>
                    <a:pt x="1937" y="56"/>
                  </a:lnTo>
                  <a:lnTo>
                    <a:pt x="1960" y="61"/>
                  </a:lnTo>
                  <a:lnTo>
                    <a:pt x="1983" y="65"/>
                  </a:lnTo>
                  <a:lnTo>
                    <a:pt x="2005" y="69"/>
                  </a:lnTo>
                  <a:lnTo>
                    <a:pt x="2026" y="73"/>
                  </a:lnTo>
                  <a:close/>
                </a:path>
              </a:pathLst>
            </a:custGeom>
            <a:solidFill>
              <a:srgbClr val="00B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42"/>
            <p:cNvSpPr>
              <a:spLocks/>
            </p:cNvSpPr>
            <p:nvPr/>
          </p:nvSpPr>
          <p:spPr bwMode="auto">
            <a:xfrm>
              <a:off x="3492500" y="5989638"/>
              <a:ext cx="1827213" cy="60325"/>
            </a:xfrm>
            <a:custGeom>
              <a:avLst/>
              <a:gdLst>
                <a:gd name="T0" fmla="*/ 2302 w 2302"/>
                <a:gd name="T1" fmla="*/ 65 h 75"/>
                <a:gd name="T2" fmla="*/ 2302 w 2302"/>
                <a:gd name="T3" fmla="*/ 75 h 75"/>
                <a:gd name="T4" fmla="*/ 0 w 2302"/>
                <a:gd name="T5" fmla="*/ 75 h 75"/>
                <a:gd name="T6" fmla="*/ 0 w 2302"/>
                <a:gd name="T7" fmla="*/ 0 h 75"/>
                <a:gd name="T8" fmla="*/ 2026 w 2302"/>
                <a:gd name="T9" fmla="*/ 0 h 75"/>
                <a:gd name="T10" fmla="*/ 2059 w 2302"/>
                <a:gd name="T11" fmla="*/ 7 h 75"/>
                <a:gd name="T12" fmla="*/ 2090 w 2302"/>
                <a:gd name="T13" fmla="*/ 14 h 75"/>
                <a:gd name="T14" fmla="*/ 2120 w 2302"/>
                <a:gd name="T15" fmla="*/ 20 h 75"/>
                <a:gd name="T16" fmla="*/ 2147 w 2302"/>
                <a:gd name="T17" fmla="*/ 27 h 75"/>
                <a:gd name="T18" fmla="*/ 2172 w 2302"/>
                <a:gd name="T19" fmla="*/ 33 h 75"/>
                <a:gd name="T20" fmla="*/ 2194 w 2302"/>
                <a:gd name="T21" fmla="*/ 37 h 75"/>
                <a:gd name="T22" fmla="*/ 2214 w 2302"/>
                <a:gd name="T23" fmla="*/ 42 h 75"/>
                <a:gd name="T24" fmla="*/ 2233 w 2302"/>
                <a:gd name="T25" fmla="*/ 46 h 75"/>
                <a:gd name="T26" fmla="*/ 2249 w 2302"/>
                <a:gd name="T27" fmla="*/ 51 h 75"/>
                <a:gd name="T28" fmla="*/ 2263 w 2302"/>
                <a:gd name="T29" fmla="*/ 54 h 75"/>
                <a:gd name="T30" fmla="*/ 2276 w 2302"/>
                <a:gd name="T31" fmla="*/ 58 h 75"/>
                <a:gd name="T32" fmla="*/ 2285 w 2302"/>
                <a:gd name="T33" fmla="*/ 60 h 75"/>
                <a:gd name="T34" fmla="*/ 2293 w 2302"/>
                <a:gd name="T35" fmla="*/ 63 h 75"/>
                <a:gd name="T36" fmla="*/ 2297 w 2302"/>
                <a:gd name="T37" fmla="*/ 64 h 75"/>
                <a:gd name="T38" fmla="*/ 2301 w 2302"/>
                <a:gd name="T39" fmla="*/ 65 h 75"/>
                <a:gd name="T40" fmla="*/ 2302 w 2302"/>
                <a:gd name="T41" fmla="*/ 65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2302" h="75">
                  <a:moveTo>
                    <a:pt x="2302" y="65"/>
                  </a:moveTo>
                  <a:lnTo>
                    <a:pt x="2302" y="75"/>
                  </a:lnTo>
                  <a:lnTo>
                    <a:pt x="0" y="75"/>
                  </a:lnTo>
                  <a:lnTo>
                    <a:pt x="0" y="0"/>
                  </a:lnTo>
                  <a:lnTo>
                    <a:pt x="2026" y="0"/>
                  </a:lnTo>
                  <a:lnTo>
                    <a:pt x="2059" y="7"/>
                  </a:lnTo>
                  <a:lnTo>
                    <a:pt x="2090" y="14"/>
                  </a:lnTo>
                  <a:lnTo>
                    <a:pt x="2120" y="20"/>
                  </a:lnTo>
                  <a:lnTo>
                    <a:pt x="2147" y="27"/>
                  </a:lnTo>
                  <a:lnTo>
                    <a:pt x="2172" y="33"/>
                  </a:lnTo>
                  <a:lnTo>
                    <a:pt x="2194" y="37"/>
                  </a:lnTo>
                  <a:lnTo>
                    <a:pt x="2214" y="42"/>
                  </a:lnTo>
                  <a:lnTo>
                    <a:pt x="2233" y="46"/>
                  </a:lnTo>
                  <a:lnTo>
                    <a:pt x="2249" y="51"/>
                  </a:lnTo>
                  <a:lnTo>
                    <a:pt x="2263" y="54"/>
                  </a:lnTo>
                  <a:lnTo>
                    <a:pt x="2276" y="58"/>
                  </a:lnTo>
                  <a:lnTo>
                    <a:pt x="2285" y="60"/>
                  </a:lnTo>
                  <a:lnTo>
                    <a:pt x="2293" y="63"/>
                  </a:lnTo>
                  <a:lnTo>
                    <a:pt x="2297" y="64"/>
                  </a:lnTo>
                  <a:lnTo>
                    <a:pt x="2301" y="65"/>
                  </a:lnTo>
                  <a:lnTo>
                    <a:pt x="2302" y="65"/>
                  </a:lnTo>
                  <a:close/>
                </a:path>
              </a:pathLst>
            </a:custGeom>
            <a:solidFill>
              <a:srgbClr val="1CC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Rectangle 43"/>
            <p:cNvSpPr>
              <a:spLocks noChangeArrowheads="1"/>
            </p:cNvSpPr>
            <p:nvPr/>
          </p:nvSpPr>
          <p:spPr bwMode="auto">
            <a:xfrm>
              <a:off x="3492500" y="6049963"/>
              <a:ext cx="1827213" cy="58738"/>
            </a:xfrm>
            <a:prstGeom prst="rect">
              <a:avLst/>
            </a:prstGeom>
            <a:solidFill>
              <a:srgbClr val="00B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Rectangle 44"/>
            <p:cNvSpPr>
              <a:spLocks noChangeArrowheads="1"/>
            </p:cNvSpPr>
            <p:nvPr/>
          </p:nvSpPr>
          <p:spPr bwMode="auto">
            <a:xfrm>
              <a:off x="3492500" y="6108701"/>
              <a:ext cx="1827213" cy="58738"/>
            </a:xfrm>
            <a:prstGeom prst="rect">
              <a:avLst/>
            </a:prstGeom>
            <a:solidFill>
              <a:srgbClr val="1CC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8" name="Rectangle 45"/>
            <p:cNvSpPr>
              <a:spLocks noChangeArrowheads="1"/>
            </p:cNvSpPr>
            <p:nvPr/>
          </p:nvSpPr>
          <p:spPr bwMode="auto">
            <a:xfrm>
              <a:off x="3492500" y="6167438"/>
              <a:ext cx="1827213" cy="60325"/>
            </a:xfrm>
            <a:prstGeom prst="rect">
              <a:avLst/>
            </a:prstGeom>
            <a:solidFill>
              <a:srgbClr val="00B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Rectangle 46"/>
            <p:cNvSpPr>
              <a:spLocks noChangeArrowheads="1"/>
            </p:cNvSpPr>
            <p:nvPr/>
          </p:nvSpPr>
          <p:spPr bwMode="auto">
            <a:xfrm>
              <a:off x="3492500" y="6227763"/>
              <a:ext cx="1827213" cy="25400"/>
            </a:xfrm>
            <a:prstGeom prst="rect">
              <a:avLst/>
            </a:prstGeom>
            <a:solidFill>
              <a:srgbClr val="1CC6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47"/>
            <p:cNvSpPr>
              <a:spLocks/>
            </p:cNvSpPr>
            <p:nvPr/>
          </p:nvSpPr>
          <p:spPr bwMode="auto">
            <a:xfrm>
              <a:off x="3773488" y="4989513"/>
              <a:ext cx="280988" cy="581025"/>
            </a:xfrm>
            <a:custGeom>
              <a:avLst/>
              <a:gdLst>
                <a:gd name="T0" fmla="*/ 314 w 354"/>
                <a:gd name="T1" fmla="*/ 656 h 732"/>
                <a:gd name="T2" fmla="*/ 354 w 354"/>
                <a:gd name="T3" fmla="*/ 0 h 732"/>
                <a:gd name="T4" fmla="*/ 12 w 354"/>
                <a:gd name="T5" fmla="*/ 27 h 732"/>
                <a:gd name="T6" fmla="*/ 32 w 354"/>
                <a:gd name="T7" fmla="*/ 658 h 732"/>
                <a:gd name="T8" fmla="*/ 0 w 354"/>
                <a:gd name="T9" fmla="*/ 659 h 732"/>
                <a:gd name="T10" fmla="*/ 2 w 354"/>
                <a:gd name="T11" fmla="*/ 732 h 732"/>
                <a:gd name="T12" fmla="*/ 335 w 354"/>
                <a:gd name="T13" fmla="*/ 732 h 732"/>
                <a:gd name="T14" fmla="*/ 340 w 354"/>
                <a:gd name="T15" fmla="*/ 656 h 732"/>
                <a:gd name="T16" fmla="*/ 314 w 354"/>
                <a:gd name="T17" fmla="*/ 656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4" h="732">
                  <a:moveTo>
                    <a:pt x="314" y="656"/>
                  </a:moveTo>
                  <a:lnTo>
                    <a:pt x="354" y="0"/>
                  </a:lnTo>
                  <a:lnTo>
                    <a:pt x="12" y="27"/>
                  </a:lnTo>
                  <a:lnTo>
                    <a:pt x="32" y="658"/>
                  </a:lnTo>
                  <a:lnTo>
                    <a:pt x="0" y="659"/>
                  </a:lnTo>
                  <a:lnTo>
                    <a:pt x="2" y="732"/>
                  </a:lnTo>
                  <a:lnTo>
                    <a:pt x="335" y="732"/>
                  </a:lnTo>
                  <a:lnTo>
                    <a:pt x="340" y="656"/>
                  </a:lnTo>
                  <a:lnTo>
                    <a:pt x="314" y="656"/>
                  </a:lnTo>
                  <a:close/>
                </a:path>
              </a:pathLst>
            </a:custGeom>
            <a:solidFill>
              <a:srgbClr val="4949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48"/>
            <p:cNvSpPr>
              <a:spLocks/>
            </p:cNvSpPr>
            <p:nvPr/>
          </p:nvSpPr>
          <p:spPr bwMode="auto">
            <a:xfrm>
              <a:off x="4127500" y="4953001"/>
              <a:ext cx="304800" cy="628650"/>
            </a:xfrm>
            <a:custGeom>
              <a:avLst/>
              <a:gdLst>
                <a:gd name="T0" fmla="*/ 341 w 385"/>
                <a:gd name="T1" fmla="*/ 712 h 794"/>
                <a:gd name="T2" fmla="*/ 385 w 385"/>
                <a:gd name="T3" fmla="*/ 0 h 794"/>
                <a:gd name="T4" fmla="*/ 14 w 385"/>
                <a:gd name="T5" fmla="*/ 30 h 794"/>
                <a:gd name="T6" fmla="*/ 36 w 385"/>
                <a:gd name="T7" fmla="*/ 715 h 794"/>
                <a:gd name="T8" fmla="*/ 0 w 385"/>
                <a:gd name="T9" fmla="*/ 715 h 794"/>
                <a:gd name="T10" fmla="*/ 4 w 385"/>
                <a:gd name="T11" fmla="*/ 794 h 794"/>
                <a:gd name="T12" fmla="*/ 363 w 385"/>
                <a:gd name="T13" fmla="*/ 794 h 794"/>
                <a:gd name="T14" fmla="*/ 369 w 385"/>
                <a:gd name="T15" fmla="*/ 712 h 794"/>
                <a:gd name="T16" fmla="*/ 341 w 385"/>
                <a:gd name="T17" fmla="*/ 712 h 7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85" h="794">
                  <a:moveTo>
                    <a:pt x="341" y="712"/>
                  </a:moveTo>
                  <a:lnTo>
                    <a:pt x="385" y="0"/>
                  </a:lnTo>
                  <a:lnTo>
                    <a:pt x="14" y="30"/>
                  </a:lnTo>
                  <a:lnTo>
                    <a:pt x="36" y="715"/>
                  </a:lnTo>
                  <a:lnTo>
                    <a:pt x="0" y="715"/>
                  </a:lnTo>
                  <a:lnTo>
                    <a:pt x="4" y="794"/>
                  </a:lnTo>
                  <a:lnTo>
                    <a:pt x="363" y="794"/>
                  </a:lnTo>
                  <a:lnTo>
                    <a:pt x="369" y="712"/>
                  </a:lnTo>
                  <a:lnTo>
                    <a:pt x="341" y="712"/>
                  </a:lnTo>
                  <a:close/>
                </a:path>
              </a:pathLst>
            </a:custGeom>
            <a:solidFill>
              <a:srgbClr val="4949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49"/>
            <p:cNvSpPr>
              <a:spLocks/>
            </p:cNvSpPr>
            <p:nvPr/>
          </p:nvSpPr>
          <p:spPr bwMode="auto">
            <a:xfrm>
              <a:off x="4170363" y="4989513"/>
              <a:ext cx="101600" cy="161925"/>
            </a:xfrm>
            <a:custGeom>
              <a:avLst/>
              <a:gdLst>
                <a:gd name="T0" fmla="*/ 127 w 129"/>
                <a:gd name="T1" fmla="*/ 196 h 203"/>
                <a:gd name="T2" fmla="*/ 129 w 129"/>
                <a:gd name="T3" fmla="*/ 0 h 203"/>
                <a:gd name="T4" fmla="*/ 0 w 129"/>
                <a:gd name="T5" fmla="*/ 11 h 203"/>
                <a:gd name="T6" fmla="*/ 4 w 129"/>
                <a:gd name="T7" fmla="*/ 203 h 203"/>
                <a:gd name="T8" fmla="*/ 127 w 129"/>
                <a:gd name="T9" fmla="*/ 196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203">
                  <a:moveTo>
                    <a:pt x="127" y="196"/>
                  </a:moveTo>
                  <a:lnTo>
                    <a:pt x="129" y="0"/>
                  </a:lnTo>
                  <a:lnTo>
                    <a:pt x="0" y="11"/>
                  </a:lnTo>
                  <a:lnTo>
                    <a:pt x="4" y="203"/>
                  </a:lnTo>
                  <a:lnTo>
                    <a:pt x="127" y="1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50"/>
            <p:cNvSpPr>
              <a:spLocks/>
            </p:cNvSpPr>
            <p:nvPr/>
          </p:nvSpPr>
          <p:spPr bwMode="auto">
            <a:xfrm>
              <a:off x="4294188" y="4979988"/>
              <a:ext cx="106363" cy="163513"/>
            </a:xfrm>
            <a:custGeom>
              <a:avLst/>
              <a:gdLst>
                <a:gd name="T0" fmla="*/ 123 w 134"/>
                <a:gd name="T1" fmla="*/ 198 h 206"/>
                <a:gd name="T2" fmla="*/ 134 w 134"/>
                <a:gd name="T3" fmla="*/ 0 h 206"/>
                <a:gd name="T4" fmla="*/ 5 w 134"/>
                <a:gd name="T5" fmla="*/ 9 h 206"/>
                <a:gd name="T6" fmla="*/ 0 w 134"/>
                <a:gd name="T7" fmla="*/ 206 h 206"/>
                <a:gd name="T8" fmla="*/ 123 w 134"/>
                <a:gd name="T9" fmla="*/ 198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4" h="206">
                  <a:moveTo>
                    <a:pt x="123" y="198"/>
                  </a:moveTo>
                  <a:lnTo>
                    <a:pt x="134" y="0"/>
                  </a:lnTo>
                  <a:lnTo>
                    <a:pt x="5" y="9"/>
                  </a:lnTo>
                  <a:lnTo>
                    <a:pt x="0" y="206"/>
                  </a:lnTo>
                  <a:lnTo>
                    <a:pt x="123" y="19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51"/>
            <p:cNvSpPr>
              <a:spLocks/>
            </p:cNvSpPr>
            <p:nvPr/>
          </p:nvSpPr>
          <p:spPr bwMode="auto">
            <a:xfrm>
              <a:off x="4173538" y="5167313"/>
              <a:ext cx="96838" cy="158750"/>
            </a:xfrm>
            <a:custGeom>
              <a:avLst/>
              <a:gdLst>
                <a:gd name="T0" fmla="*/ 120 w 122"/>
                <a:gd name="T1" fmla="*/ 196 h 200"/>
                <a:gd name="T2" fmla="*/ 122 w 122"/>
                <a:gd name="T3" fmla="*/ 0 h 200"/>
                <a:gd name="T4" fmla="*/ 0 w 122"/>
                <a:gd name="T5" fmla="*/ 7 h 200"/>
                <a:gd name="T6" fmla="*/ 3 w 122"/>
                <a:gd name="T7" fmla="*/ 200 h 200"/>
                <a:gd name="T8" fmla="*/ 120 w 122"/>
                <a:gd name="T9" fmla="*/ 196 h 2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2" h="200">
                  <a:moveTo>
                    <a:pt x="120" y="196"/>
                  </a:moveTo>
                  <a:lnTo>
                    <a:pt x="122" y="0"/>
                  </a:lnTo>
                  <a:lnTo>
                    <a:pt x="0" y="7"/>
                  </a:lnTo>
                  <a:lnTo>
                    <a:pt x="3" y="200"/>
                  </a:lnTo>
                  <a:lnTo>
                    <a:pt x="120" y="1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52"/>
            <p:cNvSpPr>
              <a:spLocks/>
            </p:cNvSpPr>
            <p:nvPr/>
          </p:nvSpPr>
          <p:spPr bwMode="auto">
            <a:xfrm>
              <a:off x="4291013" y="5160963"/>
              <a:ext cx="98425" cy="160338"/>
            </a:xfrm>
            <a:custGeom>
              <a:avLst/>
              <a:gdLst>
                <a:gd name="T0" fmla="*/ 115 w 126"/>
                <a:gd name="T1" fmla="*/ 199 h 202"/>
                <a:gd name="T2" fmla="*/ 126 w 126"/>
                <a:gd name="T3" fmla="*/ 0 h 202"/>
                <a:gd name="T4" fmla="*/ 5 w 126"/>
                <a:gd name="T5" fmla="*/ 7 h 202"/>
                <a:gd name="T6" fmla="*/ 0 w 126"/>
                <a:gd name="T7" fmla="*/ 202 h 202"/>
                <a:gd name="T8" fmla="*/ 115 w 126"/>
                <a:gd name="T9" fmla="*/ 199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" h="202">
                  <a:moveTo>
                    <a:pt x="115" y="199"/>
                  </a:moveTo>
                  <a:lnTo>
                    <a:pt x="126" y="0"/>
                  </a:lnTo>
                  <a:lnTo>
                    <a:pt x="5" y="7"/>
                  </a:lnTo>
                  <a:lnTo>
                    <a:pt x="0" y="202"/>
                  </a:lnTo>
                  <a:lnTo>
                    <a:pt x="115" y="19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53"/>
            <p:cNvSpPr>
              <a:spLocks/>
            </p:cNvSpPr>
            <p:nvPr/>
          </p:nvSpPr>
          <p:spPr bwMode="auto">
            <a:xfrm>
              <a:off x="4176713" y="5343526"/>
              <a:ext cx="90488" cy="157163"/>
            </a:xfrm>
            <a:custGeom>
              <a:avLst/>
              <a:gdLst>
                <a:gd name="T0" fmla="*/ 111 w 114"/>
                <a:gd name="T1" fmla="*/ 196 h 197"/>
                <a:gd name="T2" fmla="*/ 114 w 114"/>
                <a:gd name="T3" fmla="*/ 0 h 197"/>
                <a:gd name="T4" fmla="*/ 0 w 114"/>
                <a:gd name="T5" fmla="*/ 5 h 197"/>
                <a:gd name="T6" fmla="*/ 3 w 114"/>
                <a:gd name="T7" fmla="*/ 197 h 197"/>
                <a:gd name="T8" fmla="*/ 111 w 114"/>
                <a:gd name="T9" fmla="*/ 196 h 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" h="197">
                  <a:moveTo>
                    <a:pt x="111" y="196"/>
                  </a:moveTo>
                  <a:lnTo>
                    <a:pt x="114" y="0"/>
                  </a:lnTo>
                  <a:lnTo>
                    <a:pt x="0" y="5"/>
                  </a:lnTo>
                  <a:lnTo>
                    <a:pt x="3" y="197"/>
                  </a:lnTo>
                  <a:lnTo>
                    <a:pt x="111" y="1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54"/>
            <p:cNvSpPr>
              <a:spLocks/>
            </p:cNvSpPr>
            <p:nvPr/>
          </p:nvSpPr>
          <p:spPr bwMode="auto">
            <a:xfrm>
              <a:off x="4286250" y="5340351"/>
              <a:ext cx="95250" cy="158750"/>
            </a:xfrm>
            <a:custGeom>
              <a:avLst/>
              <a:gdLst>
                <a:gd name="T0" fmla="*/ 108 w 118"/>
                <a:gd name="T1" fmla="*/ 200 h 201"/>
                <a:gd name="T2" fmla="*/ 118 w 118"/>
                <a:gd name="T3" fmla="*/ 0 h 201"/>
                <a:gd name="T4" fmla="*/ 3 w 118"/>
                <a:gd name="T5" fmla="*/ 5 h 201"/>
                <a:gd name="T6" fmla="*/ 0 w 118"/>
                <a:gd name="T7" fmla="*/ 201 h 201"/>
                <a:gd name="T8" fmla="*/ 108 w 118"/>
                <a:gd name="T9" fmla="*/ 200 h 2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201">
                  <a:moveTo>
                    <a:pt x="108" y="200"/>
                  </a:moveTo>
                  <a:lnTo>
                    <a:pt x="118" y="0"/>
                  </a:lnTo>
                  <a:lnTo>
                    <a:pt x="3" y="5"/>
                  </a:lnTo>
                  <a:lnTo>
                    <a:pt x="0" y="201"/>
                  </a:lnTo>
                  <a:lnTo>
                    <a:pt x="108" y="2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Rectangle 55"/>
            <p:cNvSpPr>
              <a:spLocks noChangeArrowheads="1"/>
            </p:cNvSpPr>
            <p:nvPr/>
          </p:nvSpPr>
          <p:spPr bwMode="auto">
            <a:xfrm>
              <a:off x="4127500" y="5519738"/>
              <a:ext cx="12700" cy="14288"/>
            </a:xfrm>
            <a:prstGeom prst="rect">
              <a:avLst/>
            </a:prstGeom>
            <a:solidFill>
              <a:srgbClr val="D1AA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56"/>
            <p:cNvSpPr>
              <a:spLocks/>
            </p:cNvSpPr>
            <p:nvPr/>
          </p:nvSpPr>
          <p:spPr bwMode="auto">
            <a:xfrm>
              <a:off x="4138613" y="4953001"/>
              <a:ext cx="293688" cy="628650"/>
            </a:xfrm>
            <a:custGeom>
              <a:avLst/>
              <a:gdLst>
                <a:gd name="T0" fmla="*/ 371 w 371"/>
                <a:gd name="T1" fmla="*/ 0 h 794"/>
                <a:gd name="T2" fmla="*/ 0 w 371"/>
                <a:gd name="T3" fmla="*/ 30 h 794"/>
                <a:gd name="T4" fmla="*/ 1 w 371"/>
                <a:gd name="T5" fmla="*/ 46 h 794"/>
                <a:gd name="T6" fmla="*/ 352 w 371"/>
                <a:gd name="T7" fmla="*/ 19 h 794"/>
                <a:gd name="T8" fmla="*/ 309 w 371"/>
                <a:gd name="T9" fmla="*/ 730 h 794"/>
                <a:gd name="T10" fmla="*/ 339 w 371"/>
                <a:gd name="T11" fmla="*/ 729 h 794"/>
                <a:gd name="T12" fmla="*/ 334 w 371"/>
                <a:gd name="T13" fmla="*/ 794 h 794"/>
                <a:gd name="T14" fmla="*/ 349 w 371"/>
                <a:gd name="T15" fmla="*/ 794 h 794"/>
                <a:gd name="T16" fmla="*/ 355 w 371"/>
                <a:gd name="T17" fmla="*/ 712 h 794"/>
                <a:gd name="T18" fmla="*/ 327 w 371"/>
                <a:gd name="T19" fmla="*/ 712 h 794"/>
                <a:gd name="T20" fmla="*/ 371 w 371"/>
                <a:gd name="T21" fmla="*/ 0 h 7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71" h="794">
                  <a:moveTo>
                    <a:pt x="371" y="0"/>
                  </a:moveTo>
                  <a:lnTo>
                    <a:pt x="0" y="30"/>
                  </a:lnTo>
                  <a:lnTo>
                    <a:pt x="1" y="46"/>
                  </a:lnTo>
                  <a:lnTo>
                    <a:pt x="352" y="19"/>
                  </a:lnTo>
                  <a:lnTo>
                    <a:pt x="309" y="730"/>
                  </a:lnTo>
                  <a:lnTo>
                    <a:pt x="339" y="729"/>
                  </a:lnTo>
                  <a:lnTo>
                    <a:pt x="334" y="794"/>
                  </a:lnTo>
                  <a:lnTo>
                    <a:pt x="349" y="794"/>
                  </a:lnTo>
                  <a:lnTo>
                    <a:pt x="355" y="712"/>
                  </a:lnTo>
                  <a:lnTo>
                    <a:pt x="327" y="712"/>
                  </a:lnTo>
                  <a:lnTo>
                    <a:pt x="371" y="0"/>
                  </a:lnTo>
                  <a:close/>
                </a:path>
              </a:pathLst>
            </a:custGeom>
            <a:solidFill>
              <a:srgbClr val="D1AA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57"/>
            <p:cNvSpPr>
              <a:spLocks/>
            </p:cNvSpPr>
            <p:nvPr/>
          </p:nvSpPr>
          <p:spPr bwMode="auto">
            <a:xfrm>
              <a:off x="3783013" y="4989513"/>
              <a:ext cx="271463" cy="581025"/>
            </a:xfrm>
            <a:custGeom>
              <a:avLst/>
              <a:gdLst>
                <a:gd name="T0" fmla="*/ 342 w 342"/>
                <a:gd name="T1" fmla="*/ 0 h 732"/>
                <a:gd name="T2" fmla="*/ 0 w 342"/>
                <a:gd name="T3" fmla="*/ 27 h 732"/>
                <a:gd name="T4" fmla="*/ 0 w 342"/>
                <a:gd name="T5" fmla="*/ 44 h 732"/>
                <a:gd name="T6" fmla="*/ 325 w 342"/>
                <a:gd name="T7" fmla="*/ 19 h 732"/>
                <a:gd name="T8" fmla="*/ 283 w 342"/>
                <a:gd name="T9" fmla="*/ 674 h 732"/>
                <a:gd name="T10" fmla="*/ 310 w 342"/>
                <a:gd name="T11" fmla="*/ 673 h 732"/>
                <a:gd name="T12" fmla="*/ 305 w 342"/>
                <a:gd name="T13" fmla="*/ 732 h 732"/>
                <a:gd name="T14" fmla="*/ 323 w 342"/>
                <a:gd name="T15" fmla="*/ 732 h 732"/>
                <a:gd name="T16" fmla="*/ 328 w 342"/>
                <a:gd name="T17" fmla="*/ 656 h 732"/>
                <a:gd name="T18" fmla="*/ 301 w 342"/>
                <a:gd name="T19" fmla="*/ 656 h 732"/>
                <a:gd name="T20" fmla="*/ 342 w 342"/>
                <a:gd name="T21" fmla="*/ 0 h 7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42" h="732">
                  <a:moveTo>
                    <a:pt x="342" y="0"/>
                  </a:moveTo>
                  <a:lnTo>
                    <a:pt x="0" y="27"/>
                  </a:lnTo>
                  <a:lnTo>
                    <a:pt x="0" y="44"/>
                  </a:lnTo>
                  <a:lnTo>
                    <a:pt x="325" y="19"/>
                  </a:lnTo>
                  <a:lnTo>
                    <a:pt x="283" y="674"/>
                  </a:lnTo>
                  <a:lnTo>
                    <a:pt x="310" y="673"/>
                  </a:lnTo>
                  <a:lnTo>
                    <a:pt x="305" y="732"/>
                  </a:lnTo>
                  <a:lnTo>
                    <a:pt x="323" y="732"/>
                  </a:lnTo>
                  <a:lnTo>
                    <a:pt x="328" y="656"/>
                  </a:lnTo>
                  <a:lnTo>
                    <a:pt x="301" y="656"/>
                  </a:lnTo>
                  <a:lnTo>
                    <a:pt x="342" y="0"/>
                  </a:lnTo>
                  <a:close/>
                </a:path>
              </a:pathLst>
            </a:custGeom>
            <a:solidFill>
              <a:srgbClr val="D1AA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58"/>
            <p:cNvSpPr>
              <a:spLocks/>
            </p:cNvSpPr>
            <p:nvPr/>
          </p:nvSpPr>
          <p:spPr bwMode="auto">
            <a:xfrm>
              <a:off x="3813175" y="5024438"/>
              <a:ext cx="93663" cy="147638"/>
            </a:xfrm>
            <a:custGeom>
              <a:avLst/>
              <a:gdLst>
                <a:gd name="T0" fmla="*/ 118 w 120"/>
                <a:gd name="T1" fmla="*/ 180 h 187"/>
                <a:gd name="T2" fmla="*/ 120 w 120"/>
                <a:gd name="T3" fmla="*/ 0 h 187"/>
                <a:gd name="T4" fmla="*/ 0 w 120"/>
                <a:gd name="T5" fmla="*/ 9 h 187"/>
                <a:gd name="T6" fmla="*/ 4 w 120"/>
                <a:gd name="T7" fmla="*/ 187 h 187"/>
                <a:gd name="T8" fmla="*/ 118 w 120"/>
                <a:gd name="T9" fmla="*/ 18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0" h="187">
                  <a:moveTo>
                    <a:pt x="118" y="180"/>
                  </a:moveTo>
                  <a:lnTo>
                    <a:pt x="120" y="0"/>
                  </a:lnTo>
                  <a:lnTo>
                    <a:pt x="0" y="9"/>
                  </a:lnTo>
                  <a:lnTo>
                    <a:pt x="4" y="187"/>
                  </a:lnTo>
                  <a:lnTo>
                    <a:pt x="118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59"/>
            <p:cNvSpPr>
              <a:spLocks/>
            </p:cNvSpPr>
            <p:nvPr/>
          </p:nvSpPr>
          <p:spPr bwMode="auto">
            <a:xfrm>
              <a:off x="3925888" y="5014913"/>
              <a:ext cx="98425" cy="150813"/>
            </a:xfrm>
            <a:custGeom>
              <a:avLst/>
              <a:gdLst>
                <a:gd name="T0" fmla="*/ 114 w 123"/>
                <a:gd name="T1" fmla="*/ 183 h 190"/>
                <a:gd name="T2" fmla="*/ 123 w 123"/>
                <a:gd name="T3" fmla="*/ 0 h 190"/>
                <a:gd name="T4" fmla="*/ 5 w 123"/>
                <a:gd name="T5" fmla="*/ 9 h 190"/>
                <a:gd name="T6" fmla="*/ 0 w 123"/>
                <a:gd name="T7" fmla="*/ 190 h 190"/>
                <a:gd name="T8" fmla="*/ 114 w 123"/>
                <a:gd name="T9" fmla="*/ 183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90">
                  <a:moveTo>
                    <a:pt x="114" y="183"/>
                  </a:moveTo>
                  <a:lnTo>
                    <a:pt x="123" y="0"/>
                  </a:lnTo>
                  <a:lnTo>
                    <a:pt x="5" y="9"/>
                  </a:lnTo>
                  <a:lnTo>
                    <a:pt x="0" y="190"/>
                  </a:lnTo>
                  <a:lnTo>
                    <a:pt x="114" y="1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60"/>
            <p:cNvSpPr>
              <a:spLocks/>
            </p:cNvSpPr>
            <p:nvPr/>
          </p:nvSpPr>
          <p:spPr bwMode="auto">
            <a:xfrm>
              <a:off x="3816350" y="5187951"/>
              <a:ext cx="88900" cy="146050"/>
            </a:xfrm>
            <a:custGeom>
              <a:avLst/>
              <a:gdLst>
                <a:gd name="T0" fmla="*/ 109 w 111"/>
                <a:gd name="T1" fmla="*/ 180 h 183"/>
                <a:gd name="T2" fmla="*/ 111 w 111"/>
                <a:gd name="T3" fmla="*/ 0 h 183"/>
                <a:gd name="T4" fmla="*/ 0 w 111"/>
                <a:gd name="T5" fmla="*/ 6 h 183"/>
                <a:gd name="T6" fmla="*/ 3 w 111"/>
                <a:gd name="T7" fmla="*/ 183 h 183"/>
                <a:gd name="T8" fmla="*/ 109 w 111"/>
                <a:gd name="T9" fmla="*/ 180 h 1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" h="183">
                  <a:moveTo>
                    <a:pt x="109" y="180"/>
                  </a:moveTo>
                  <a:lnTo>
                    <a:pt x="111" y="0"/>
                  </a:lnTo>
                  <a:lnTo>
                    <a:pt x="0" y="6"/>
                  </a:lnTo>
                  <a:lnTo>
                    <a:pt x="3" y="183"/>
                  </a:lnTo>
                  <a:lnTo>
                    <a:pt x="109" y="18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61"/>
            <p:cNvSpPr>
              <a:spLocks/>
            </p:cNvSpPr>
            <p:nvPr/>
          </p:nvSpPr>
          <p:spPr bwMode="auto">
            <a:xfrm>
              <a:off x="3924300" y="5181601"/>
              <a:ext cx="90488" cy="147638"/>
            </a:xfrm>
            <a:custGeom>
              <a:avLst/>
              <a:gdLst>
                <a:gd name="T0" fmla="*/ 105 w 115"/>
                <a:gd name="T1" fmla="*/ 183 h 187"/>
                <a:gd name="T2" fmla="*/ 115 w 115"/>
                <a:gd name="T3" fmla="*/ 0 h 187"/>
                <a:gd name="T4" fmla="*/ 3 w 115"/>
                <a:gd name="T5" fmla="*/ 6 h 187"/>
                <a:gd name="T6" fmla="*/ 0 w 115"/>
                <a:gd name="T7" fmla="*/ 187 h 187"/>
                <a:gd name="T8" fmla="*/ 105 w 115"/>
                <a:gd name="T9" fmla="*/ 183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5" h="187">
                  <a:moveTo>
                    <a:pt x="105" y="183"/>
                  </a:moveTo>
                  <a:lnTo>
                    <a:pt x="115" y="0"/>
                  </a:lnTo>
                  <a:lnTo>
                    <a:pt x="3" y="6"/>
                  </a:lnTo>
                  <a:lnTo>
                    <a:pt x="0" y="187"/>
                  </a:lnTo>
                  <a:lnTo>
                    <a:pt x="105" y="1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62"/>
            <p:cNvSpPr>
              <a:spLocks/>
            </p:cNvSpPr>
            <p:nvPr/>
          </p:nvSpPr>
          <p:spPr bwMode="auto">
            <a:xfrm>
              <a:off x="3819525" y="5349876"/>
              <a:ext cx="84138" cy="144463"/>
            </a:xfrm>
            <a:custGeom>
              <a:avLst/>
              <a:gdLst>
                <a:gd name="T0" fmla="*/ 104 w 106"/>
                <a:gd name="T1" fmla="*/ 181 h 182"/>
                <a:gd name="T2" fmla="*/ 106 w 106"/>
                <a:gd name="T3" fmla="*/ 0 h 182"/>
                <a:gd name="T4" fmla="*/ 0 w 106"/>
                <a:gd name="T5" fmla="*/ 4 h 182"/>
                <a:gd name="T6" fmla="*/ 5 w 106"/>
                <a:gd name="T7" fmla="*/ 182 h 182"/>
                <a:gd name="T8" fmla="*/ 104 w 106"/>
                <a:gd name="T9" fmla="*/ 181 h 1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82">
                  <a:moveTo>
                    <a:pt x="104" y="181"/>
                  </a:moveTo>
                  <a:lnTo>
                    <a:pt x="106" y="0"/>
                  </a:lnTo>
                  <a:lnTo>
                    <a:pt x="0" y="4"/>
                  </a:lnTo>
                  <a:lnTo>
                    <a:pt x="5" y="182"/>
                  </a:lnTo>
                  <a:lnTo>
                    <a:pt x="104" y="18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63"/>
            <p:cNvSpPr>
              <a:spLocks/>
            </p:cNvSpPr>
            <p:nvPr/>
          </p:nvSpPr>
          <p:spPr bwMode="auto">
            <a:xfrm>
              <a:off x="3919538" y="5346701"/>
              <a:ext cx="87313" cy="146050"/>
            </a:xfrm>
            <a:custGeom>
              <a:avLst/>
              <a:gdLst>
                <a:gd name="T0" fmla="*/ 99 w 109"/>
                <a:gd name="T1" fmla="*/ 183 h 184"/>
                <a:gd name="T2" fmla="*/ 109 w 109"/>
                <a:gd name="T3" fmla="*/ 0 h 184"/>
                <a:gd name="T4" fmla="*/ 3 w 109"/>
                <a:gd name="T5" fmla="*/ 4 h 184"/>
                <a:gd name="T6" fmla="*/ 0 w 109"/>
                <a:gd name="T7" fmla="*/ 184 h 184"/>
                <a:gd name="T8" fmla="*/ 99 w 109"/>
                <a:gd name="T9" fmla="*/ 183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9" h="184">
                  <a:moveTo>
                    <a:pt x="99" y="183"/>
                  </a:moveTo>
                  <a:lnTo>
                    <a:pt x="109" y="0"/>
                  </a:lnTo>
                  <a:lnTo>
                    <a:pt x="3" y="4"/>
                  </a:lnTo>
                  <a:lnTo>
                    <a:pt x="0" y="184"/>
                  </a:lnTo>
                  <a:lnTo>
                    <a:pt x="99" y="1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64"/>
            <p:cNvSpPr>
              <a:spLocks/>
            </p:cNvSpPr>
            <p:nvPr/>
          </p:nvSpPr>
          <p:spPr bwMode="auto">
            <a:xfrm>
              <a:off x="3987800" y="5221288"/>
              <a:ext cx="274638" cy="274638"/>
            </a:xfrm>
            <a:custGeom>
              <a:avLst/>
              <a:gdLst>
                <a:gd name="T0" fmla="*/ 206 w 347"/>
                <a:gd name="T1" fmla="*/ 345 h 345"/>
                <a:gd name="T2" fmla="*/ 347 w 347"/>
                <a:gd name="T3" fmla="*/ 240 h 345"/>
                <a:gd name="T4" fmla="*/ 195 w 347"/>
                <a:gd name="T5" fmla="*/ 0 h 345"/>
                <a:gd name="T6" fmla="*/ 0 w 347"/>
                <a:gd name="T7" fmla="*/ 115 h 345"/>
                <a:gd name="T8" fmla="*/ 206 w 347"/>
                <a:gd name="T9" fmla="*/ 345 h 3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7" h="345">
                  <a:moveTo>
                    <a:pt x="206" y="345"/>
                  </a:moveTo>
                  <a:lnTo>
                    <a:pt x="347" y="240"/>
                  </a:lnTo>
                  <a:lnTo>
                    <a:pt x="195" y="0"/>
                  </a:lnTo>
                  <a:lnTo>
                    <a:pt x="0" y="115"/>
                  </a:lnTo>
                  <a:lnTo>
                    <a:pt x="206" y="34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66"/>
            <p:cNvSpPr>
              <a:spLocks/>
            </p:cNvSpPr>
            <p:nvPr/>
          </p:nvSpPr>
          <p:spPr bwMode="auto">
            <a:xfrm>
              <a:off x="4146550" y="5162551"/>
              <a:ext cx="19050" cy="25400"/>
            </a:xfrm>
            <a:custGeom>
              <a:avLst/>
              <a:gdLst>
                <a:gd name="T0" fmla="*/ 9 w 23"/>
                <a:gd name="T1" fmla="*/ 30 h 32"/>
                <a:gd name="T2" fmla="*/ 12 w 23"/>
                <a:gd name="T3" fmla="*/ 30 h 32"/>
                <a:gd name="T4" fmla="*/ 16 w 23"/>
                <a:gd name="T5" fmla="*/ 31 h 32"/>
                <a:gd name="T6" fmla="*/ 19 w 23"/>
                <a:gd name="T7" fmla="*/ 31 h 32"/>
                <a:gd name="T8" fmla="*/ 23 w 23"/>
                <a:gd name="T9" fmla="*/ 32 h 32"/>
                <a:gd name="T10" fmla="*/ 23 w 23"/>
                <a:gd name="T11" fmla="*/ 31 h 32"/>
                <a:gd name="T12" fmla="*/ 21 w 23"/>
                <a:gd name="T13" fmla="*/ 29 h 32"/>
                <a:gd name="T14" fmla="*/ 21 w 23"/>
                <a:gd name="T15" fmla="*/ 27 h 32"/>
                <a:gd name="T16" fmla="*/ 20 w 23"/>
                <a:gd name="T17" fmla="*/ 24 h 32"/>
                <a:gd name="T18" fmla="*/ 16 w 23"/>
                <a:gd name="T19" fmla="*/ 15 h 32"/>
                <a:gd name="T20" fmla="*/ 9 w 23"/>
                <a:gd name="T21" fmla="*/ 7 h 32"/>
                <a:gd name="T22" fmla="*/ 2 w 23"/>
                <a:gd name="T23" fmla="*/ 2 h 32"/>
                <a:gd name="T24" fmla="*/ 0 w 23"/>
                <a:gd name="T25" fmla="*/ 0 h 32"/>
                <a:gd name="T26" fmla="*/ 9 w 23"/>
                <a:gd name="T27" fmla="*/ 24 h 32"/>
                <a:gd name="T28" fmla="*/ 9 w 23"/>
                <a:gd name="T29" fmla="*/ 3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" h="32">
                  <a:moveTo>
                    <a:pt x="9" y="30"/>
                  </a:moveTo>
                  <a:lnTo>
                    <a:pt x="12" y="30"/>
                  </a:lnTo>
                  <a:lnTo>
                    <a:pt x="16" y="31"/>
                  </a:lnTo>
                  <a:lnTo>
                    <a:pt x="19" y="31"/>
                  </a:lnTo>
                  <a:lnTo>
                    <a:pt x="23" y="32"/>
                  </a:lnTo>
                  <a:lnTo>
                    <a:pt x="23" y="31"/>
                  </a:lnTo>
                  <a:lnTo>
                    <a:pt x="21" y="29"/>
                  </a:lnTo>
                  <a:lnTo>
                    <a:pt x="21" y="27"/>
                  </a:lnTo>
                  <a:lnTo>
                    <a:pt x="20" y="24"/>
                  </a:lnTo>
                  <a:lnTo>
                    <a:pt x="16" y="15"/>
                  </a:lnTo>
                  <a:lnTo>
                    <a:pt x="9" y="7"/>
                  </a:lnTo>
                  <a:lnTo>
                    <a:pt x="2" y="2"/>
                  </a:lnTo>
                  <a:lnTo>
                    <a:pt x="0" y="0"/>
                  </a:lnTo>
                  <a:lnTo>
                    <a:pt x="9" y="24"/>
                  </a:lnTo>
                  <a:lnTo>
                    <a:pt x="9" y="30"/>
                  </a:lnTo>
                  <a:close/>
                </a:path>
              </a:pathLst>
            </a:custGeom>
            <a:solidFill>
              <a:srgbClr val="FF02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68"/>
            <p:cNvSpPr>
              <a:spLocks/>
            </p:cNvSpPr>
            <p:nvPr/>
          </p:nvSpPr>
          <p:spPr bwMode="auto">
            <a:xfrm>
              <a:off x="4927600" y="5889626"/>
              <a:ext cx="92075" cy="227013"/>
            </a:xfrm>
            <a:custGeom>
              <a:avLst/>
              <a:gdLst>
                <a:gd name="T0" fmla="*/ 0 w 115"/>
                <a:gd name="T1" fmla="*/ 25 h 286"/>
                <a:gd name="T2" fmla="*/ 1 w 115"/>
                <a:gd name="T3" fmla="*/ 54 h 286"/>
                <a:gd name="T4" fmla="*/ 6 w 115"/>
                <a:gd name="T5" fmla="*/ 118 h 286"/>
                <a:gd name="T6" fmla="*/ 13 w 115"/>
                <a:gd name="T7" fmla="*/ 192 h 286"/>
                <a:gd name="T8" fmla="*/ 22 w 115"/>
                <a:gd name="T9" fmla="*/ 243 h 286"/>
                <a:gd name="T10" fmla="*/ 29 w 115"/>
                <a:gd name="T11" fmla="*/ 266 h 286"/>
                <a:gd name="T12" fmla="*/ 33 w 115"/>
                <a:gd name="T13" fmla="*/ 278 h 286"/>
                <a:gd name="T14" fmla="*/ 35 w 115"/>
                <a:gd name="T15" fmla="*/ 282 h 286"/>
                <a:gd name="T16" fmla="*/ 35 w 115"/>
                <a:gd name="T17" fmla="*/ 283 h 286"/>
                <a:gd name="T18" fmla="*/ 81 w 115"/>
                <a:gd name="T19" fmla="*/ 286 h 286"/>
                <a:gd name="T20" fmla="*/ 82 w 115"/>
                <a:gd name="T21" fmla="*/ 275 h 286"/>
                <a:gd name="T22" fmla="*/ 85 w 115"/>
                <a:gd name="T23" fmla="*/ 244 h 286"/>
                <a:gd name="T24" fmla="*/ 89 w 115"/>
                <a:gd name="T25" fmla="*/ 197 h 286"/>
                <a:gd name="T26" fmla="*/ 90 w 115"/>
                <a:gd name="T27" fmla="*/ 140 h 286"/>
                <a:gd name="T28" fmla="*/ 93 w 115"/>
                <a:gd name="T29" fmla="*/ 84 h 286"/>
                <a:gd name="T30" fmla="*/ 102 w 115"/>
                <a:gd name="T31" fmla="*/ 40 h 286"/>
                <a:gd name="T32" fmla="*/ 112 w 115"/>
                <a:gd name="T33" fmla="*/ 10 h 286"/>
                <a:gd name="T34" fmla="*/ 115 w 115"/>
                <a:gd name="T35" fmla="*/ 0 h 286"/>
                <a:gd name="T36" fmla="*/ 0 w 115"/>
                <a:gd name="T37" fmla="*/ 25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5" h="286">
                  <a:moveTo>
                    <a:pt x="0" y="25"/>
                  </a:moveTo>
                  <a:lnTo>
                    <a:pt x="1" y="54"/>
                  </a:lnTo>
                  <a:lnTo>
                    <a:pt x="6" y="118"/>
                  </a:lnTo>
                  <a:lnTo>
                    <a:pt x="13" y="192"/>
                  </a:lnTo>
                  <a:lnTo>
                    <a:pt x="22" y="243"/>
                  </a:lnTo>
                  <a:lnTo>
                    <a:pt x="29" y="266"/>
                  </a:lnTo>
                  <a:lnTo>
                    <a:pt x="33" y="278"/>
                  </a:lnTo>
                  <a:lnTo>
                    <a:pt x="35" y="282"/>
                  </a:lnTo>
                  <a:lnTo>
                    <a:pt x="35" y="283"/>
                  </a:lnTo>
                  <a:lnTo>
                    <a:pt x="81" y="286"/>
                  </a:lnTo>
                  <a:lnTo>
                    <a:pt x="82" y="275"/>
                  </a:lnTo>
                  <a:lnTo>
                    <a:pt x="85" y="244"/>
                  </a:lnTo>
                  <a:lnTo>
                    <a:pt x="89" y="197"/>
                  </a:lnTo>
                  <a:lnTo>
                    <a:pt x="90" y="140"/>
                  </a:lnTo>
                  <a:lnTo>
                    <a:pt x="93" y="84"/>
                  </a:lnTo>
                  <a:lnTo>
                    <a:pt x="102" y="40"/>
                  </a:lnTo>
                  <a:lnTo>
                    <a:pt x="112" y="10"/>
                  </a:lnTo>
                  <a:lnTo>
                    <a:pt x="115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E5A5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69"/>
            <p:cNvSpPr>
              <a:spLocks/>
            </p:cNvSpPr>
            <p:nvPr/>
          </p:nvSpPr>
          <p:spPr bwMode="auto">
            <a:xfrm>
              <a:off x="5119688" y="5889626"/>
              <a:ext cx="92075" cy="227013"/>
            </a:xfrm>
            <a:custGeom>
              <a:avLst/>
              <a:gdLst>
                <a:gd name="T0" fmla="*/ 0 w 115"/>
                <a:gd name="T1" fmla="*/ 25 h 286"/>
                <a:gd name="T2" fmla="*/ 1 w 115"/>
                <a:gd name="T3" fmla="*/ 54 h 286"/>
                <a:gd name="T4" fmla="*/ 6 w 115"/>
                <a:gd name="T5" fmla="*/ 118 h 286"/>
                <a:gd name="T6" fmla="*/ 13 w 115"/>
                <a:gd name="T7" fmla="*/ 192 h 286"/>
                <a:gd name="T8" fmla="*/ 22 w 115"/>
                <a:gd name="T9" fmla="*/ 243 h 286"/>
                <a:gd name="T10" fmla="*/ 29 w 115"/>
                <a:gd name="T11" fmla="*/ 266 h 286"/>
                <a:gd name="T12" fmla="*/ 33 w 115"/>
                <a:gd name="T13" fmla="*/ 278 h 286"/>
                <a:gd name="T14" fmla="*/ 35 w 115"/>
                <a:gd name="T15" fmla="*/ 282 h 286"/>
                <a:gd name="T16" fmla="*/ 35 w 115"/>
                <a:gd name="T17" fmla="*/ 283 h 286"/>
                <a:gd name="T18" fmla="*/ 81 w 115"/>
                <a:gd name="T19" fmla="*/ 286 h 286"/>
                <a:gd name="T20" fmla="*/ 82 w 115"/>
                <a:gd name="T21" fmla="*/ 275 h 286"/>
                <a:gd name="T22" fmla="*/ 85 w 115"/>
                <a:gd name="T23" fmla="*/ 244 h 286"/>
                <a:gd name="T24" fmla="*/ 89 w 115"/>
                <a:gd name="T25" fmla="*/ 197 h 286"/>
                <a:gd name="T26" fmla="*/ 90 w 115"/>
                <a:gd name="T27" fmla="*/ 140 h 286"/>
                <a:gd name="T28" fmla="*/ 93 w 115"/>
                <a:gd name="T29" fmla="*/ 84 h 286"/>
                <a:gd name="T30" fmla="*/ 102 w 115"/>
                <a:gd name="T31" fmla="*/ 40 h 286"/>
                <a:gd name="T32" fmla="*/ 112 w 115"/>
                <a:gd name="T33" fmla="*/ 10 h 286"/>
                <a:gd name="T34" fmla="*/ 115 w 115"/>
                <a:gd name="T35" fmla="*/ 0 h 286"/>
                <a:gd name="T36" fmla="*/ 0 w 115"/>
                <a:gd name="T37" fmla="*/ 25 h 2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15" h="286">
                  <a:moveTo>
                    <a:pt x="0" y="25"/>
                  </a:moveTo>
                  <a:lnTo>
                    <a:pt x="1" y="54"/>
                  </a:lnTo>
                  <a:lnTo>
                    <a:pt x="6" y="118"/>
                  </a:lnTo>
                  <a:lnTo>
                    <a:pt x="13" y="192"/>
                  </a:lnTo>
                  <a:lnTo>
                    <a:pt x="22" y="243"/>
                  </a:lnTo>
                  <a:lnTo>
                    <a:pt x="29" y="266"/>
                  </a:lnTo>
                  <a:lnTo>
                    <a:pt x="33" y="278"/>
                  </a:lnTo>
                  <a:lnTo>
                    <a:pt x="35" y="282"/>
                  </a:lnTo>
                  <a:lnTo>
                    <a:pt x="35" y="283"/>
                  </a:lnTo>
                  <a:lnTo>
                    <a:pt x="81" y="286"/>
                  </a:lnTo>
                  <a:lnTo>
                    <a:pt x="82" y="275"/>
                  </a:lnTo>
                  <a:lnTo>
                    <a:pt x="85" y="244"/>
                  </a:lnTo>
                  <a:lnTo>
                    <a:pt x="89" y="197"/>
                  </a:lnTo>
                  <a:lnTo>
                    <a:pt x="90" y="140"/>
                  </a:lnTo>
                  <a:lnTo>
                    <a:pt x="93" y="84"/>
                  </a:lnTo>
                  <a:lnTo>
                    <a:pt x="102" y="40"/>
                  </a:lnTo>
                  <a:lnTo>
                    <a:pt x="112" y="10"/>
                  </a:lnTo>
                  <a:lnTo>
                    <a:pt x="115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E5A5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70"/>
            <p:cNvSpPr>
              <a:spLocks/>
            </p:cNvSpPr>
            <p:nvPr/>
          </p:nvSpPr>
          <p:spPr bwMode="auto">
            <a:xfrm>
              <a:off x="4665663" y="6164263"/>
              <a:ext cx="120650" cy="52388"/>
            </a:xfrm>
            <a:custGeom>
              <a:avLst/>
              <a:gdLst>
                <a:gd name="T0" fmla="*/ 78 w 152"/>
                <a:gd name="T1" fmla="*/ 5 h 67"/>
                <a:gd name="T2" fmla="*/ 75 w 152"/>
                <a:gd name="T3" fmla="*/ 6 h 67"/>
                <a:gd name="T4" fmla="*/ 71 w 152"/>
                <a:gd name="T5" fmla="*/ 8 h 67"/>
                <a:gd name="T6" fmla="*/ 63 w 152"/>
                <a:gd name="T7" fmla="*/ 13 h 67"/>
                <a:gd name="T8" fmla="*/ 52 w 152"/>
                <a:gd name="T9" fmla="*/ 17 h 67"/>
                <a:gd name="T10" fmla="*/ 42 w 152"/>
                <a:gd name="T11" fmla="*/ 22 h 67"/>
                <a:gd name="T12" fmla="*/ 32 w 152"/>
                <a:gd name="T13" fmla="*/ 28 h 67"/>
                <a:gd name="T14" fmla="*/ 21 w 152"/>
                <a:gd name="T15" fmla="*/ 34 h 67"/>
                <a:gd name="T16" fmla="*/ 13 w 152"/>
                <a:gd name="T17" fmla="*/ 38 h 67"/>
                <a:gd name="T18" fmla="*/ 7 w 152"/>
                <a:gd name="T19" fmla="*/ 43 h 67"/>
                <a:gd name="T20" fmla="*/ 3 w 152"/>
                <a:gd name="T21" fmla="*/ 47 h 67"/>
                <a:gd name="T22" fmla="*/ 0 w 152"/>
                <a:gd name="T23" fmla="*/ 52 h 67"/>
                <a:gd name="T24" fmla="*/ 0 w 152"/>
                <a:gd name="T25" fmla="*/ 55 h 67"/>
                <a:gd name="T26" fmla="*/ 4 w 152"/>
                <a:gd name="T27" fmla="*/ 59 h 67"/>
                <a:gd name="T28" fmla="*/ 12 w 152"/>
                <a:gd name="T29" fmla="*/ 62 h 67"/>
                <a:gd name="T30" fmla="*/ 24 w 152"/>
                <a:gd name="T31" fmla="*/ 65 h 67"/>
                <a:gd name="T32" fmla="*/ 40 w 152"/>
                <a:gd name="T33" fmla="*/ 67 h 67"/>
                <a:gd name="T34" fmla="*/ 59 w 152"/>
                <a:gd name="T35" fmla="*/ 67 h 67"/>
                <a:gd name="T36" fmla="*/ 79 w 152"/>
                <a:gd name="T37" fmla="*/ 65 h 67"/>
                <a:gd name="T38" fmla="*/ 98 w 152"/>
                <a:gd name="T39" fmla="*/ 60 h 67"/>
                <a:gd name="T40" fmla="*/ 116 w 152"/>
                <a:gd name="T41" fmla="*/ 54 h 67"/>
                <a:gd name="T42" fmla="*/ 131 w 152"/>
                <a:gd name="T43" fmla="*/ 49 h 67"/>
                <a:gd name="T44" fmla="*/ 143 w 152"/>
                <a:gd name="T45" fmla="*/ 42 h 67"/>
                <a:gd name="T46" fmla="*/ 150 w 152"/>
                <a:gd name="T47" fmla="*/ 35 h 67"/>
                <a:gd name="T48" fmla="*/ 152 w 152"/>
                <a:gd name="T49" fmla="*/ 28 h 67"/>
                <a:gd name="T50" fmla="*/ 149 w 152"/>
                <a:gd name="T51" fmla="*/ 16 h 67"/>
                <a:gd name="T52" fmla="*/ 143 w 152"/>
                <a:gd name="T53" fmla="*/ 8 h 67"/>
                <a:gd name="T54" fmla="*/ 136 w 152"/>
                <a:gd name="T55" fmla="*/ 2 h 67"/>
                <a:gd name="T56" fmla="*/ 134 w 152"/>
                <a:gd name="T57" fmla="*/ 0 h 67"/>
                <a:gd name="T58" fmla="*/ 78 w 152"/>
                <a:gd name="T59" fmla="*/ 5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52" h="67">
                  <a:moveTo>
                    <a:pt x="78" y="5"/>
                  </a:moveTo>
                  <a:lnTo>
                    <a:pt x="75" y="6"/>
                  </a:lnTo>
                  <a:lnTo>
                    <a:pt x="71" y="8"/>
                  </a:lnTo>
                  <a:lnTo>
                    <a:pt x="63" y="13"/>
                  </a:lnTo>
                  <a:lnTo>
                    <a:pt x="52" y="17"/>
                  </a:lnTo>
                  <a:lnTo>
                    <a:pt x="42" y="22"/>
                  </a:lnTo>
                  <a:lnTo>
                    <a:pt x="32" y="28"/>
                  </a:lnTo>
                  <a:lnTo>
                    <a:pt x="21" y="34"/>
                  </a:lnTo>
                  <a:lnTo>
                    <a:pt x="13" y="38"/>
                  </a:lnTo>
                  <a:lnTo>
                    <a:pt x="7" y="43"/>
                  </a:lnTo>
                  <a:lnTo>
                    <a:pt x="3" y="47"/>
                  </a:lnTo>
                  <a:lnTo>
                    <a:pt x="0" y="52"/>
                  </a:lnTo>
                  <a:lnTo>
                    <a:pt x="0" y="55"/>
                  </a:lnTo>
                  <a:lnTo>
                    <a:pt x="4" y="59"/>
                  </a:lnTo>
                  <a:lnTo>
                    <a:pt x="12" y="62"/>
                  </a:lnTo>
                  <a:lnTo>
                    <a:pt x="24" y="65"/>
                  </a:lnTo>
                  <a:lnTo>
                    <a:pt x="40" y="67"/>
                  </a:lnTo>
                  <a:lnTo>
                    <a:pt x="59" y="67"/>
                  </a:lnTo>
                  <a:lnTo>
                    <a:pt x="79" y="65"/>
                  </a:lnTo>
                  <a:lnTo>
                    <a:pt x="98" y="60"/>
                  </a:lnTo>
                  <a:lnTo>
                    <a:pt x="116" y="54"/>
                  </a:lnTo>
                  <a:lnTo>
                    <a:pt x="131" y="49"/>
                  </a:lnTo>
                  <a:lnTo>
                    <a:pt x="143" y="42"/>
                  </a:lnTo>
                  <a:lnTo>
                    <a:pt x="150" y="35"/>
                  </a:lnTo>
                  <a:lnTo>
                    <a:pt x="152" y="28"/>
                  </a:lnTo>
                  <a:lnTo>
                    <a:pt x="149" y="16"/>
                  </a:lnTo>
                  <a:lnTo>
                    <a:pt x="143" y="8"/>
                  </a:lnTo>
                  <a:lnTo>
                    <a:pt x="136" y="2"/>
                  </a:lnTo>
                  <a:lnTo>
                    <a:pt x="134" y="0"/>
                  </a:lnTo>
                  <a:lnTo>
                    <a:pt x="78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71"/>
            <p:cNvSpPr>
              <a:spLocks/>
            </p:cNvSpPr>
            <p:nvPr/>
          </p:nvSpPr>
          <p:spPr bwMode="auto">
            <a:xfrm>
              <a:off x="4887913" y="6111876"/>
              <a:ext cx="120650" cy="52388"/>
            </a:xfrm>
            <a:custGeom>
              <a:avLst/>
              <a:gdLst>
                <a:gd name="T0" fmla="*/ 76 w 152"/>
                <a:gd name="T1" fmla="*/ 5 h 67"/>
                <a:gd name="T2" fmla="*/ 74 w 152"/>
                <a:gd name="T3" fmla="*/ 6 h 67"/>
                <a:gd name="T4" fmla="*/ 70 w 152"/>
                <a:gd name="T5" fmla="*/ 9 h 67"/>
                <a:gd name="T6" fmla="*/ 61 w 152"/>
                <a:gd name="T7" fmla="*/ 13 h 67"/>
                <a:gd name="T8" fmla="*/ 51 w 152"/>
                <a:gd name="T9" fmla="*/ 18 h 67"/>
                <a:gd name="T10" fmla="*/ 41 w 152"/>
                <a:gd name="T11" fmla="*/ 22 h 67"/>
                <a:gd name="T12" fmla="*/ 30 w 152"/>
                <a:gd name="T13" fmla="*/ 28 h 67"/>
                <a:gd name="T14" fmla="*/ 21 w 152"/>
                <a:gd name="T15" fmla="*/ 34 h 67"/>
                <a:gd name="T16" fmla="*/ 13 w 152"/>
                <a:gd name="T17" fmla="*/ 38 h 67"/>
                <a:gd name="T18" fmla="*/ 7 w 152"/>
                <a:gd name="T19" fmla="*/ 43 h 67"/>
                <a:gd name="T20" fmla="*/ 3 w 152"/>
                <a:gd name="T21" fmla="*/ 48 h 67"/>
                <a:gd name="T22" fmla="*/ 0 w 152"/>
                <a:gd name="T23" fmla="*/ 52 h 67"/>
                <a:gd name="T24" fmla="*/ 0 w 152"/>
                <a:gd name="T25" fmla="*/ 56 h 67"/>
                <a:gd name="T26" fmla="*/ 4 w 152"/>
                <a:gd name="T27" fmla="*/ 59 h 67"/>
                <a:gd name="T28" fmla="*/ 12 w 152"/>
                <a:gd name="T29" fmla="*/ 63 h 67"/>
                <a:gd name="T30" fmla="*/ 23 w 152"/>
                <a:gd name="T31" fmla="*/ 65 h 67"/>
                <a:gd name="T32" fmla="*/ 40 w 152"/>
                <a:gd name="T33" fmla="*/ 67 h 67"/>
                <a:gd name="T34" fmla="*/ 59 w 152"/>
                <a:gd name="T35" fmla="*/ 67 h 67"/>
                <a:gd name="T36" fmla="*/ 79 w 152"/>
                <a:gd name="T37" fmla="*/ 65 h 67"/>
                <a:gd name="T38" fmla="*/ 98 w 152"/>
                <a:gd name="T39" fmla="*/ 62 h 67"/>
                <a:gd name="T40" fmla="*/ 116 w 152"/>
                <a:gd name="T41" fmla="*/ 56 h 67"/>
                <a:gd name="T42" fmla="*/ 131 w 152"/>
                <a:gd name="T43" fmla="*/ 49 h 67"/>
                <a:gd name="T44" fmla="*/ 142 w 152"/>
                <a:gd name="T45" fmla="*/ 42 h 67"/>
                <a:gd name="T46" fmla="*/ 150 w 152"/>
                <a:gd name="T47" fmla="*/ 35 h 67"/>
                <a:gd name="T48" fmla="*/ 152 w 152"/>
                <a:gd name="T49" fmla="*/ 28 h 67"/>
                <a:gd name="T50" fmla="*/ 149 w 152"/>
                <a:gd name="T51" fmla="*/ 17 h 67"/>
                <a:gd name="T52" fmla="*/ 142 w 152"/>
                <a:gd name="T53" fmla="*/ 9 h 67"/>
                <a:gd name="T54" fmla="*/ 135 w 152"/>
                <a:gd name="T55" fmla="*/ 3 h 67"/>
                <a:gd name="T56" fmla="*/ 133 w 152"/>
                <a:gd name="T57" fmla="*/ 0 h 67"/>
                <a:gd name="T58" fmla="*/ 76 w 152"/>
                <a:gd name="T59" fmla="*/ 5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52" h="67">
                  <a:moveTo>
                    <a:pt x="76" y="5"/>
                  </a:moveTo>
                  <a:lnTo>
                    <a:pt x="74" y="6"/>
                  </a:lnTo>
                  <a:lnTo>
                    <a:pt x="70" y="9"/>
                  </a:lnTo>
                  <a:lnTo>
                    <a:pt x="61" y="13"/>
                  </a:lnTo>
                  <a:lnTo>
                    <a:pt x="51" y="18"/>
                  </a:lnTo>
                  <a:lnTo>
                    <a:pt x="41" y="22"/>
                  </a:lnTo>
                  <a:lnTo>
                    <a:pt x="30" y="28"/>
                  </a:lnTo>
                  <a:lnTo>
                    <a:pt x="21" y="34"/>
                  </a:lnTo>
                  <a:lnTo>
                    <a:pt x="13" y="38"/>
                  </a:lnTo>
                  <a:lnTo>
                    <a:pt x="7" y="43"/>
                  </a:lnTo>
                  <a:lnTo>
                    <a:pt x="3" y="48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4" y="59"/>
                  </a:lnTo>
                  <a:lnTo>
                    <a:pt x="12" y="63"/>
                  </a:lnTo>
                  <a:lnTo>
                    <a:pt x="23" y="65"/>
                  </a:lnTo>
                  <a:lnTo>
                    <a:pt x="40" y="67"/>
                  </a:lnTo>
                  <a:lnTo>
                    <a:pt x="59" y="67"/>
                  </a:lnTo>
                  <a:lnTo>
                    <a:pt x="79" y="65"/>
                  </a:lnTo>
                  <a:lnTo>
                    <a:pt x="98" y="62"/>
                  </a:lnTo>
                  <a:lnTo>
                    <a:pt x="116" y="56"/>
                  </a:lnTo>
                  <a:lnTo>
                    <a:pt x="131" y="49"/>
                  </a:lnTo>
                  <a:lnTo>
                    <a:pt x="142" y="42"/>
                  </a:lnTo>
                  <a:lnTo>
                    <a:pt x="150" y="35"/>
                  </a:lnTo>
                  <a:lnTo>
                    <a:pt x="152" y="28"/>
                  </a:lnTo>
                  <a:lnTo>
                    <a:pt x="149" y="17"/>
                  </a:lnTo>
                  <a:lnTo>
                    <a:pt x="142" y="9"/>
                  </a:lnTo>
                  <a:lnTo>
                    <a:pt x="135" y="3"/>
                  </a:lnTo>
                  <a:lnTo>
                    <a:pt x="133" y="0"/>
                  </a:lnTo>
                  <a:lnTo>
                    <a:pt x="76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72"/>
            <p:cNvSpPr>
              <a:spLocks/>
            </p:cNvSpPr>
            <p:nvPr/>
          </p:nvSpPr>
          <p:spPr bwMode="auto">
            <a:xfrm>
              <a:off x="5083175" y="6111876"/>
              <a:ext cx="120650" cy="52388"/>
            </a:xfrm>
            <a:custGeom>
              <a:avLst/>
              <a:gdLst>
                <a:gd name="T0" fmla="*/ 77 w 152"/>
                <a:gd name="T1" fmla="*/ 5 h 67"/>
                <a:gd name="T2" fmla="*/ 75 w 152"/>
                <a:gd name="T3" fmla="*/ 6 h 67"/>
                <a:gd name="T4" fmla="*/ 70 w 152"/>
                <a:gd name="T5" fmla="*/ 9 h 67"/>
                <a:gd name="T6" fmla="*/ 62 w 152"/>
                <a:gd name="T7" fmla="*/ 13 h 67"/>
                <a:gd name="T8" fmla="*/ 52 w 152"/>
                <a:gd name="T9" fmla="*/ 18 h 67"/>
                <a:gd name="T10" fmla="*/ 41 w 152"/>
                <a:gd name="T11" fmla="*/ 22 h 67"/>
                <a:gd name="T12" fmla="*/ 31 w 152"/>
                <a:gd name="T13" fmla="*/ 28 h 67"/>
                <a:gd name="T14" fmla="*/ 20 w 152"/>
                <a:gd name="T15" fmla="*/ 34 h 67"/>
                <a:gd name="T16" fmla="*/ 12 w 152"/>
                <a:gd name="T17" fmla="*/ 38 h 67"/>
                <a:gd name="T18" fmla="*/ 7 w 152"/>
                <a:gd name="T19" fmla="*/ 43 h 67"/>
                <a:gd name="T20" fmla="*/ 2 w 152"/>
                <a:gd name="T21" fmla="*/ 48 h 67"/>
                <a:gd name="T22" fmla="*/ 0 w 152"/>
                <a:gd name="T23" fmla="*/ 52 h 67"/>
                <a:gd name="T24" fmla="*/ 0 w 152"/>
                <a:gd name="T25" fmla="*/ 56 h 67"/>
                <a:gd name="T26" fmla="*/ 3 w 152"/>
                <a:gd name="T27" fmla="*/ 59 h 67"/>
                <a:gd name="T28" fmla="*/ 11 w 152"/>
                <a:gd name="T29" fmla="*/ 63 h 67"/>
                <a:gd name="T30" fmla="*/ 23 w 152"/>
                <a:gd name="T31" fmla="*/ 65 h 67"/>
                <a:gd name="T32" fmla="*/ 39 w 152"/>
                <a:gd name="T33" fmla="*/ 67 h 67"/>
                <a:gd name="T34" fmla="*/ 58 w 152"/>
                <a:gd name="T35" fmla="*/ 67 h 67"/>
                <a:gd name="T36" fmla="*/ 78 w 152"/>
                <a:gd name="T37" fmla="*/ 65 h 67"/>
                <a:gd name="T38" fmla="*/ 98 w 152"/>
                <a:gd name="T39" fmla="*/ 62 h 67"/>
                <a:gd name="T40" fmla="*/ 115 w 152"/>
                <a:gd name="T41" fmla="*/ 56 h 67"/>
                <a:gd name="T42" fmla="*/ 130 w 152"/>
                <a:gd name="T43" fmla="*/ 49 h 67"/>
                <a:gd name="T44" fmla="*/ 141 w 152"/>
                <a:gd name="T45" fmla="*/ 42 h 67"/>
                <a:gd name="T46" fmla="*/ 149 w 152"/>
                <a:gd name="T47" fmla="*/ 35 h 67"/>
                <a:gd name="T48" fmla="*/ 152 w 152"/>
                <a:gd name="T49" fmla="*/ 28 h 67"/>
                <a:gd name="T50" fmla="*/ 148 w 152"/>
                <a:gd name="T51" fmla="*/ 17 h 67"/>
                <a:gd name="T52" fmla="*/ 143 w 152"/>
                <a:gd name="T53" fmla="*/ 9 h 67"/>
                <a:gd name="T54" fmla="*/ 136 w 152"/>
                <a:gd name="T55" fmla="*/ 3 h 67"/>
                <a:gd name="T56" fmla="*/ 133 w 152"/>
                <a:gd name="T57" fmla="*/ 0 h 67"/>
                <a:gd name="T58" fmla="*/ 77 w 152"/>
                <a:gd name="T59" fmla="*/ 5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52" h="67">
                  <a:moveTo>
                    <a:pt x="77" y="5"/>
                  </a:moveTo>
                  <a:lnTo>
                    <a:pt x="75" y="6"/>
                  </a:lnTo>
                  <a:lnTo>
                    <a:pt x="70" y="9"/>
                  </a:lnTo>
                  <a:lnTo>
                    <a:pt x="62" y="13"/>
                  </a:lnTo>
                  <a:lnTo>
                    <a:pt x="52" y="18"/>
                  </a:lnTo>
                  <a:lnTo>
                    <a:pt x="41" y="22"/>
                  </a:lnTo>
                  <a:lnTo>
                    <a:pt x="31" y="28"/>
                  </a:lnTo>
                  <a:lnTo>
                    <a:pt x="20" y="34"/>
                  </a:lnTo>
                  <a:lnTo>
                    <a:pt x="12" y="38"/>
                  </a:lnTo>
                  <a:lnTo>
                    <a:pt x="7" y="43"/>
                  </a:lnTo>
                  <a:lnTo>
                    <a:pt x="2" y="48"/>
                  </a:lnTo>
                  <a:lnTo>
                    <a:pt x="0" y="52"/>
                  </a:lnTo>
                  <a:lnTo>
                    <a:pt x="0" y="56"/>
                  </a:lnTo>
                  <a:lnTo>
                    <a:pt x="3" y="59"/>
                  </a:lnTo>
                  <a:lnTo>
                    <a:pt x="11" y="63"/>
                  </a:lnTo>
                  <a:lnTo>
                    <a:pt x="23" y="65"/>
                  </a:lnTo>
                  <a:lnTo>
                    <a:pt x="39" y="67"/>
                  </a:lnTo>
                  <a:lnTo>
                    <a:pt x="58" y="67"/>
                  </a:lnTo>
                  <a:lnTo>
                    <a:pt x="78" y="65"/>
                  </a:lnTo>
                  <a:lnTo>
                    <a:pt x="98" y="62"/>
                  </a:lnTo>
                  <a:lnTo>
                    <a:pt x="115" y="56"/>
                  </a:lnTo>
                  <a:lnTo>
                    <a:pt x="130" y="49"/>
                  </a:lnTo>
                  <a:lnTo>
                    <a:pt x="141" y="42"/>
                  </a:lnTo>
                  <a:lnTo>
                    <a:pt x="149" y="35"/>
                  </a:lnTo>
                  <a:lnTo>
                    <a:pt x="152" y="28"/>
                  </a:lnTo>
                  <a:lnTo>
                    <a:pt x="148" y="17"/>
                  </a:lnTo>
                  <a:lnTo>
                    <a:pt x="143" y="9"/>
                  </a:lnTo>
                  <a:lnTo>
                    <a:pt x="136" y="3"/>
                  </a:lnTo>
                  <a:lnTo>
                    <a:pt x="133" y="0"/>
                  </a:lnTo>
                  <a:lnTo>
                    <a:pt x="77" y="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73"/>
            <p:cNvSpPr>
              <a:spLocks/>
            </p:cNvSpPr>
            <p:nvPr/>
          </p:nvSpPr>
          <p:spPr bwMode="auto">
            <a:xfrm>
              <a:off x="4532313" y="6142038"/>
              <a:ext cx="120650" cy="53975"/>
            </a:xfrm>
            <a:custGeom>
              <a:avLst/>
              <a:gdLst>
                <a:gd name="T0" fmla="*/ 76 w 152"/>
                <a:gd name="T1" fmla="*/ 4 h 66"/>
                <a:gd name="T2" fmla="*/ 74 w 152"/>
                <a:gd name="T3" fmla="*/ 5 h 66"/>
                <a:gd name="T4" fmla="*/ 69 w 152"/>
                <a:gd name="T5" fmla="*/ 8 h 66"/>
                <a:gd name="T6" fmla="*/ 61 w 152"/>
                <a:gd name="T7" fmla="*/ 12 h 66"/>
                <a:gd name="T8" fmla="*/ 51 w 152"/>
                <a:gd name="T9" fmla="*/ 17 h 66"/>
                <a:gd name="T10" fmla="*/ 41 w 152"/>
                <a:gd name="T11" fmla="*/ 22 h 66"/>
                <a:gd name="T12" fmla="*/ 30 w 152"/>
                <a:gd name="T13" fmla="*/ 27 h 66"/>
                <a:gd name="T14" fmla="*/ 21 w 152"/>
                <a:gd name="T15" fmla="*/ 33 h 66"/>
                <a:gd name="T16" fmla="*/ 13 w 152"/>
                <a:gd name="T17" fmla="*/ 38 h 66"/>
                <a:gd name="T18" fmla="*/ 7 w 152"/>
                <a:gd name="T19" fmla="*/ 42 h 66"/>
                <a:gd name="T20" fmla="*/ 3 w 152"/>
                <a:gd name="T21" fmla="*/ 47 h 66"/>
                <a:gd name="T22" fmla="*/ 0 w 152"/>
                <a:gd name="T23" fmla="*/ 51 h 66"/>
                <a:gd name="T24" fmla="*/ 0 w 152"/>
                <a:gd name="T25" fmla="*/ 55 h 66"/>
                <a:gd name="T26" fmla="*/ 4 w 152"/>
                <a:gd name="T27" fmla="*/ 58 h 66"/>
                <a:gd name="T28" fmla="*/ 12 w 152"/>
                <a:gd name="T29" fmla="*/ 62 h 66"/>
                <a:gd name="T30" fmla="*/ 23 w 152"/>
                <a:gd name="T31" fmla="*/ 64 h 66"/>
                <a:gd name="T32" fmla="*/ 39 w 152"/>
                <a:gd name="T33" fmla="*/ 66 h 66"/>
                <a:gd name="T34" fmla="*/ 59 w 152"/>
                <a:gd name="T35" fmla="*/ 66 h 66"/>
                <a:gd name="T36" fmla="*/ 79 w 152"/>
                <a:gd name="T37" fmla="*/ 64 h 66"/>
                <a:gd name="T38" fmla="*/ 98 w 152"/>
                <a:gd name="T39" fmla="*/ 60 h 66"/>
                <a:gd name="T40" fmla="*/ 115 w 152"/>
                <a:gd name="T41" fmla="*/ 54 h 66"/>
                <a:gd name="T42" fmla="*/ 130 w 152"/>
                <a:gd name="T43" fmla="*/ 48 h 66"/>
                <a:gd name="T44" fmla="*/ 142 w 152"/>
                <a:gd name="T45" fmla="*/ 41 h 66"/>
                <a:gd name="T46" fmla="*/ 150 w 152"/>
                <a:gd name="T47" fmla="*/ 34 h 66"/>
                <a:gd name="T48" fmla="*/ 152 w 152"/>
                <a:gd name="T49" fmla="*/ 27 h 66"/>
                <a:gd name="T50" fmla="*/ 149 w 152"/>
                <a:gd name="T51" fmla="*/ 16 h 66"/>
                <a:gd name="T52" fmla="*/ 142 w 152"/>
                <a:gd name="T53" fmla="*/ 8 h 66"/>
                <a:gd name="T54" fmla="*/ 136 w 152"/>
                <a:gd name="T55" fmla="*/ 2 h 66"/>
                <a:gd name="T56" fmla="*/ 134 w 152"/>
                <a:gd name="T57" fmla="*/ 0 h 66"/>
                <a:gd name="T58" fmla="*/ 76 w 152"/>
                <a:gd name="T59" fmla="*/ 4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52" h="66">
                  <a:moveTo>
                    <a:pt x="76" y="4"/>
                  </a:moveTo>
                  <a:lnTo>
                    <a:pt x="74" y="5"/>
                  </a:lnTo>
                  <a:lnTo>
                    <a:pt x="69" y="8"/>
                  </a:lnTo>
                  <a:lnTo>
                    <a:pt x="61" y="12"/>
                  </a:lnTo>
                  <a:lnTo>
                    <a:pt x="51" y="17"/>
                  </a:lnTo>
                  <a:lnTo>
                    <a:pt x="41" y="22"/>
                  </a:lnTo>
                  <a:lnTo>
                    <a:pt x="30" y="27"/>
                  </a:lnTo>
                  <a:lnTo>
                    <a:pt x="21" y="33"/>
                  </a:lnTo>
                  <a:lnTo>
                    <a:pt x="13" y="38"/>
                  </a:lnTo>
                  <a:lnTo>
                    <a:pt x="7" y="42"/>
                  </a:lnTo>
                  <a:lnTo>
                    <a:pt x="3" y="47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" y="58"/>
                  </a:lnTo>
                  <a:lnTo>
                    <a:pt x="12" y="62"/>
                  </a:lnTo>
                  <a:lnTo>
                    <a:pt x="23" y="64"/>
                  </a:lnTo>
                  <a:lnTo>
                    <a:pt x="39" y="66"/>
                  </a:lnTo>
                  <a:lnTo>
                    <a:pt x="59" y="66"/>
                  </a:lnTo>
                  <a:lnTo>
                    <a:pt x="79" y="64"/>
                  </a:lnTo>
                  <a:lnTo>
                    <a:pt x="98" y="60"/>
                  </a:lnTo>
                  <a:lnTo>
                    <a:pt x="115" y="54"/>
                  </a:lnTo>
                  <a:lnTo>
                    <a:pt x="130" y="48"/>
                  </a:lnTo>
                  <a:lnTo>
                    <a:pt x="142" y="41"/>
                  </a:lnTo>
                  <a:lnTo>
                    <a:pt x="150" y="34"/>
                  </a:lnTo>
                  <a:lnTo>
                    <a:pt x="152" y="27"/>
                  </a:lnTo>
                  <a:lnTo>
                    <a:pt x="149" y="16"/>
                  </a:lnTo>
                  <a:lnTo>
                    <a:pt x="142" y="8"/>
                  </a:lnTo>
                  <a:lnTo>
                    <a:pt x="136" y="2"/>
                  </a:lnTo>
                  <a:lnTo>
                    <a:pt x="134" y="0"/>
                  </a:lnTo>
                  <a:lnTo>
                    <a:pt x="76" y="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74"/>
            <p:cNvSpPr>
              <a:spLocks/>
            </p:cNvSpPr>
            <p:nvPr/>
          </p:nvSpPr>
          <p:spPr bwMode="auto">
            <a:xfrm>
              <a:off x="4543425" y="5757863"/>
              <a:ext cx="290513" cy="412750"/>
            </a:xfrm>
            <a:custGeom>
              <a:avLst/>
              <a:gdLst>
                <a:gd name="T0" fmla="*/ 220 w 367"/>
                <a:gd name="T1" fmla="*/ 40 h 519"/>
                <a:gd name="T2" fmla="*/ 227 w 367"/>
                <a:gd name="T3" fmla="*/ 24 h 519"/>
                <a:gd name="T4" fmla="*/ 233 w 367"/>
                <a:gd name="T5" fmla="*/ 11 h 519"/>
                <a:gd name="T6" fmla="*/ 238 w 367"/>
                <a:gd name="T7" fmla="*/ 3 h 519"/>
                <a:gd name="T8" fmla="*/ 239 w 367"/>
                <a:gd name="T9" fmla="*/ 0 h 519"/>
                <a:gd name="T10" fmla="*/ 1 w 367"/>
                <a:gd name="T11" fmla="*/ 33 h 519"/>
                <a:gd name="T12" fmla="*/ 1 w 367"/>
                <a:gd name="T13" fmla="*/ 65 h 519"/>
                <a:gd name="T14" fmla="*/ 0 w 367"/>
                <a:gd name="T15" fmla="*/ 146 h 519"/>
                <a:gd name="T16" fmla="*/ 1 w 367"/>
                <a:gd name="T17" fmla="*/ 247 h 519"/>
                <a:gd name="T18" fmla="*/ 6 w 367"/>
                <a:gd name="T19" fmla="*/ 341 h 519"/>
                <a:gd name="T20" fmla="*/ 10 w 367"/>
                <a:gd name="T21" fmla="*/ 379 h 519"/>
                <a:gd name="T22" fmla="*/ 15 w 367"/>
                <a:gd name="T23" fmla="*/ 411 h 519"/>
                <a:gd name="T24" fmla="*/ 21 w 367"/>
                <a:gd name="T25" fmla="*/ 437 h 519"/>
                <a:gd name="T26" fmla="*/ 28 w 367"/>
                <a:gd name="T27" fmla="*/ 459 h 519"/>
                <a:gd name="T28" fmla="*/ 34 w 367"/>
                <a:gd name="T29" fmla="*/ 477 h 519"/>
                <a:gd name="T30" fmla="*/ 38 w 367"/>
                <a:gd name="T31" fmla="*/ 489 h 519"/>
                <a:gd name="T32" fmla="*/ 42 w 367"/>
                <a:gd name="T33" fmla="*/ 496 h 519"/>
                <a:gd name="T34" fmla="*/ 43 w 367"/>
                <a:gd name="T35" fmla="*/ 498 h 519"/>
                <a:gd name="T36" fmla="*/ 126 w 367"/>
                <a:gd name="T37" fmla="*/ 498 h 519"/>
                <a:gd name="T38" fmla="*/ 126 w 367"/>
                <a:gd name="T39" fmla="*/ 473 h 519"/>
                <a:gd name="T40" fmla="*/ 127 w 367"/>
                <a:gd name="T41" fmla="*/ 409 h 519"/>
                <a:gd name="T42" fmla="*/ 133 w 367"/>
                <a:gd name="T43" fmla="*/ 327 h 519"/>
                <a:gd name="T44" fmla="*/ 147 w 367"/>
                <a:gd name="T45" fmla="*/ 245 h 519"/>
                <a:gd name="T46" fmla="*/ 149 w 367"/>
                <a:gd name="T47" fmla="*/ 239 h 519"/>
                <a:gd name="T48" fmla="*/ 150 w 367"/>
                <a:gd name="T49" fmla="*/ 232 h 519"/>
                <a:gd name="T50" fmla="*/ 152 w 367"/>
                <a:gd name="T51" fmla="*/ 227 h 519"/>
                <a:gd name="T52" fmla="*/ 153 w 367"/>
                <a:gd name="T53" fmla="*/ 221 h 519"/>
                <a:gd name="T54" fmla="*/ 158 w 367"/>
                <a:gd name="T55" fmla="*/ 260 h 519"/>
                <a:gd name="T56" fmla="*/ 164 w 367"/>
                <a:gd name="T57" fmla="*/ 298 h 519"/>
                <a:gd name="T58" fmla="*/ 170 w 367"/>
                <a:gd name="T59" fmla="*/ 335 h 519"/>
                <a:gd name="T60" fmla="*/ 175 w 367"/>
                <a:gd name="T61" fmla="*/ 367 h 519"/>
                <a:gd name="T62" fmla="*/ 183 w 367"/>
                <a:gd name="T63" fmla="*/ 404 h 519"/>
                <a:gd name="T64" fmla="*/ 193 w 367"/>
                <a:gd name="T65" fmla="*/ 435 h 519"/>
                <a:gd name="T66" fmla="*/ 202 w 367"/>
                <a:gd name="T67" fmla="*/ 462 h 519"/>
                <a:gd name="T68" fmla="*/ 211 w 367"/>
                <a:gd name="T69" fmla="*/ 482 h 519"/>
                <a:gd name="T70" fmla="*/ 219 w 367"/>
                <a:gd name="T71" fmla="*/ 498 h 519"/>
                <a:gd name="T72" fmla="*/ 225 w 367"/>
                <a:gd name="T73" fmla="*/ 510 h 519"/>
                <a:gd name="T74" fmla="*/ 229 w 367"/>
                <a:gd name="T75" fmla="*/ 517 h 519"/>
                <a:gd name="T76" fmla="*/ 231 w 367"/>
                <a:gd name="T77" fmla="*/ 519 h 519"/>
                <a:gd name="T78" fmla="*/ 288 w 367"/>
                <a:gd name="T79" fmla="*/ 519 h 519"/>
                <a:gd name="T80" fmla="*/ 289 w 367"/>
                <a:gd name="T81" fmla="*/ 493 h 519"/>
                <a:gd name="T82" fmla="*/ 292 w 367"/>
                <a:gd name="T83" fmla="*/ 426 h 519"/>
                <a:gd name="T84" fmla="*/ 296 w 367"/>
                <a:gd name="T85" fmla="*/ 340 h 519"/>
                <a:gd name="T86" fmla="*/ 304 w 367"/>
                <a:gd name="T87" fmla="*/ 255 h 519"/>
                <a:gd name="T88" fmla="*/ 311 w 367"/>
                <a:gd name="T89" fmla="*/ 215 h 519"/>
                <a:gd name="T90" fmla="*/ 320 w 367"/>
                <a:gd name="T91" fmla="*/ 173 h 519"/>
                <a:gd name="T92" fmla="*/ 330 w 367"/>
                <a:gd name="T93" fmla="*/ 131 h 519"/>
                <a:gd name="T94" fmla="*/ 341 w 367"/>
                <a:gd name="T95" fmla="*/ 91 h 519"/>
                <a:gd name="T96" fmla="*/ 350 w 367"/>
                <a:gd name="T97" fmla="*/ 55 h 519"/>
                <a:gd name="T98" fmla="*/ 358 w 367"/>
                <a:gd name="T99" fmla="*/ 27 h 519"/>
                <a:gd name="T100" fmla="*/ 364 w 367"/>
                <a:gd name="T101" fmla="*/ 9 h 519"/>
                <a:gd name="T102" fmla="*/ 367 w 367"/>
                <a:gd name="T103" fmla="*/ 2 h 519"/>
                <a:gd name="T104" fmla="*/ 220 w 367"/>
                <a:gd name="T105" fmla="*/ 40 h 5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67" h="519">
                  <a:moveTo>
                    <a:pt x="220" y="40"/>
                  </a:moveTo>
                  <a:lnTo>
                    <a:pt x="227" y="24"/>
                  </a:lnTo>
                  <a:lnTo>
                    <a:pt x="233" y="11"/>
                  </a:lnTo>
                  <a:lnTo>
                    <a:pt x="238" y="3"/>
                  </a:lnTo>
                  <a:lnTo>
                    <a:pt x="239" y="0"/>
                  </a:lnTo>
                  <a:lnTo>
                    <a:pt x="1" y="33"/>
                  </a:lnTo>
                  <a:lnTo>
                    <a:pt x="1" y="65"/>
                  </a:lnTo>
                  <a:lnTo>
                    <a:pt x="0" y="146"/>
                  </a:lnTo>
                  <a:lnTo>
                    <a:pt x="1" y="247"/>
                  </a:lnTo>
                  <a:lnTo>
                    <a:pt x="6" y="341"/>
                  </a:lnTo>
                  <a:lnTo>
                    <a:pt x="10" y="379"/>
                  </a:lnTo>
                  <a:lnTo>
                    <a:pt x="15" y="411"/>
                  </a:lnTo>
                  <a:lnTo>
                    <a:pt x="21" y="437"/>
                  </a:lnTo>
                  <a:lnTo>
                    <a:pt x="28" y="459"/>
                  </a:lnTo>
                  <a:lnTo>
                    <a:pt x="34" y="477"/>
                  </a:lnTo>
                  <a:lnTo>
                    <a:pt x="38" y="489"/>
                  </a:lnTo>
                  <a:lnTo>
                    <a:pt x="42" y="496"/>
                  </a:lnTo>
                  <a:lnTo>
                    <a:pt x="43" y="498"/>
                  </a:lnTo>
                  <a:lnTo>
                    <a:pt x="126" y="498"/>
                  </a:lnTo>
                  <a:lnTo>
                    <a:pt x="126" y="473"/>
                  </a:lnTo>
                  <a:lnTo>
                    <a:pt x="127" y="409"/>
                  </a:lnTo>
                  <a:lnTo>
                    <a:pt x="133" y="327"/>
                  </a:lnTo>
                  <a:lnTo>
                    <a:pt x="147" y="245"/>
                  </a:lnTo>
                  <a:lnTo>
                    <a:pt x="149" y="239"/>
                  </a:lnTo>
                  <a:lnTo>
                    <a:pt x="150" y="232"/>
                  </a:lnTo>
                  <a:lnTo>
                    <a:pt x="152" y="227"/>
                  </a:lnTo>
                  <a:lnTo>
                    <a:pt x="153" y="221"/>
                  </a:lnTo>
                  <a:lnTo>
                    <a:pt x="158" y="260"/>
                  </a:lnTo>
                  <a:lnTo>
                    <a:pt x="164" y="298"/>
                  </a:lnTo>
                  <a:lnTo>
                    <a:pt x="170" y="335"/>
                  </a:lnTo>
                  <a:lnTo>
                    <a:pt x="175" y="367"/>
                  </a:lnTo>
                  <a:lnTo>
                    <a:pt x="183" y="404"/>
                  </a:lnTo>
                  <a:lnTo>
                    <a:pt x="193" y="435"/>
                  </a:lnTo>
                  <a:lnTo>
                    <a:pt x="202" y="462"/>
                  </a:lnTo>
                  <a:lnTo>
                    <a:pt x="211" y="482"/>
                  </a:lnTo>
                  <a:lnTo>
                    <a:pt x="219" y="498"/>
                  </a:lnTo>
                  <a:lnTo>
                    <a:pt x="225" y="510"/>
                  </a:lnTo>
                  <a:lnTo>
                    <a:pt x="229" y="517"/>
                  </a:lnTo>
                  <a:lnTo>
                    <a:pt x="231" y="519"/>
                  </a:lnTo>
                  <a:lnTo>
                    <a:pt x="288" y="519"/>
                  </a:lnTo>
                  <a:lnTo>
                    <a:pt x="289" y="493"/>
                  </a:lnTo>
                  <a:lnTo>
                    <a:pt x="292" y="426"/>
                  </a:lnTo>
                  <a:lnTo>
                    <a:pt x="296" y="340"/>
                  </a:lnTo>
                  <a:lnTo>
                    <a:pt x="304" y="255"/>
                  </a:lnTo>
                  <a:lnTo>
                    <a:pt x="311" y="215"/>
                  </a:lnTo>
                  <a:lnTo>
                    <a:pt x="320" y="173"/>
                  </a:lnTo>
                  <a:lnTo>
                    <a:pt x="330" y="131"/>
                  </a:lnTo>
                  <a:lnTo>
                    <a:pt x="341" y="91"/>
                  </a:lnTo>
                  <a:lnTo>
                    <a:pt x="350" y="55"/>
                  </a:lnTo>
                  <a:lnTo>
                    <a:pt x="358" y="27"/>
                  </a:lnTo>
                  <a:lnTo>
                    <a:pt x="364" y="9"/>
                  </a:lnTo>
                  <a:lnTo>
                    <a:pt x="367" y="2"/>
                  </a:lnTo>
                  <a:lnTo>
                    <a:pt x="220" y="40"/>
                  </a:lnTo>
                  <a:close/>
                </a:path>
              </a:pathLst>
            </a:custGeom>
            <a:solidFill>
              <a:srgbClr val="759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75"/>
            <p:cNvSpPr>
              <a:spLocks/>
            </p:cNvSpPr>
            <p:nvPr/>
          </p:nvSpPr>
          <p:spPr bwMode="auto">
            <a:xfrm>
              <a:off x="4456113" y="5254626"/>
              <a:ext cx="612775" cy="550863"/>
            </a:xfrm>
            <a:custGeom>
              <a:avLst/>
              <a:gdLst>
                <a:gd name="T0" fmla="*/ 629 w 771"/>
                <a:gd name="T1" fmla="*/ 81 h 695"/>
                <a:gd name="T2" fmla="*/ 597 w 771"/>
                <a:gd name="T3" fmla="*/ 67 h 695"/>
                <a:gd name="T4" fmla="*/ 562 w 771"/>
                <a:gd name="T5" fmla="*/ 56 h 695"/>
                <a:gd name="T6" fmla="*/ 524 w 771"/>
                <a:gd name="T7" fmla="*/ 45 h 695"/>
                <a:gd name="T8" fmla="*/ 488 w 771"/>
                <a:gd name="T9" fmla="*/ 36 h 695"/>
                <a:gd name="T10" fmla="*/ 458 w 771"/>
                <a:gd name="T11" fmla="*/ 29 h 695"/>
                <a:gd name="T12" fmla="*/ 434 w 771"/>
                <a:gd name="T13" fmla="*/ 25 h 695"/>
                <a:gd name="T14" fmla="*/ 421 w 771"/>
                <a:gd name="T15" fmla="*/ 21 h 695"/>
                <a:gd name="T16" fmla="*/ 318 w 771"/>
                <a:gd name="T17" fmla="*/ 0 h 695"/>
                <a:gd name="T18" fmla="*/ 159 w 771"/>
                <a:gd name="T19" fmla="*/ 51 h 695"/>
                <a:gd name="T20" fmla="*/ 106 w 771"/>
                <a:gd name="T21" fmla="*/ 90 h 695"/>
                <a:gd name="T22" fmla="*/ 53 w 771"/>
                <a:gd name="T23" fmla="*/ 135 h 695"/>
                <a:gd name="T24" fmla="*/ 14 w 771"/>
                <a:gd name="T25" fmla="*/ 183 h 695"/>
                <a:gd name="T26" fmla="*/ 0 w 771"/>
                <a:gd name="T27" fmla="*/ 227 h 695"/>
                <a:gd name="T28" fmla="*/ 11 w 771"/>
                <a:gd name="T29" fmla="*/ 273 h 695"/>
                <a:gd name="T30" fmla="*/ 30 w 771"/>
                <a:gd name="T31" fmla="*/ 296 h 695"/>
                <a:gd name="T32" fmla="*/ 47 w 771"/>
                <a:gd name="T33" fmla="*/ 306 h 695"/>
                <a:gd name="T34" fmla="*/ 54 w 771"/>
                <a:gd name="T35" fmla="*/ 307 h 695"/>
                <a:gd name="T36" fmla="*/ 90 w 771"/>
                <a:gd name="T37" fmla="*/ 695 h 695"/>
                <a:gd name="T38" fmla="*/ 489 w 771"/>
                <a:gd name="T39" fmla="*/ 211 h 695"/>
                <a:gd name="T40" fmla="*/ 495 w 771"/>
                <a:gd name="T41" fmla="*/ 209 h 695"/>
                <a:gd name="T42" fmla="*/ 511 w 771"/>
                <a:gd name="T43" fmla="*/ 202 h 695"/>
                <a:gd name="T44" fmla="*/ 535 w 771"/>
                <a:gd name="T45" fmla="*/ 194 h 695"/>
                <a:gd name="T46" fmla="*/ 564 w 771"/>
                <a:gd name="T47" fmla="*/ 188 h 695"/>
                <a:gd name="T48" fmla="*/ 596 w 771"/>
                <a:gd name="T49" fmla="*/ 186 h 695"/>
                <a:gd name="T50" fmla="*/ 627 w 771"/>
                <a:gd name="T51" fmla="*/ 192 h 695"/>
                <a:gd name="T52" fmla="*/ 656 w 771"/>
                <a:gd name="T53" fmla="*/ 208 h 695"/>
                <a:gd name="T54" fmla="*/ 680 w 771"/>
                <a:gd name="T55" fmla="*/ 235 h 695"/>
                <a:gd name="T56" fmla="*/ 713 w 771"/>
                <a:gd name="T57" fmla="*/ 291 h 695"/>
                <a:gd name="T58" fmla="*/ 730 w 771"/>
                <a:gd name="T59" fmla="*/ 317 h 695"/>
                <a:gd name="T60" fmla="*/ 737 w 771"/>
                <a:gd name="T61" fmla="*/ 326 h 695"/>
                <a:gd name="T62" fmla="*/ 738 w 771"/>
                <a:gd name="T63" fmla="*/ 327 h 695"/>
                <a:gd name="T64" fmla="*/ 769 w 771"/>
                <a:gd name="T65" fmla="*/ 259 h 695"/>
                <a:gd name="T66" fmla="*/ 748 w 771"/>
                <a:gd name="T67" fmla="*/ 218 h 695"/>
                <a:gd name="T68" fmla="*/ 713 w 771"/>
                <a:gd name="T69" fmla="*/ 159 h 695"/>
                <a:gd name="T70" fmla="*/ 667 w 771"/>
                <a:gd name="T71" fmla="*/ 106 h 6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771" h="695">
                  <a:moveTo>
                    <a:pt x="642" y="88"/>
                  </a:moveTo>
                  <a:lnTo>
                    <a:pt x="629" y="81"/>
                  </a:lnTo>
                  <a:lnTo>
                    <a:pt x="614" y="74"/>
                  </a:lnTo>
                  <a:lnTo>
                    <a:pt x="597" y="67"/>
                  </a:lnTo>
                  <a:lnTo>
                    <a:pt x="580" y="61"/>
                  </a:lnTo>
                  <a:lnTo>
                    <a:pt x="562" y="56"/>
                  </a:lnTo>
                  <a:lnTo>
                    <a:pt x="543" y="50"/>
                  </a:lnTo>
                  <a:lnTo>
                    <a:pt x="524" y="45"/>
                  </a:lnTo>
                  <a:lnTo>
                    <a:pt x="506" y="41"/>
                  </a:lnTo>
                  <a:lnTo>
                    <a:pt x="488" y="36"/>
                  </a:lnTo>
                  <a:lnTo>
                    <a:pt x="472" y="33"/>
                  </a:lnTo>
                  <a:lnTo>
                    <a:pt x="458" y="29"/>
                  </a:lnTo>
                  <a:lnTo>
                    <a:pt x="444" y="26"/>
                  </a:lnTo>
                  <a:lnTo>
                    <a:pt x="434" y="25"/>
                  </a:lnTo>
                  <a:lnTo>
                    <a:pt x="426" y="22"/>
                  </a:lnTo>
                  <a:lnTo>
                    <a:pt x="421" y="21"/>
                  </a:lnTo>
                  <a:lnTo>
                    <a:pt x="419" y="21"/>
                  </a:lnTo>
                  <a:lnTo>
                    <a:pt x="318" y="0"/>
                  </a:lnTo>
                  <a:lnTo>
                    <a:pt x="209" y="544"/>
                  </a:lnTo>
                  <a:lnTo>
                    <a:pt x="159" y="51"/>
                  </a:lnTo>
                  <a:lnTo>
                    <a:pt x="133" y="69"/>
                  </a:lnTo>
                  <a:lnTo>
                    <a:pt x="106" y="90"/>
                  </a:lnTo>
                  <a:lnTo>
                    <a:pt x="78" y="112"/>
                  </a:lnTo>
                  <a:lnTo>
                    <a:pt x="53" y="135"/>
                  </a:lnTo>
                  <a:lnTo>
                    <a:pt x="31" y="159"/>
                  </a:lnTo>
                  <a:lnTo>
                    <a:pt x="14" y="183"/>
                  </a:lnTo>
                  <a:lnTo>
                    <a:pt x="2" y="207"/>
                  </a:lnTo>
                  <a:lnTo>
                    <a:pt x="0" y="227"/>
                  </a:lnTo>
                  <a:lnTo>
                    <a:pt x="4" y="254"/>
                  </a:lnTo>
                  <a:lnTo>
                    <a:pt x="11" y="273"/>
                  </a:lnTo>
                  <a:lnTo>
                    <a:pt x="20" y="287"/>
                  </a:lnTo>
                  <a:lnTo>
                    <a:pt x="30" y="296"/>
                  </a:lnTo>
                  <a:lnTo>
                    <a:pt x="39" y="302"/>
                  </a:lnTo>
                  <a:lnTo>
                    <a:pt x="47" y="306"/>
                  </a:lnTo>
                  <a:lnTo>
                    <a:pt x="52" y="307"/>
                  </a:lnTo>
                  <a:lnTo>
                    <a:pt x="54" y="307"/>
                  </a:lnTo>
                  <a:lnTo>
                    <a:pt x="95" y="638"/>
                  </a:lnTo>
                  <a:lnTo>
                    <a:pt x="90" y="695"/>
                  </a:lnTo>
                  <a:lnTo>
                    <a:pt x="494" y="680"/>
                  </a:lnTo>
                  <a:lnTo>
                    <a:pt x="489" y="211"/>
                  </a:lnTo>
                  <a:lnTo>
                    <a:pt x="490" y="210"/>
                  </a:lnTo>
                  <a:lnTo>
                    <a:pt x="495" y="209"/>
                  </a:lnTo>
                  <a:lnTo>
                    <a:pt x="502" y="205"/>
                  </a:lnTo>
                  <a:lnTo>
                    <a:pt x="511" y="202"/>
                  </a:lnTo>
                  <a:lnTo>
                    <a:pt x="523" y="197"/>
                  </a:lnTo>
                  <a:lnTo>
                    <a:pt x="535" y="194"/>
                  </a:lnTo>
                  <a:lnTo>
                    <a:pt x="549" y="190"/>
                  </a:lnTo>
                  <a:lnTo>
                    <a:pt x="564" y="188"/>
                  </a:lnTo>
                  <a:lnTo>
                    <a:pt x="580" y="186"/>
                  </a:lnTo>
                  <a:lnTo>
                    <a:pt x="596" y="186"/>
                  </a:lnTo>
                  <a:lnTo>
                    <a:pt x="612" y="188"/>
                  </a:lnTo>
                  <a:lnTo>
                    <a:pt x="627" y="192"/>
                  </a:lnTo>
                  <a:lnTo>
                    <a:pt x="642" y="198"/>
                  </a:lnTo>
                  <a:lnTo>
                    <a:pt x="656" y="208"/>
                  </a:lnTo>
                  <a:lnTo>
                    <a:pt x="669" y="219"/>
                  </a:lnTo>
                  <a:lnTo>
                    <a:pt x="680" y="235"/>
                  </a:lnTo>
                  <a:lnTo>
                    <a:pt x="699" y="266"/>
                  </a:lnTo>
                  <a:lnTo>
                    <a:pt x="713" y="291"/>
                  </a:lnTo>
                  <a:lnTo>
                    <a:pt x="722" y="307"/>
                  </a:lnTo>
                  <a:lnTo>
                    <a:pt x="730" y="317"/>
                  </a:lnTo>
                  <a:lnTo>
                    <a:pt x="734" y="324"/>
                  </a:lnTo>
                  <a:lnTo>
                    <a:pt x="737" y="326"/>
                  </a:lnTo>
                  <a:lnTo>
                    <a:pt x="738" y="327"/>
                  </a:lnTo>
                  <a:lnTo>
                    <a:pt x="738" y="327"/>
                  </a:lnTo>
                  <a:lnTo>
                    <a:pt x="771" y="265"/>
                  </a:lnTo>
                  <a:lnTo>
                    <a:pt x="769" y="259"/>
                  </a:lnTo>
                  <a:lnTo>
                    <a:pt x="761" y="242"/>
                  </a:lnTo>
                  <a:lnTo>
                    <a:pt x="748" y="218"/>
                  </a:lnTo>
                  <a:lnTo>
                    <a:pt x="732" y="190"/>
                  </a:lnTo>
                  <a:lnTo>
                    <a:pt x="713" y="159"/>
                  </a:lnTo>
                  <a:lnTo>
                    <a:pt x="691" y="130"/>
                  </a:lnTo>
                  <a:lnTo>
                    <a:pt x="667" y="106"/>
                  </a:lnTo>
                  <a:lnTo>
                    <a:pt x="642" y="88"/>
                  </a:lnTo>
                  <a:close/>
                </a:path>
              </a:pathLst>
            </a:custGeom>
            <a:solidFill>
              <a:srgbClr val="B2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76"/>
            <p:cNvSpPr>
              <a:spLocks/>
            </p:cNvSpPr>
            <p:nvPr/>
          </p:nvSpPr>
          <p:spPr bwMode="auto">
            <a:xfrm>
              <a:off x="4581525" y="5248276"/>
              <a:ext cx="127000" cy="438150"/>
            </a:xfrm>
            <a:custGeom>
              <a:avLst/>
              <a:gdLst>
                <a:gd name="T0" fmla="*/ 159 w 159"/>
                <a:gd name="T1" fmla="*/ 8 h 552"/>
                <a:gd name="T2" fmla="*/ 122 w 159"/>
                <a:gd name="T3" fmla="*/ 0 h 552"/>
                <a:gd name="T4" fmla="*/ 101 w 159"/>
                <a:gd name="T5" fmla="*/ 6 h 552"/>
                <a:gd name="T6" fmla="*/ 53 w 159"/>
                <a:gd name="T7" fmla="*/ 24 h 552"/>
                <a:gd name="T8" fmla="*/ 51 w 159"/>
                <a:gd name="T9" fmla="*/ 26 h 552"/>
                <a:gd name="T10" fmla="*/ 48 w 159"/>
                <a:gd name="T11" fmla="*/ 27 h 552"/>
                <a:gd name="T12" fmla="*/ 43 w 159"/>
                <a:gd name="T13" fmla="*/ 30 h 552"/>
                <a:gd name="T14" fmla="*/ 38 w 159"/>
                <a:gd name="T15" fmla="*/ 34 h 552"/>
                <a:gd name="T16" fmla="*/ 30 w 159"/>
                <a:gd name="T17" fmla="*/ 39 h 552"/>
                <a:gd name="T18" fmla="*/ 20 w 159"/>
                <a:gd name="T19" fmla="*/ 45 h 552"/>
                <a:gd name="T20" fmla="*/ 10 w 159"/>
                <a:gd name="T21" fmla="*/ 52 h 552"/>
                <a:gd name="T22" fmla="*/ 0 w 159"/>
                <a:gd name="T23" fmla="*/ 59 h 552"/>
                <a:gd name="T24" fmla="*/ 50 w 159"/>
                <a:gd name="T25" fmla="*/ 552 h 552"/>
                <a:gd name="T26" fmla="*/ 159 w 159"/>
                <a:gd name="T27" fmla="*/ 8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59" h="552">
                  <a:moveTo>
                    <a:pt x="159" y="8"/>
                  </a:moveTo>
                  <a:lnTo>
                    <a:pt x="122" y="0"/>
                  </a:lnTo>
                  <a:lnTo>
                    <a:pt x="101" y="6"/>
                  </a:lnTo>
                  <a:lnTo>
                    <a:pt x="53" y="24"/>
                  </a:lnTo>
                  <a:lnTo>
                    <a:pt x="51" y="26"/>
                  </a:lnTo>
                  <a:lnTo>
                    <a:pt x="48" y="27"/>
                  </a:lnTo>
                  <a:lnTo>
                    <a:pt x="43" y="30"/>
                  </a:lnTo>
                  <a:lnTo>
                    <a:pt x="38" y="34"/>
                  </a:lnTo>
                  <a:lnTo>
                    <a:pt x="30" y="39"/>
                  </a:lnTo>
                  <a:lnTo>
                    <a:pt x="20" y="45"/>
                  </a:lnTo>
                  <a:lnTo>
                    <a:pt x="10" y="52"/>
                  </a:lnTo>
                  <a:lnTo>
                    <a:pt x="0" y="59"/>
                  </a:lnTo>
                  <a:lnTo>
                    <a:pt x="50" y="552"/>
                  </a:lnTo>
                  <a:lnTo>
                    <a:pt x="159" y="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77"/>
            <p:cNvSpPr>
              <a:spLocks/>
            </p:cNvSpPr>
            <p:nvPr/>
          </p:nvSpPr>
          <p:spPr bwMode="auto">
            <a:xfrm>
              <a:off x="4452938" y="4875213"/>
              <a:ext cx="279400" cy="434975"/>
            </a:xfrm>
            <a:custGeom>
              <a:avLst/>
              <a:gdLst>
                <a:gd name="T0" fmla="*/ 317 w 353"/>
                <a:gd name="T1" fmla="*/ 21 h 550"/>
                <a:gd name="T2" fmla="*/ 287 w 353"/>
                <a:gd name="T3" fmla="*/ 4 h 550"/>
                <a:gd name="T4" fmla="*/ 250 w 353"/>
                <a:gd name="T5" fmla="*/ 0 h 550"/>
                <a:gd name="T6" fmla="*/ 211 w 353"/>
                <a:gd name="T7" fmla="*/ 8 h 550"/>
                <a:gd name="T8" fmla="*/ 171 w 353"/>
                <a:gd name="T9" fmla="*/ 24 h 550"/>
                <a:gd name="T10" fmla="*/ 133 w 353"/>
                <a:gd name="T11" fmla="*/ 45 h 550"/>
                <a:gd name="T12" fmla="*/ 101 w 353"/>
                <a:gd name="T13" fmla="*/ 67 h 550"/>
                <a:gd name="T14" fmla="*/ 78 w 353"/>
                <a:gd name="T15" fmla="*/ 89 h 550"/>
                <a:gd name="T16" fmla="*/ 60 w 353"/>
                <a:gd name="T17" fmla="*/ 121 h 550"/>
                <a:gd name="T18" fmla="*/ 36 w 353"/>
                <a:gd name="T19" fmla="*/ 191 h 550"/>
                <a:gd name="T20" fmla="*/ 15 w 353"/>
                <a:gd name="T21" fmla="*/ 270 h 550"/>
                <a:gd name="T22" fmla="*/ 2 w 353"/>
                <a:gd name="T23" fmla="*/ 324 h 550"/>
                <a:gd name="T24" fmla="*/ 60 w 353"/>
                <a:gd name="T25" fmla="*/ 330 h 550"/>
                <a:gd name="T26" fmla="*/ 60 w 353"/>
                <a:gd name="T27" fmla="*/ 343 h 550"/>
                <a:gd name="T28" fmla="*/ 58 w 353"/>
                <a:gd name="T29" fmla="*/ 372 h 550"/>
                <a:gd name="T30" fmla="*/ 70 w 353"/>
                <a:gd name="T31" fmla="*/ 375 h 550"/>
                <a:gd name="T32" fmla="*/ 89 w 353"/>
                <a:gd name="T33" fmla="*/ 377 h 550"/>
                <a:gd name="T34" fmla="*/ 107 w 353"/>
                <a:gd name="T35" fmla="*/ 377 h 550"/>
                <a:gd name="T36" fmla="*/ 121 w 353"/>
                <a:gd name="T37" fmla="*/ 373 h 550"/>
                <a:gd name="T38" fmla="*/ 133 w 353"/>
                <a:gd name="T39" fmla="*/ 364 h 550"/>
                <a:gd name="T40" fmla="*/ 148 w 353"/>
                <a:gd name="T41" fmla="*/ 354 h 550"/>
                <a:gd name="T42" fmla="*/ 160 w 353"/>
                <a:gd name="T43" fmla="*/ 345 h 550"/>
                <a:gd name="T44" fmla="*/ 166 w 353"/>
                <a:gd name="T45" fmla="*/ 341 h 550"/>
                <a:gd name="T46" fmla="*/ 164 w 353"/>
                <a:gd name="T47" fmla="*/ 349 h 550"/>
                <a:gd name="T48" fmla="*/ 157 w 353"/>
                <a:gd name="T49" fmla="*/ 369 h 550"/>
                <a:gd name="T50" fmla="*/ 141 w 353"/>
                <a:gd name="T51" fmla="*/ 390 h 550"/>
                <a:gd name="T52" fmla="*/ 112 w 353"/>
                <a:gd name="T53" fmla="*/ 401 h 550"/>
                <a:gd name="T54" fmla="*/ 101 w 353"/>
                <a:gd name="T55" fmla="*/ 401 h 550"/>
                <a:gd name="T56" fmla="*/ 83 w 353"/>
                <a:gd name="T57" fmla="*/ 399 h 550"/>
                <a:gd name="T58" fmla="*/ 66 w 353"/>
                <a:gd name="T59" fmla="*/ 398 h 550"/>
                <a:gd name="T60" fmla="*/ 55 w 353"/>
                <a:gd name="T61" fmla="*/ 396 h 550"/>
                <a:gd name="T62" fmla="*/ 58 w 353"/>
                <a:gd name="T63" fmla="*/ 436 h 550"/>
                <a:gd name="T64" fmla="*/ 72 w 353"/>
                <a:gd name="T65" fmla="*/ 454 h 550"/>
                <a:gd name="T66" fmla="*/ 104 w 353"/>
                <a:gd name="T67" fmla="*/ 457 h 550"/>
                <a:gd name="T68" fmla="*/ 146 w 353"/>
                <a:gd name="T69" fmla="*/ 462 h 550"/>
                <a:gd name="T70" fmla="*/ 183 w 353"/>
                <a:gd name="T71" fmla="*/ 466 h 550"/>
                <a:gd name="T72" fmla="*/ 199 w 353"/>
                <a:gd name="T73" fmla="*/ 467 h 550"/>
                <a:gd name="T74" fmla="*/ 312 w 353"/>
                <a:gd name="T75" fmla="*/ 487 h 550"/>
                <a:gd name="T76" fmla="*/ 331 w 353"/>
                <a:gd name="T77" fmla="*/ 392 h 550"/>
                <a:gd name="T78" fmla="*/ 342 w 353"/>
                <a:gd name="T79" fmla="*/ 312 h 550"/>
                <a:gd name="T80" fmla="*/ 353 w 353"/>
                <a:gd name="T81" fmla="*/ 193 h 550"/>
                <a:gd name="T82" fmla="*/ 343 w 353"/>
                <a:gd name="T83" fmla="*/ 77 h 5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53" h="550">
                  <a:moveTo>
                    <a:pt x="328" y="36"/>
                  </a:moveTo>
                  <a:lnTo>
                    <a:pt x="317" y="21"/>
                  </a:lnTo>
                  <a:lnTo>
                    <a:pt x="303" y="11"/>
                  </a:lnTo>
                  <a:lnTo>
                    <a:pt x="287" y="4"/>
                  </a:lnTo>
                  <a:lnTo>
                    <a:pt x="270" y="0"/>
                  </a:lnTo>
                  <a:lnTo>
                    <a:pt x="250" y="0"/>
                  </a:lnTo>
                  <a:lnTo>
                    <a:pt x="230" y="3"/>
                  </a:lnTo>
                  <a:lnTo>
                    <a:pt x="211" y="8"/>
                  </a:lnTo>
                  <a:lnTo>
                    <a:pt x="190" y="15"/>
                  </a:lnTo>
                  <a:lnTo>
                    <a:pt x="171" y="24"/>
                  </a:lnTo>
                  <a:lnTo>
                    <a:pt x="151" y="34"/>
                  </a:lnTo>
                  <a:lnTo>
                    <a:pt x="133" y="45"/>
                  </a:lnTo>
                  <a:lnTo>
                    <a:pt x="116" y="56"/>
                  </a:lnTo>
                  <a:lnTo>
                    <a:pt x="101" y="67"/>
                  </a:lnTo>
                  <a:lnTo>
                    <a:pt x="89" y="79"/>
                  </a:lnTo>
                  <a:lnTo>
                    <a:pt x="78" y="89"/>
                  </a:lnTo>
                  <a:lnTo>
                    <a:pt x="72" y="98"/>
                  </a:lnTo>
                  <a:lnTo>
                    <a:pt x="60" y="121"/>
                  </a:lnTo>
                  <a:lnTo>
                    <a:pt x="47" y="153"/>
                  </a:lnTo>
                  <a:lnTo>
                    <a:pt x="36" y="191"/>
                  </a:lnTo>
                  <a:lnTo>
                    <a:pt x="24" y="232"/>
                  </a:lnTo>
                  <a:lnTo>
                    <a:pt x="15" y="270"/>
                  </a:lnTo>
                  <a:lnTo>
                    <a:pt x="7" y="302"/>
                  </a:lnTo>
                  <a:lnTo>
                    <a:pt x="2" y="324"/>
                  </a:lnTo>
                  <a:lnTo>
                    <a:pt x="0" y="332"/>
                  </a:lnTo>
                  <a:lnTo>
                    <a:pt x="60" y="330"/>
                  </a:lnTo>
                  <a:lnTo>
                    <a:pt x="60" y="333"/>
                  </a:lnTo>
                  <a:lnTo>
                    <a:pt x="60" y="343"/>
                  </a:lnTo>
                  <a:lnTo>
                    <a:pt x="59" y="357"/>
                  </a:lnTo>
                  <a:lnTo>
                    <a:pt x="58" y="372"/>
                  </a:lnTo>
                  <a:lnTo>
                    <a:pt x="63" y="373"/>
                  </a:lnTo>
                  <a:lnTo>
                    <a:pt x="70" y="375"/>
                  </a:lnTo>
                  <a:lnTo>
                    <a:pt x="80" y="376"/>
                  </a:lnTo>
                  <a:lnTo>
                    <a:pt x="89" y="377"/>
                  </a:lnTo>
                  <a:lnTo>
                    <a:pt x="99" y="377"/>
                  </a:lnTo>
                  <a:lnTo>
                    <a:pt x="107" y="377"/>
                  </a:lnTo>
                  <a:lnTo>
                    <a:pt x="115" y="376"/>
                  </a:lnTo>
                  <a:lnTo>
                    <a:pt x="121" y="373"/>
                  </a:lnTo>
                  <a:lnTo>
                    <a:pt x="127" y="369"/>
                  </a:lnTo>
                  <a:lnTo>
                    <a:pt x="133" y="364"/>
                  </a:lnTo>
                  <a:lnTo>
                    <a:pt x="141" y="360"/>
                  </a:lnTo>
                  <a:lnTo>
                    <a:pt x="148" y="354"/>
                  </a:lnTo>
                  <a:lnTo>
                    <a:pt x="154" y="349"/>
                  </a:lnTo>
                  <a:lnTo>
                    <a:pt x="160" y="345"/>
                  </a:lnTo>
                  <a:lnTo>
                    <a:pt x="165" y="342"/>
                  </a:lnTo>
                  <a:lnTo>
                    <a:pt x="166" y="341"/>
                  </a:lnTo>
                  <a:lnTo>
                    <a:pt x="166" y="343"/>
                  </a:lnTo>
                  <a:lnTo>
                    <a:pt x="164" y="349"/>
                  </a:lnTo>
                  <a:lnTo>
                    <a:pt x="161" y="358"/>
                  </a:lnTo>
                  <a:lnTo>
                    <a:pt x="157" y="369"/>
                  </a:lnTo>
                  <a:lnTo>
                    <a:pt x="150" y="379"/>
                  </a:lnTo>
                  <a:lnTo>
                    <a:pt x="141" y="390"/>
                  </a:lnTo>
                  <a:lnTo>
                    <a:pt x="128" y="396"/>
                  </a:lnTo>
                  <a:lnTo>
                    <a:pt x="112" y="401"/>
                  </a:lnTo>
                  <a:lnTo>
                    <a:pt x="108" y="401"/>
                  </a:lnTo>
                  <a:lnTo>
                    <a:pt x="101" y="401"/>
                  </a:lnTo>
                  <a:lnTo>
                    <a:pt x="92" y="400"/>
                  </a:lnTo>
                  <a:lnTo>
                    <a:pt x="83" y="399"/>
                  </a:lnTo>
                  <a:lnTo>
                    <a:pt x="74" y="399"/>
                  </a:lnTo>
                  <a:lnTo>
                    <a:pt x="66" y="398"/>
                  </a:lnTo>
                  <a:lnTo>
                    <a:pt x="59" y="396"/>
                  </a:lnTo>
                  <a:lnTo>
                    <a:pt x="55" y="396"/>
                  </a:lnTo>
                  <a:lnTo>
                    <a:pt x="55" y="417"/>
                  </a:lnTo>
                  <a:lnTo>
                    <a:pt x="58" y="436"/>
                  </a:lnTo>
                  <a:lnTo>
                    <a:pt x="62" y="448"/>
                  </a:lnTo>
                  <a:lnTo>
                    <a:pt x="72" y="454"/>
                  </a:lnTo>
                  <a:lnTo>
                    <a:pt x="85" y="456"/>
                  </a:lnTo>
                  <a:lnTo>
                    <a:pt x="104" y="457"/>
                  </a:lnTo>
                  <a:lnTo>
                    <a:pt x="125" y="460"/>
                  </a:lnTo>
                  <a:lnTo>
                    <a:pt x="146" y="462"/>
                  </a:lnTo>
                  <a:lnTo>
                    <a:pt x="166" y="464"/>
                  </a:lnTo>
                  <a:lnTo>
                    <a:pt x="183" y="466"/>
                  </a:lnTo>
                  <a:lnTo>
                    <a:pt x="195" y="467"/>
                  </a:lnTo>
                  <a:lnTo>
                    <a:pt x="199" y="467"/>
                  </a:lnTo>
                  <a:lnTo>
                    <a:pt x="187" y="550"/>
                  </a:lnTo>
                  <a:lnTo>
                    <a:pt x="312" y="487"/>
                  </a:lnTo>
                  <a:lnTo>
                    <a:pt x="328" y="404"/>
                  </a:lnTo>
                  <a:lnTo>
                    <a:pt x="331" y="392"/>
                  </a:lnTo>
                  <a:lnTo>
                    <a:pt x="336" y="360"/>
                  </a:lnTo>
                  <a:lnTo>
                    <a:pt x="342" y="312"/>
                  </a:lnTo>
                  <a:lnTo>
                    <a:pt x="349" y="255"/>
                  </a:lnTo>
                  <a:lnTo>
                    <a:pt x="353" y="193"/>
                  </a:lnTo>
                  <a:lnTo>
                    <a:pt x="351" y="132"/>
                  </a:lnTo>
                  <a:lnTo>
                    <a:pt x="343" y="77"/>
                  </a:lnTo>
                  <a:lnTo>
                    <a:pt x="328" y="36"/>
                  </a:lnTo>
                  <a:close/>
                </a:path>
              </a:pathLst>
            </a:custGeom>
            <a:solidFill>
              <a:srgbClr val="E2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78"/>
            <p:cNvSpPr>
              <a:spLocks/>
            </p:cNvSpPr>
            <p:nvPr/>
          </p:nvSpPr>
          <p:spPr bwMode="auto">
            <a:xfrm>
              <a:off x="4500563" y="5041901"/>
              <a:ext cx="96838" cy="50800"/>
            </a:xfrm>
            <a:custGeom>
              <a:avLst/>
              <a:gdLst>
                <a:gd name="T0" fmla="*/ 0 w 121"/>
                <a:gd name="T1" fmla="*/ 52 h 64"/>
                <a:gd name="T2" fmla="*/ 1 w 121"/>
                <a:gd name="T3" fmla="*/ 50 h 64"/>
                <a:gd name="T4" fmla="*/ 5 w 121"/>
                <a:gd name="T5" fmla="*/ 45 h 64"/>
                <a:gd name="T6" fmla="*/ 9 w 121"/>
                <a:gd name="T7" fmla="*/ 37 h 64"/>
                <a:gd name="T8" fmla="*/ 16 w 121"/>
                <a:gd name="T9" fmla="*/ 29 h 64"/>
                <a:gd name="T10" fmla="*/ 23 w 121"/>
                <a:gd name="T11" fmla="*/ 20 h 64"/>
                <a:gd name="T12" fmla="*/ 32 w 121"/>
                <a:gd name="T13" fmla="*/ 12 h 64"/>
                <a:gd name="T14" fmla="*/ 42 w 121"/>
                <a:gd name="T15" fmla="*/ 5 h 64"/>
                <a:gd name="T16" fmla="*/ 52 w 121"/>
                <a:gd name="T17" fmla="*/ 1 h 64"/>
                <a:gd name="T18" fmla="*/ 62 w 121"/>
                <a:gd name="T19" fmla="*/ 0 h 64"/>
                <a:gd name="T20" fmla="*/ 75 w 121"/>
                <a:gd name="T21" fmla="*/ 2 h 64"/>
                <a:gd name="T22" fmla="*/ 87 w 121"/>
                <a:gd name="T23" fmla="*/ 6 h 64"/>
                <a:gd name="T24" fmla="*/ 97 w 121"/>
                <a:gd name="T25" fmla="*/ 10 h 64"/>
                <a:gd name="T26" fmla="*/ 106 w 121"/>
                <a:gd name="T27" fmla="*/ 15 h 64"/>
                <a:gd name="T28" fmla="*/ 114 w 121"/>
                <a:gd name="T29" fmla="*/ 20 h 64"/>
                <a:gd name="T30" fmla="*/ 119 w 121"/>
                <a:gd name="T31" fmla="*/ 23 h 64"/>
                <a:gd name="T32" fmla="*/ 121 w 121"/>
                <a:gd name="T33" fmla="*/ 24 h 64"/>
                <a:gd name="T34" fmla="*/ 121 w 121"/>
                <a:gd name="T35" fmla="*/ 25 h 64"/>
                <a:gd name="T36" fmla="*/ 119 w 121"/>
                <a:gd name="T37" fmla="*/ 29 h 64"/>
                <a:gd name="T38" fmla="*/ 116 w 121"/>
                <a:gd name="T39" fmla="*/ 33 h 64"/>
                <a:gd name="T40" fmla="*/ 112 w 121"/>
                <a:gd name="T41" fmla="*/ 39 h 64"/>
                <a:gd name="T42" fmla="*/ 105 w 121"/>
                <a:gd name="T43" fmla="*/ 46 h 64"/>
                <a:gd name="T44" fmla="*/ 96 w 121"/>
                <a:gd name="T45" fmla="*/ 52 h 64"/>
                <a:gd name="T46" fmla="*/ 83 w 121"/>
                <a:gd name="T47" fmla="*/ 58 h 64"/>
                <a:gd name="T48" fmla="*/ 68 w 121"/>
                <a:gd name="T49" fmla="*/ 62 h 64"/>
                <a:gd name="T50" fmla="*/ 52 w 121"/>
                <a:gd name="T51" fmla="*/ 64 h 64"/>
                <a:gd name="T52" fmla="*/ 38 w 121"/>
                <a:gd name="T53" fmla="*/ 64 h 64"/>
                <a:gd name="T54" fmla="*/ 27 w 121"/>
                <a:gd name="T55" fmla="*/ 62 h 64"/>
                <a:gd name="T56" fmla="*/ 17 w 121"/>
                <a:gd name="T57" fmla="*/ 60 h 64"/>
                <a:gd name="T58" fmla="*/ 9 w 121"/>
                <a:gd name="T59" fmla="*/ 58 h 64"/>
                <a:gd name="T60" fmla="*/ 5 w 121"/>
                <a:gd name="T61" fmla="*/ 54 h 64"/>
                <a:gd name="T62" fmla="*/ 1 w 121"/>
                <a:gd name="T63" fmla="*/ 53 h 64"/>
                <a:gd name="T64" fmla="*/ 0 w 121"/>
                <a:gd name="T65" fmla="*/ 52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21" h="64">
                  <a:moveTo>
                    <a:pt x="0" y="52"/>
                  </a:moveTo>
                  <a:lnTo>
                    <a:pt x="1" y="50"/>
                  </a:lnTo>
                  <a:lnTo>
                    <a:pt x="5" y="45"/>
                  </a:lnTo>
                  <a:lnTo>
                    <a:pt x="9" y="37"/>
                  </a:lnTo>
                  <a:lnTo>
                    <a:pt x="16" y="29"/>
                  </a:lnTo>
                  <a:lnTo>
                    <a:pt x="23" y="20"/>
                  </a:lnTo>
                  <a:lnTo>
                    <a:pt x="32" y="12"/>
                  </a:lnTo>
                  <a:lnTo>
                    <a:pt x="42" y="5"/>
                  </a:lnTo>
                  <a:lnTo>
                    <a:pt x="52" y="1"/>
                  </a:lnTo>
                  <a:lnTo>
                    <a:pt x="62" y="0"/>
                  </a:lnTo>
                  <a:lnTo>
                    <a:pt x="75" y="2"/>
                  </a:lnTo>
                  <a:lnTo>
                    <a:pt x="87" y="6"/>
                  </a:lnTo>
                  <a:lnTo>
                    <a:pt x="97" y="10"/>
                  </a:lnTo>
                  <a:lnTo>
                    <a:pt x="106" y="15"/>
                  </a:lnTo>
                  <a:lnTo>
                    <a:pt x="114" y="20"/>
                  </a:lnTo>
                  <a:lnTo>
                    <a:pt x="119" y="23"/>
                  </a:lnTo>
                  <a:lnTo>
                    <a:pt x="121" y="24"/>
                  </a:lnTo>
                  <a:lnTo>
                    <a:pt x="121" y="25"/>
                  </a:lnTo>
                  <a:lnTo>
                    <a:pt x="119" y="29"/>
                  </a:lnTo>
                  <a:lnTo>
                    <a:pt x="116" y="33"/>
                  </a:lnTo>
                  <a:lnTo>
                    <a:pt x="112" y="39"/>
                  </a:lnTo>
                  <a:lnTo>
                    <a:pt x="105" y="46"/>
                  </a:lnTo>
                  <a:lnTo>
                    <a:pt x="96" y="52"/>
                  </a:lnTo>
                  <a:lnTo>
                    <a:pt x="83" y="58"/>
                  </a:lnTo>
                  <a:lnTo>
                    <a:pt x="68" y="62"/>
                  </a:lnTo>
                  <a:lnTo>
                    <a:pt x="52" y="64"/>
                  </a:lnTo>
                  <a:lnTo>
                    <a:pt x="38" y="64"/>
                  </a:lnTo>
                  <a:lnTo>
                    <a:pt x="27" y="62"/>
                  </a:lnTo>
                  <a:lnTo>
                    <a:pt x="17" y="60"/>
                  </a:lnTo>
                  <a:lnTo>
                    <a:pt x="9" y="58"/>
                  </a:lnTo>
                  <a:lnTo>
                    <a:pt x="5" y="54"/>
                  </a:lnTo>
                  <a:lnTo>
                    <a:pt x="1" y="53"/>
                  </a:lnTo>
                  <a:lnTo>
                    <a:pt x="0" y="5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79"/>
            <p:cNvSpPr>
              <a:spLocks/>
            </p:cNvSpPr>
            <p:nvPr/>
          </p:nvSpPr>
          <p:spPr bwMode="auto">
            <a:xfrm>
              <a:off x="4529138" y="5053013"/>
              <a:ext cx="31750" cy="31750"/>
            </a:xfrm>
            <a:custGeom>
              <a:avLst/>
              <a:gdLst>
                <a:gd name="T0" fmla="*/ 14 w 39"/>
                <a:gd name="T1" fmla="*/ 1 h 39"/>
                <a:gd name="T2" fmla="*/ 7 w 39"/>
                <a:gd name="T3" fmla="*/ 5 h 39"/>
                <a:gd name="T4" fmla="*/ 2 w 39"/>
                <a:gd name="T5" fmla="*/ 10 h 39"/>
                <a:gd name="T6" fmla="*/ 0 w 39"/>
                <a:gd name="T7" fmla="*/ 17 h 39"/>
                <a:gd name="T8" fmla="*/ 1 w 39"/>
                <a:gd name="T9" fmla="*/ 25 h 39"/>
                <a:gd name="T10" fmla="*/ 4 w 39"/>
                <a:gd name="T11" fmla="*/ 32 h 39"/>
                <a:gd name="T12" fmla="*/ 10 w 39"/>
                <a:gd name="T13" fmla="*/ 37 h 39"/>
                <a:gd name="T14" fmla="*/ 17 w 39"/>
                <a:gd name="T15" fmla="*/ 39 h 39"/>
                <a:gd name="T16" fmla="*/ 25 w 39"/>
                <a:gd name="T17" fmla="*/ 39 h 39"/>
                <a:gd name="T18" fmla="*/ 32 w 39"/>
                <a:gd name="T19" fmla="*/ 36 h 39"/>
                <a:gd name="T20" fmla="*/ 37 w 39"/>
                <a:gd name="T21" fmla="*/ 29 h 39"/>
                <a:gd name="T22" fmla="*/ 39 w 39"/>
                <a:gd name="T23" fmla="*/ 22 h 39"/>
                <a:gd name="T24" fmla="*/ 39 w 39"/>
                <a:gd name="T25" fmla="*/ 14 h 39"/>
                <a:gd name="T26" fmla="*/ 36 w 39"/>
                <a:gd name="T27" fmla="*/ 7 h 39"/>
                <a:gd name="T28" fmla="*/ 29 w 39"/>
                <a:gd name="T29" fmla="*/ 2 h 39"/>
                <a:gd name="T30" fmla="*/ 22 w 39"/>
                <a:gd name="T31" fmla="*/ 0 h 39"/>
                <a:gd name="T32" fmla="*/ 14 w 39"/>
                <a:gd name="T33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9" h="39">
                  <a:moveTo>
                    <a:pt x="14" y="1"/>
                  </a:moveTo>
                  <a:lnTo>
                    <a:pt x="7" y="5"/>
                  </a:lnTo>
                  <a:lnTo>
                    <a:pt x="2" y="10"/>
                  </a:lnTo>
                  <a:lnTo>
                    <a:pt x="0" y="17"/>
                  </a:lnTo>
                  <a:lnTo>
                    <a:pt x="1" y="25"/>
                  </a:lnTo>
                  <a:lnTo>
                    <a:pt x="4" y="32"/>
                  </a:lnTo>
                  <a:lnTo>
                    <a:pt x="10" y="37"/>
                  </a:lnTo>
                  <a:lnTo>
                    <a:pt x="17" y="39"/>
                  </a:lnTo>
                  <a:lnTo>
                    <a:pt x="25" y="39"/>
                  </a:lnTo>
                  <a:lnTo>
                    <a:pt x="32" y="36"/>
                  </a:lnTo>
                  <a:lnTo>
                    <a:pt x="37" y="29"/>
                  </a:lnTo>
                  <a:lnTo>
                    <a:pt x="39" y="22"/>
                  </a:lnTo>
                  <a:lnTo>
                    <a:pt x="39" y="14"/>
                  </a:lnTo>
                  <a:lnTo>
                    <a:pt x="36" y="7"/>
                  </a:lnTo>
                  <a:lnTo>
                    <a:pt x="29" y="2"/>
                  </a:lnTo>
                  <a:lnTo>
                    <a:pt x="22" y="0"/>
                  </a:lnTo>
                  <a:lnTo>
                    <a:pt x="14" y="1"/>
                  </a:lnTo>
                  <a:close/>
                </a:path>
              </a:pathLst>
            </a:custGeom>
            <a:solidFill>
              <a:srgbClr val="00870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80"/>
            <p:cNvSpPr>
              <a:spLocks/>
            </p:cNvSpPr>
            <p:nvPr/>
          </p:nvSpPr>
          <p:spPr bwMode="auto">
            <a:xfrm>
              <a:off x="4454525" y="4865688"/>
              <a:ext cx="304800" cy="285750"/>
            </a:xfrm>
            <a:custGeom>
              <a:avLst/>
              <a:gdLst>
                <a:gd name="T0" fmla="*/ 313 w 383"/>
                <a:gd name="T1" fmla="*/ 17 h 359"/>
                <a:gd name="T2" fmla="*/ 281 w 383"/>
                <a:gd name="T3" fmla="*/ 10 h 359"/>
                <a:gd name="T4" fmla="*/ 231 w 383"/>
                <a:gd name="T5" fmla="*/ 3 h 359"/>
                <a:gd name="T6" fmla="*/ 179 w 383"/>
                <a:gd name="T7" fmla="*/ 0 h 359"/>
                <a:gd name="T8" fmla="*/ 137 w 383"/>
                <a:gd name="T9" fmla="*/ 4 h 359"/>
                <a:gd name="T10" fmla="*/ 92 w 383"/>
                <a:gd name="T11" fmla="*/ 14 h 359"/>
                <a:gd name="T12" fmla="*/ 51 w 383"/>
                <a:gd name="T13" fmla="*/ 25 h 359"/>
                <a:gd name="T14" fmla="*/ 26 w 383"/>
                <a:gd name="T15" fmla="*/ 32 h 359"/>
                <a:gd name="T16" fmla="*/ 0 w 383"/>
                <a:gd name="T17" fmla="*/ 108 h 359"/>
                <a:gd name="T18" fmla="*/ 10 w 383"/>
                <a:gd name="T19" fmla="*/ 112 h 359"/>
                <a:gd name="T20" fmla="*/ 28 w 383"/>
                <a:gd name="T21" fmla="*/ 132 h 359"/>
                <a:gd name="T22" fmla="*/ 39 w 383"/>
                <a:gd name="T23" fmla="*/ 154 h 359"/>
                <a:gd name="T24" fmla="*/ 40 w 383"/>
                <a:gd name="T25" fmla="*/ 157 h 359"/>
                <a:gd name="T26" fmla="*/ 58 w 383"/>
                <a:gd name="T27" fmla="*/ 148 h 359"/>
                <a:gd name="T28" fmla="*/ 102 w 383"/>
                <a:gd name="T29" fmla="*/ 132 h 359"/>
                <a:gd name="T30" fmla="*/ 156 w 383"/>
                <a:gd name="T31" fmla="*/ 119 h 359"/>
                <a:gd name="T32" fmla="*/ 205 w 383"/>
                <a:gd name="T33" fmla="*/ 117 h 359"/>
                <a:gd name="T34" fmla="*/ 236 w 383"/>
                <a:gd name="T35" fmla="*/ 142 h 359"/>
                <a:gd name="T36" fmla="*/ 252 w 383"/>
                <a:gd name="T37" fmla="*/ 184 h 359"/>
                <a:gd name="T38" fmla="*/ 255 w 383"/>
                <a:gd name="T39" fmla="*/ 229 h 359"/>
                <a:gd name="T40" fmla="*/ 250 w 383"/>
                <a:gd name="T41" fmla="*/ 259 h 359"/>
                <a:gd name="T42" fmla="*/ 237 w 383"/>
                <a:gd name="T43" fmla="*/ 279 h 359"/>
                <a:gd name="T44" fmla="*/ 232 w 383"/>
                <a:gd name="T45" fmla="*/ 282 h 359"/>
                <a:gd name="T46" fmla="*/ 260 w 383"/>
                <a:gd name="T47" fmla="*/ 285 h 359"/>
                <a:gd name="T48" fmla="*/ 276 w 383"/>
                <a:gd name="T49" fmla="*/ 269 h 359"/>
                <a:gd name="T50" fmla="*/ 299 w 383"/>
                <a:gd name="T51" fmla="*/ 256 h 359"/>
                <a:gd name="T52" fmla="*/ 320 w 383"/>
                <a:gd name="T53" fmla="*/ 261 h 359"/>
                <a:gd name="T54" fmla="*/ 326 w 383"/>
                <a:gd name="T55" fmla="*/ 296 h 359"/>
                <a:gd name="T56" fmla="*/ 312 w 383"/>
                <a:gd name="T57" fmla="*/ 322 h 359"/>
                <a:gd name="T58" fmla="*/ 289 w 383"/>
                <a:gd name="T59" fmla="*/ 337 h 359"/>
                <a:gd name="T60" fmla="*/ 271 w 383"/>
                <a:gd name="T61" fmla="*/ 343 h 359"/>
                <a:gd name="T62" fmla="*/ 350 w 383"/>
                <a:gd name="T63" fmla="*/ 359 h 359"/>
                <a:gd name="T64" fmla="*/ 357 w 383"/>
                <a:gd name="T65" fmla="*/ 333 h 359"/>
                <a:gd name="T66" fmla="*/ 369 w 383"/>
                <a:gd name="T67" fmla="*/ 268 h 359"/>
                <a:gd name="T68" fmla="*/ 381 w 383"/>
                <a:gd name="T69" fmla="*/ 192 h 359"/>
                <a:gd name="T70" fmla="*/ 382 w 383"/>
                <a:gd name="T71" fmla="*/ 130 h 359"/>
                <a:gd name="T72" fmla="*/ 372 w 383"/>
                <a:gd name="T73" fmla="*/ 91 h 359"/>
                <a:gd name="T74" fmla="*/ 360 w 383"/>
                <a:gd name="T75" fmla="*/ 66 h 359"/>
                <a:gd name="T76" fmla="*/ 350 w 383"/>
                <a:gd name="T77" fmla="*/ 53 h 359"/>
                <a:gd name="T78" fmla="*/ 345 w 383"/>
                <a:gd name="T79" fmla="*/ 49 h 359"/>
                <a:gd name="T80" fmla="*/ 317 w 383"/>
                <a:gd name="T81" fmla="*/ 18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83" h="359">
                  <a:moveTo>
                    <a:pt x="317" y="18"/>
                  </a:moveTo>
                  <a:lnTo>
                    <a:pt x="313" y="17"/>
                  </a:lnTo>
                  <a:lnTo>
                    <a:pt x="300" y="15"/>
                  </a:lnTo>
                  <a:lnTo>
                    <a:pt x="281" y="10"/>
                  </a:lnTo>
                  <a:lnTo>
                    <a:pt x="256" y="7"/>
                  </a:lnTo>
                  <a:lnTo>
                    <a:pt x="231" y="3"/>
                  </a:lnTo>
                  <a:lnTo>
                    <a:pt x="205" y="0"/>
                  </a:lnTo>
                  <a:lnTo>
                    <a:pt x="179" y="0"/>
                  </a:lnTo>
                  <a:lnTo>
                    <a:pt x="157" y="1"/>
                  </a:lnTo>
                  <a:lnTo>
                    <a:pt x="137" y="4"/>
                  </a:lnTo>
                  <a:lnTo>
                    <a:pt x="115" y="9"/>
                  </a:lnTo>
                  <a:lnTo>
                    <a:pt x="92" y="14"/>
                  </a:lnTo>
                  <a:lnTo>
                    <a:pt x="71" y="19"/>
                  </a:lnTo>
                  <a:lnTo>
                    <a:pt x="51" y="25"/>
                  </a:lnTo>
                  <a:lnTo>
                    <a:pt x="36" y="29"/>
                  </a:lnTo>
                  <a:lnTo>
                    <a:pt x="26" y="32"/>
                  </a:lnTo>
                  <a:lnTo>
                    <a:pt x="23" y="33"/>
                  </a:lnTo>
                  <a:lnTo>
                    <a:pt x="0" y="108"/>
                  </a:lnTo>
                  <a:lnTo>
                    <a:pt x="3" y="108"/>
                  </a:lnTo>
                  <a:lnTo>
                    <a:pt x="10" y="112"/>
                  </a:lnTo>
                  <a:lnTo>
                    <a:pt x="19" y="119"/>
                  </a:lnTo>
                  <a:lnTo>
                    <a:pt x="28" y="132"/>
                  </a:lnTo>
                  <a:lnTo>
                    <a:pt x="35" y="147"/>
                  </a:lnTo>
                  <a:lnTo>
                    <a:pt x="39" y="154"/>
                  </a:lnTo>
                  <a:lnTo>
                    <a:pt x="40" y="157"/>
                  </a:lnTo>
                  <a:lnTo>
                    <a:pt x="40" y="157"/>
                  </a:lnTo>
                  <a:lnTo>
                    <a:pt x="45" y="154"/>
                  </a:lnTo>
                  <a:lnTo>
                    <a:pt x="58" y="148"/>
                  </a:lnTo>
                  <a:lnTo>
                    <a:pt x="78" y="142"/>
                  </a:lnTo>
                  <a:lnTo>
                    <a:pt x="102" y="132"/>
                  </a:lnTo>
                  <a:lnTo>
                    <a:pt x="130" y="124"/>
                  </a:lnTo>
                  <a:lnTo>
                    <a:pt x="156" y="119"/>
                  </a:lnTo>
                  <a:lnTo>
                    <a:pt x="183" y="116"/>
                  </a:lnTo>
                  <a:lnTo>
                    <a:pt x="205" y="117"/>
                  </a:lnTo>
                  <a:lnTo>
                    <a:pt x="222" y="125"/>
                  </a:lnTo>
                  <a:lnTo>
                    <a:pt x="236" y="142"/>
                  </a:lnTo>
                  <a:lnTo>
                    <a:pt x="245" y="161"/>
                  </a:lnTo>
                  <a:lnTo>
                    <a:pt x="252" y="184"/>
                  </a:lnTo>
                  <a:lnTo>
                    <a:pt x="254" y="207"/>
                  </a:lnTo>
                  <a:lnTo>
                    <a:pt x="255" y="229"/>
                  </a:lnTo>
                  <a:lnTo>
                    <a:pt x="253" y="246"/>
                  </a:lnTo>
                  <a:lnTo>
                    <a:pt x="250" y="259"/>
                  </a:lnTo>
                  <a:lnTo>
                    <a:pt x="241" y="273"/>
                  </a:lnTo>
                  <a:lnTo>
                    <a:pt x="237" y="279"/>
                  </a:lnTo>
                  <a:lnTo>
                    <a:pt x="233" y="282"/>
                  </a:lnTo>
                  <a:lnTo>
                    <a:pt x="232" y="282"/>
                  </a:lnTo>
                  <a:lnTo>
                    <a:pt x="258" y="288"/>
                  </a:lnTo>
                  <a:lnTo>
                    <a:pt x="260" y="285"/>
                  </a:lnTo>
                  <a:lnTo>
                    <a:pt x="267" y="279"/>
                  </a:lnTo>
                  <a:lnTo>
                    <a:pt x="276" y="269"/>
                  </a:lnTo>
                  <a:lnTo>
                    <a:pt x="288" y="261"/>
                  </a:lnTo>
                  <a:lnTo>
                    <a:pt x="299" y="256"/>
                  </a:lnTo>
                  <a:lnTo>
                    <a:pt x="311" y="254"/>
                  </a:lnTo>
                  <a:lnTo>
                    <a:pt x="320" y="261"/>
                  </a:lnTo>
                  <a:lnTo>
                    <a:pt x="326" y="276"/>
                  </a:lnTo>
                  <a:lnTo>
                    <a:pt x="326" y="296"/>
                  </a:lnTo>
                  <a:lnTo>
                    <a:pt x="321" y="311"/>
                  </a:lnTo>
                  <a:lnTo>
                    <a:pt x="312" y="322"/>
                  </a:lnTo>
                  <a:lnTo>
                    <a:pt x="300" y="332"/>
                  </a:lnTo>
                  <a:lnTo>
                    <a:pt x="289" y="337"/>
                  </a:lnTo>
                  <a:lnTo>
                    <a:pt x="278" y="342"/>
                  </a:lnTo>
                  <a:lnTo>
                    <a:pt x="271" y="343"/>
                  </a:lnTo>
                  <a:lnTo>
                    <a:pt x="268" y="344"/>
                  </a:lnTo>
                  <a:lnTo>
                    <a:pt x="350" y="359"/>
                  </a:lnTo>
                  <a:lnTo>
                    <a:pt x="352" y="352"/>
                  </a:lnTo>
                  <a:lnTo>
                    <a:pt x="357" y="333"/>
                  </a:lnTo>
                  <a:lnTo>
                    <a:pt x="362" y="304"/>
                  </a:lnTo>
                  <a:lnTo>
                    <a:pt x="369" y="268"/>
                  </a:lnTo>
                  <a:lnTo>
                    <a:pt x="376" y="230"/>
                  </a:lnTo>
                  <a:lnTo>
                    <a:pt x="381" y="192"/>
                  </a:lnTo>
                  <a:lnTo>
                    <a:pt x="383" y="158"/>
                  </a:lnTo>
                  <a:lnTo>
                    <a:pt x="382" y="130"/>
                  </a:lnTo>
                  <a:lnTo>
                    <a:pt x="377" y="108"/>
                  </a:lnTo>
                  <a:lnTo>
                    <a:pt x="372" y="91"/>
                  </a:lnTo>
                  <a:lnTo>
                    <a:pt x="366" y="77"/>
                  </a:lnTo>
                  <a:lnTo>
                    <a:pt x="360" y="66"/>
                  </a:lnTo>
                  <a:lnTo>
                    <a:pt x="354" y="59"/>
                  </a:lnTo>
                  <a:lnTo>
                    <a:pt x="350" y="53"/>
                  </a:lnTo>
                  <a:lnTo>
                    <a:pt x="346" y="51"/>
                  </a:lnTo>
                  <a:lnTo>
                    <a:pt x="345" y="49"/>
                  </a:lnTo>
                  <a:lnTo>
                    <a:pt x="327" y="14"/>
                  </a:lnTo>
                  <a:lnTo>
                    <a:pt x="317" y="18"/>
                  </a:lnTo>
                  <a:close/>
                </a:path>
              </a:pathLst>
            </a:custGeom>
            <a:solidFill>
              <a:srgbClr val="99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81"/>
            <p:cNvSpPr>
              <a:spLocks/>
            </p:cNvSpPr>
            <p:nvPr/>
          </p:nvSpPr>
          <p:spPr bwMode="auto">
            <a:xfrm>
              <a:off x="4886325" y="4992688"/>
              <a:ext cx="279400" cy="436563"/>
            </a:xfrm>
            <a:custGeom>
              <a:avLst/>
              <a:gdLst>
                <a:gd name="T0" fmla="*/ 318 w 353"/>
                <a:gd name="T1" fmla="*/ 20 h 548"/>
                <a:gd name="T2" fmla="*/ 288 w 353"/>
                <a:gd name="T3" fmla="*/ 2 h 548"/>
                <a:gd name="T4" fmla="*/ 251 w 353"/>
                <a:gd name="T5" fmla="*/ 0 h 548"/>
                <a:gd name="T6" fmla="*/ 211 w 353"/>
                <a:gd name="T7" fmla="*/ 8 h 548"/>
                <a:gd name="T8" fmla="*/ 171 w 353"/>
                <a:gd name="T9" fmla="*/ 23 h 548"/>
                <a:gd name="T10" fmla="*/ 134 w 353"/>
                <a:gd name="T11" fmla="*/ 44 h 548"/>
                <a:gd name="T12" fmla="*/ 101 w 353"/>
                <a:gd name="T13" fmla="*/ 67 h 548"/>
                <a:gd name="T14" fmla="*/ 78 w 353"/>
                <a:gd name="T15" fmla="*/ 87 h 548"/>
                <a:gd name="T16" fmla="*/ 60 w 353"/>
                <a:gd name="T17" fmla="*/ 119 h 548"/>
                <a:gd name="T18" fmla="*/ 36 w 353"/>
                <a:gd name="T19" fmla="*/ 182 h 548"/>
                <a:gd name="T20" fmla="*/ 15 w 353"/>
                <a:gd name="T21" fmla="*/ 249 h 548"/>
                <a:gd name="T22" fmla="*/ 2 w 353"/>
                <a:gd name="T23" fmla="*/ 295 h 548"/>
                <a:gd name="T24" fmla="*/ 67 w 353"/>
                <a:gd name="T25" fmla="*/ 289 h 548"/>
                <a:gd name="T26" fmla="*/ 65 w 353"/>
                <a:gd name="T27" fmla="*/ 314 h 548"/>
                <a:gd name="T28" fmla="*/ 61 w 353"/>
                <a:gd name="T29" fmla="*/ 355 h 548"/>
                <a:gd name="T30" fmla="*/ 73 w 353"/>
                <a:gd name="T31" fmla="*/ 356 h 548"/>
                <a:gd name="T32" fmla="*/ 89 w 353"/>
                <a:gd name="T33" fmla="*/ 355 h 548"/>
                <a:gd name="T34" fmla="*/ 105 w 353"/>
                <a:gd name="T35" fmla="*/ 352 h 548"/>
                <a:gd name="T36" fmla="*/ 116 w 353"/>
                <a:gd name="T37" fmla="*/ 348 h 548"/>
                <a:gd name="T38" fmla="*/ 137 w 353"/>
                <a:gd name="T39" fmla="*/ 332 h 548"/>
                <a:gd name="T40" fmla="*/ 149 w 353"/>
                <a:gd name="T41" fmla="*/ 322 h 548"/>
                <a:gd name="T42" fmla="*/ 154 w 353"/>
                <a:gd name="T43" fmla="*/ 336 h 548"/>
                <a:gd name="T44" fmla="*/ 157 w 353"/>
                <a:gd name="T45" fmla="*/ 367 h 548"/>
                <a:gd name="T46" fmla="*/ 136 w 353"/>
                <a:gd name="T47" fmla="*/ 394 h 548"/>
                <a:gd name="T48" fmla="*/ 72 w 353"/>
                <a:gd name="T49" fmla="*/ 398 h 548"/>
                <a:gd name="T50" fmla="*/ 63 w 353"/>
                <a:gd name="T51" fmla="*/ 396 h 548"/>
                <a:gd name="T52" fmla="*/ 57 w 353"/>
                <a:gd name="T53" fmla="*/ 395 h 548"/>
                <a:gd name="T54" fmla="*/ 59 w 353"/>
                <a:gd name="T55" fmla="*/ 434 h 548"/>
                <a:gd name="T56" fmla="*/ 72 w 353"/>
                <a:gd name="T57" fmla="*/ 453 h 548"/>
                <a:gd name="T58" fmla="*/ 104 w 353"/>
                <a:gd name="T59" fmla="*/ 456 h 548"/>
                <a:gd name="T60" fmla="*/ 146 w 353"/>
                <a:gd name="T61" fmla="*/ 461 h 548"/>
                <a:gd name="T62" fmla="*/ 184 w 353"/>
                <a:gd name="T63" fmla="*/ 464 h 548"/>
                <a:gd name="T64" fmla="*/ 201 w 353"/>
                <a:gd name="T65" fmla="*/ 465 h 548"/>
                <a:gd name="T66" fmla="*/ 312 w 353"/>
                <a:gd name="T67" fmla="*/ 486 h 548"/>
                <a:gd name="T68" fmla="*/ 332 w 353"/>
                <a:gd name="T69" fmla="*/ 392 h 548"/>
                <a:gd name="T70" fmla="*/ 343 w 353"/>
                <a:gd name="T71" fmla="*/ 311 h 548"/>
                <a:gd name="T72" fmla="*/ 353 w 353"/>
                <a:gd name="T73" fmla="*/ 191 h 548"/>
                <a:gd name="T74" fmla="*/ 344 w 353"/>
                <a:gd name="T75" fmla="*/ 76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353" h="548">
                  <a:moveTo>
                    <a:pt x="330" y="35"/>
                  </a:moveTo>
                  <a:lnTo>
                    <a:pt x="318" y="20"/>
                  </a:lnTo>
                  <a:lnTo>
                    <a:pt x="304" y="9"/>
                  </a:lnTo>
                  <a:lnTo>
                    <a:pt x="288" y="2"/>
                  </a:lnTo>
                  <a:lnTo>
                    <a:pt x="271" y="0"/>
                  </a:lnTo>
                  <a:lnTo>
                    <a:pt x="251" y="0"/>
                  </a:lnTo>
                  <a:lnTo>
                    <a:pt x="232" y="2"/>
                  </a:lnTo>
                  <a:lnTo>
                    <a:pt x="211" y="8"/>
                  </a:lnTo>
                  <a:lnTo>
                    <a:pt x="191" y="15"/>
                  </a:lnTo>
                  <a:lnTo>
                    <a:pt x="171" y="23"/>
                  </a:lnTo>
                  <a:lnTo>
                    <a:pt x="151" y="33"/>
                  </a:lnTo>
                  <a:lnTo>
                    <a:pt x="134" y="44"/>
                  </a:lnTo>
                  <a:lnTo>
                    <a:pt x="116" y="55"/>
                  </a:lnTo>
                  <a:lnTo>
                    <a:pt x="101" y="67"/>
                  </a:lnTo>
                  <a:lnTo>
                    <a:pt x="89" y="77"/>
                  </a:lnTo>
                  <a:lnTo>
                    <a:pt x="78" y="87"/>
                  </a:lnTo>
                  <a:lnTo>
                    <a:pt x="72" y="97"/>
                  </a:lnTo>
                  <a:lnTo>
                    <a:pt x="60" y="119"/>
                  </a:lnTo>
                  <a:lnTo>
                    <a:pt x="49" y="149"/>
                  </a:lnTo>
                  <a:lnTo>
                    <a:pt x="36" y="182"/>
                  </a:lnTo>
                  <a:lnTo>
                    <a:pt x="25" y="216"/>
                  </a:lnTo>
                  <a:lnTo>
                    <a:pt x="15" y="249"/>
                  </a:lnTo>
                  <a:lnTo>
                    <a:pt x="7" y="276"/>
                  </a:lnTo>
                  <a:lnTo>
                    <a:pt x="2" y="295"/>
                  </a:lnTo>
                  <a:lnTo>
                    <a:pt x="0" y="302"/>
                  </a:lnTo>
                  <a:lnTo>
                    <a:pt x="67" y="289"/>
                  </a:lnTo>
                  <a:lnTo>
                    <a:pt x="67" y="296"/>
                  </a:lnTo>
                  <a:lnTo>
                    <a:pt x="65" y="314"/>
                  </a:lnTo>
                  <a:lnTo>
                    <a:pt x="63" y="335"/>
                  </a:lnTo>
                  <a:lnTo>
                    <a:pt x="61" y="355"/>
                  </a:lnTo>
                  <a:lnTo>
                    <a:pt x="66" y="356"/>
                  </a:lnTo>
                  <a:lnTo>
                    <a:pt x="73" y="356"/>
                  </a:lnTo>
                  <a:lnTo>
                    <a:pt x="81" y="356"/>
                  </a:lnTo>
                  <a:lnTo>
                    <a:pt x="89" y="355"/>
                  </a:lnTo>
                  <a:lnTo>
                    <a:pt x="97" y="355"/>
                  </a:lnTo>
                  <a:lnTo>
                    <a:pt x="105" y="352"/>
                  </a:lnTo>
                  <a:lnTo>
                    <a:pt x="111" y="350"/>
                  </a:lnTo>
                  <a:lnTo>
                    <a:pt x="116" y="348"/>
                  </a:lnTo>
                  <a:lnTo>
                    <a:pt x="127" y="340"/>
                  </a:lnTo>
                  <a:lnTo>
                    <a:pt x="137" y="332"/>
                  </a:lnTo>
                  <a:lnTo>
                    <a:pt x="145" y="325"/>
                  </a:lnTo>
                  <a:lnTo>
                    <a:pt x="149" y="322"/>
                  </a:lnTo>
                  <a:lnTo>
                    <a:pt x="151" y="326"/>
                  </a:lnTo>
                  <a:lnTo>
                    <a:pt x="154" y="336"/>
                  </a:lnTo>
                  <a:lnTo>
                    <a:pt x="157" y="351"/>
                  </a:lnTo>
                  <a:lnTo>
                    <a:pt x="157" y="367"/>
                  </a:lnTo>
                  <a:lnTo>
                    <a:pt x="150" y="382"/>
                  </a:lnTo>
                  <a:lnTo>
                    <a:pt x="136" y="394"/>
                  </a:lnTo>
                  <a:lnTo>
                    <a:pt x="111" y="400"/>
                  </a:lnTo>
                  <a:lnTo>
                    <a:pt x="72" y="398"/>
                  </a:lnTo>
                  <a:lnTo>
                    <a:pt x="67" y="397"/>
                  </a:lnTo>
                  <a:lnTo>
                    <a:pt x="63" y="396"/>
                  </a:lnTo>
                  <a:lnTo>
                    <a:pt x="60" y="396"/>
                  </a:lnTo>
                  <a:lnTo>
                    <a:pt x="57" y="395"/>
                  </a:lnTo>
                  <a:lnTo>
                    <a:pt x="57" y="416"/>
                  </a:lnTo>
                  <a:lnTo>
                    <a:pt x="59" y="434"/>
                  </a:lnTo>
                  <a:lnTo>
                    <a:pt x="63" y="447"/>
                  </a:lnTo>
                  <a:lnTo>
                    <a:pt x="72" y="453"/>
                  </a:lnTo>
                  <a:lnTo>
                    <a:pt x="85" y="455"/>
                  </a:lnTo>
                  <a:lnTo>
                    <a:pt x="104" y="456"/>
                  </a:lnTo>
                  <a:lnTo>
                    <a:pt x="125" y="458"/>
                  </a:lnTo>
                  <a:lnTo>
                    <a:pt x="146" y="461"/>
                  </a:lnTo>
                  <a:lnTo>
                    <a:pt x="167" y="463"/>
                  </a:lnTo>
                  <a:lnTo>
                    <a:pt x="184" y="464"/>
                  </a:lnTo>
                  <a:lnTo>
                    <a:pt x="196" y="465"/>
                  </a:lnTo>
                  <a:lnTo>
                    <a:pt x="201" y="465"/>
                  </a:lnTo>
                  <a:lnTo>
                    <a:pt x="188" y="548"/>
                  </a:lnTo>
                  <a:lnTo>
                    <a:pt x="312" y="486"/>
                  </a:lnTo>
                  <a:lnTo>
                    <a:pt x="330" y="404"/>
                  </a:lnTo>
                  <a:lnTo>
                    <a:pt x="332" y="392"/>
                  </a:lnTo>
                  <a:lnTo>
                    <a:pt x="336" y="359"/>
                  </a:lnTo>
                  <a:lnTo>
                    <a:pt x="343" y="311"/>
                  </a:lnTo>
                  <a:lnTo>
                    <a:pt x="349" y="253"/>
                  </a:lnTo>
                  <a:lnTo>
                    <a:pt x="353" y="191"/>
                  </a:lnTo>
                  <a:lnTo>
                    <a:pt x="351" y="130"/>
                  </a:lnTo>
                  <a:lnTo>
                    <a:pt x="344" y="76"/>
                  </a:lnTo>
                  <a:lnTo>
                    <a:pt x="330" y="35"/>
                  </a:lnTo>
                  <a:close/>
                </a:path>
              </a:pathLst>
            </a:custGeom>
            <a:solidFill>
              <a:srgbClr val="E5A5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82"/>
            <p:cNvSpPr>
              <a:spLocks/>
            </p:cNvSpPr>
            <p:nvPr/>
          </p:nvSpPr>
          <p:spPr bwMode="auto">
            <a:xfrm>
              <a:off x="4957763" y="5157788"/>
              <a:ext cx="77788" cy="36513"/>
            </a:xfrm>
            <a:custGeom>
              <a:avLst/>
              <a:gdLst>
                <a:gd name="T0" fmla="*/ 0 w 98"/>
                <a:gd name="T1" fmla="*/ 24 h 46"/>
                <a:gd name="T2" fmla="*/ 1 w 98"/>
                <a:gd name="T3" fmla="*/ 23 h 46"/>
                <a:gd name="T4" fmla="*/ 5 w 98"/>
                <a:gd name="T5" fmla="*/ 20 h 46"/>
                <a:gd name="T6" fmla="*/ 10 w 98"/>
                <a:gd name="T7" fmla="*/ 16 h 46"/>
                <a:gd name="T8" fmla="*/ 17 w 98"/>
                <a:gd name="T9" fmla="*/ 12 h 46"/>
                <a:gd name="T10" fmla="*/ 25 w 98"/>
                <a:gd name="T11" fmla="*/ 7 h 46"/>
                <a:gd name="T12" fmla="*/ 35 w 98"/>
                <a:gd name="T13" fmla="*/ 2 h 46"/>
                <a:gd name="T14" fmla="*/ 44 w 98"/>
                <a:gd name="T15" fmla="*/ 0 h 46"/>
                <a:gd name="T16" fmla="*/ 52 w 98"/>
                <a:gd name="T17" fmla="*/ 0 h 46"/>
                <a:gd name="T18" fmla="*/ 60 w 98"/>
                <a:gd name="T19" fmla="*/ 1 h 46"/>
                <a:gd name="T20" fmla="*/ 68 w 98"/>
                <a:gd name="T21" fmla="*/ 6 h 46"/>
                <a:gd name="T22" fmla="*/ 76 w 98"/>
                <a:gd name="T23" fmla="*/ 10 h 46"/>
                <a:gd name="T24" fmla="*/ 83 w 98"/>
                <a:gd name="T25" fmla="*/ 16 h 46"/>
                <a:gd name="T26" fmla="*/ 89 w 98"/>
                <a:gd name="T27" fmla="*/ 22 h 46"/>
                <a:gd name="T28" fmla="*/ 93 w 98"/>
                <a:gd name="T29" fmla="*/ 27 h 46"/>
                <a:gd name="T30" fmla="*/ 97 w 98"/>
                <a:gd name="T31" fmla="*/ 30 h 46"/>
                <a:gd name="T32" fmla="*/ 98 w 98"/>
                <a:gd name="T33" fmla="*/ 31 h 46"/>
                <a:gd name="T34" fmla="*/ 97 w 98"/>
                <a:gd name="T35" fmla="*/ 32 h 46"/>
                <a:gd name="T36" fmla="*/ 96 w 98"/>
                <a:gd name="T37" fmla="*/ 34 h 46"/>
                <a:gd name="T38" fmla="*/ 92 w 98"/>
                <a:gd name="T39" fmla="*/ 37 h 46"/>
                <a:gd name="T40" fmla="*/ 86 w 98"/>
                <a:gd name="T41" fmla="*/ 39 h 46"/>
                <a:gd name="T42" fmla="*/ 79 w 98"/>
                <a:gd name="T43" fmla="*/ 43 h 46"/>
                <a:gd name="T44" fmla="*/ 71 w 98"/>
                <a:gd name="T45" fmla="*/ 45 h 46"/>
                <a:gd name="T46" fmla="*/ 61 w 98"/>
                <a:gd name="T47" fmla="*/ 46 h 46"/>
                <a:gd name="T48" fmla="*/ 48 w 98"/>
                <a:gd name="T49" fmla="*/ 45 h 46"/>
                <a:gd name="T50" fmla="*/ 36 w 98"/>
                <a:gd name="T51" fmla="*/ 43 h 46"/>
                <a:gd name="T52" fmla="*/ 25 w 98"/>
                <a:gd name="T53" fmla="*/ 40 h 46"/>
                <a:gd name="T54" fmla="*/ 17 w 98"/>
                <a:gd name="T55" fmla="*/ 37 h 46"/>
                <a:gd name="T56" fmla="*/ 10 w 98"/>
                <a:gd name="T57" fmla="*/ 34 h 46"/>
                <a:gd name="T58" fmla="*/ 6 w 98"/>
                <a:gd name="T59" fmla="*/ 30 h 46"/>
                <a:gd name="T60" fmla="*/ 2 w 98"/>
                <a:gd name="T61" fmla="*/ 27 h 46"/>
                <a:gd name="T62" fmla="*/ 1 w 98"/>
                <a:gd name="T63" fmla="*/ 25 h 46"/>
                <a:gd name="T64" fmla="*/ 0 w 98"/>
                <a:gd name="T65" fmla="*/ 24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98" h="46">
                  <a:moveTo>
                    <a:pt x="0" y="24"/>
                  </a:moveTo>
                  <a:lnTo>
                    <a:pt x="1" y="23"/>
                  </a:lnTo>
                  <a:lnTo>
                    <a:pt x="5" y="20"/>
                  </a:lnTo>
                  <a:lnTo>
                    <a:pt x="10" y="16"/>
                  </a:lnTo>
                  <a:lnTo>
                    <a:pt x="17" y="12"/>
                  </a:lnTo>
                  <a:lnTo>
                    <a:pt x="25" y="7"/>
                  </a:lnTo>
                  <a:lnTo>
                    <a:pt x="35" y="2"/>
                  </a:lnTo>
                  <a:lnTo>
                    <a:pt x="44" y="0"/>
                  </a:lnTo>
                  <a:lnTo>
                    <a:pt x="52" y="0"/>
                  </a:lnTo>
                  <a:lnTo>
                    <a:pt x="60" y="1"/>
                  </a:lnTo>
                  <a:lnTo>
                    <a:pt x="68" y="6"/>
                  </a:lnTo>
                  <a:lnTo>
                    <a:pt x="76" y="10"/>
                  </a:lnTo>
                  <a:lnTo>
                    <a:pt x="83" y="16"/>
                  </a:lnTo>
                  <a:lnTo>
                    <a:pt x="89" y="22"/>
                  </a:lnTo>
                  <a:lnTo>
                    <a:pt x="93" y="27"/>
                  </a:lnTo>
                  <a:lnTo>
                    <a:pt x="97" y="30"/>
                  </a:lnTo>
                  <a:lnTo>
                    <a:pt x="98" y="31"/>
                  </a:lnTo>
                  <a:lnTo>
                    <a:pt x="97" y="32"/>
                  </a:lnTo>
                  <a:lnTo>
                    <a:pt x="96" y="34"/>
                  </a:lnTo>
                  <a:lnTo>
                    <a:pt x="92" y="37"/>
                  </a:lnTo>
                  <a:lnTo>
                    <a:pt x="86" y="39"/>
                  </a:lnTo>
                  <a:lnTo>
                    <a:pt x="79" y="43"/>
                  </a:lnTo>
                  <a:lnTo>
                    <a:pt x="71" y="45"/>
                  </a:lnTo>
                  <a:lnTo>
                    <a:pt x="61" y="46"/>
                  </a:lnTo>
                  <a:lnTo>
                    <a:pt x="48" y="45"/>
                  </a:lnTo>
                  <a:lnTo>
                    <a:pt x="36" y="43"/>
                  </a:lnTo>
                  <a:lnTo>
                    <a:pt x="25" y="40"/>
                  </a:lnTo>
                  <a:lnTo>
                    <a:pt x="17" y="37"/>
                  </a:lnTo>
                  <a:lnTo>
                    <a:pt x="10" y="34"/>
                  </a:lnTo>
                  <a:lnTo>
                    <a:pt x="6" y="30"/>
                  </a:lnTo>
                  <a:lnTo>
                    <a:pt x="2" y="27"/>
                  </a:lnTo>
                  <a:lnTo>
                    <a:pt x="1" y="25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83"/>
            <p:cNvSpPr>
              <a:spLocks/>
            </p:cNvSpPr>
            <p:nvPr/>
          </p:nvSpPr>
          <p:spPr bwMode="auto">
            <a:xfrm>
              <a:off x="4983163" y="5164138"/>
              <a:ext cx="23813" cy="23813"/>
            </a:xfrm>
            <a:custGeom>
              <a:avLst/>
              <a:gdLst>
                <a:gd name="T0" fmla="*/ 15 w 31"/>
                <a:gd name="T1" fmla="*/ 0 h 29"/>
                <a:gd name="T2" fmla="*/ 9 w 31"/>
                <a:gd name="T3" fmla="*/ 1 h 29"/>
                <a:gd name="T4" fmla="*/ 5 w 31"/>
                <a:gd name="T5" fmla="*/ 5 h 29"/>
                <a:gd name="T6" fmla="*/ 1 w 31"/>
                <a:gd name="T7" fmla="*/ 10 h 29"/>
                <a:gd name="T8" fmla="*/ 0 w 31"/>
                <a:gd name="T9" fmla="*/ 15 h 29"/>
                <a:gd name="T10" fmla="*/ 1 w 31"/>
                <a:gd name="T11" fmla="*/ 21 h 29"/>
                <a:gd name="T12" fmla="*/ 5 w 31"/>
                <a:gd name="T13" fmla="*/ 26 h 29"/>
                <a:gd name="T14" fmla="*/ 9 w 31"/>
                <a:gd name="T15" fmla="*/ 28 h 29"/>
                <a:gd name="T16" fmla="*/ 15 w 31"/>
                <a:gd name="T17" fmla="*/ 29 h 29"/>
                <a:gd name="T18" fmla="*/ 21 w 31"/>
                <a:gd name="T19" fmla="*/ 28 h 29"/>
                <a:gd name="T20" fmla="*/ 27 w 31"/>
                <a:gd name="T21" fmla="*/ 26 h 29"/>
                <a:gd name="T22" fmla="*/ 30 w 31"/>
                <a:gd name="T23" fmla="*/ 21 h 29"/>
                <a:gd name="T24" fmla="*/ 31 w 31"/>
                <a:gd name="T25" fmla="*/ 15 h 29"/>
                <a:gd name="T26" fmla="*/ 30 w 31"/>
                <a:gd name="T27" fmla="*/ 10 h 29"/>
                <a:gd name="T28" fmla="*/ 27 w 31"/>
                <a:gd name="T29" fmla="*/ 5 h 29"/>
                <a:gd name="T30" fmla="*/ 21 w 31"/>
                <a:gd name="T31" fmla="*/ 1 h 29"/>
                <a:gd name="T32" fmla="*/ 15 w 31"/>
                <a:gd name="T33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29">
                  <a:moveTo>
                    <a:pt x="15" y="0"/>
                  </a:moveTo>
                  <a:lnTo>
                    <a:pt x="9" y="1"/>
                  </a:lnTo>
                  <a:lnTo>
                    <a:pt x="5" y="5"/>
                  </a:lnTo>
                  <a:lnTo>
                    <a:pt x="1" y="10"/>
                  </a:lnTo>
                  <a:lnTo>
                    <a:pt x="0" y="15"/>
                  </a:lnTo>
                  <a:lnTo>
                    <a:pt x="1" y="21"/>
                  </a:lnTo>
                  <a:lnTo>
                    <a:pt x="5" y="26"/>
                  </a:lnTo>
                  <a:lnTo>
                    <a:pt x="9" y="28"/>
                  </a:lnTo>
                  <a:lnTo>
                    <a:pt x="15" y="29"/>
                  </a:lnTo>
                  <a:lnTo>
                    <a:pt x="21" y="28"/>
                  </a:lnTo>
                  <a:lnTo>
                    <a:pt x="27" y="26"/>
                  </a:lnTo>
                  <a:lnTo>
                    <a:pt x="30" y="21"/>
                  </a:lnTo>
                  <a:lnTo>
                    <a:pt x="31" y="15"/>
                  </a:lnTo>
                  <a:lnTo>
                    <a:pt x="30" y="10"/>
                  </a:lnTo>
                  <a:lnTo>
                    <a:pt x="27" y="5"/>
                  </a:lnTo>
                  <a:lnTo>
                    <a:pt x="21" y="1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26A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84"/>
            <p:cNvSpPr>
              <a:spLocks/>
            </p:cNvSpPr>
            <p:nvPr/>
          </p:nvSpPr>
          <p:spPr bwMode="auto">
            <a:xfrm>
              <a:off x="4943475" y="4973638"/>
              <a:ext cx="311150" cy="274638"/>
            </a:xfrm>
            <a:custGeom>
              <a:avLst/>
              <a:gdLst>
                <a:gd name="T0" fmla="*/ 1 w 392"/>
                <a:gd name="T1" fmla="*/ 119 h 346"/>
                <a:gd name="T2" fmla="*/ 13 w 392"/>
                <a:gd name="T3" fmla="*/ 107 h 346"/>
                <a:gd name="T4" fmla="*/ 35 w 392"/>
                <a:gd name="T5" fmla="*/ 85 h 346"/>
                <a:gd name="T6" fmla="*/ 65 w 392"/>
                <a:gd name="T7" fmla="*/ 60 h 346"/>
                <a:gd name="T8" fmla="*/ 101 w 392"/>
                <a:gd name="T9" fmla="*/ 34 h 346"/>
                <a:gd name="T10" fmla="*/ 140 w 392"/>
                <a:gd name="T11" fmla="*/ 12 h 346"/>
                <a:gd name="T12" fmla="*/ 181 w 392"/>
                <a:gd name="T13" fmla="*/ 1 h 346"/>
                <a:gd name="T14" fmla="*/ 222 w 392"/>
                <a:gd name="T15" fmla="*/ 2 h 346"/>
                <a:gd name="T16" fmla="*/ 274 w 392"/>
                <a:gd name="T17" fmla="*/ 33 h 346"/>
                <a:gd name="T18" fmla="*/ 308 w 392"/>
                <a:gd name="T19" fmla="*/ 102 h 346"/>
                <a:gd name="T20" fmla="*/ 316 w 392"/>
                <a:gd name="T21" fmla="*/ 177 h 346"/>
                <a:gd name="T22" fmla="*/ 313 w 392"/>
                <a:gd name="T23" fmla="*/ 228 h 346"/>
                <a:gd name="T24" fmla="*/ 314 w 392"/>
                <a:gd name="T25" fmla="*/ 233 h 346"/>
                <a:gd name="T26" fmla="*/ 328 w 392"/>
                <a:gd name="T27" fmla="*/ 225 h 346"/>
                <a:gd name="T28" fmla="*/ 350 w 392"/>
                <a:gd name="T29" fmla="*/ 225 h 346"/>
                <a:gd name="T30" fmla="*/ 375 w 392"/>
                <a:gd name="T31" fmla="*/ 252 h 346"/>
                <a:gd name="T32" fmla="*/ 392 w 392"/>
                <a:gd name="T33" fmla="*/ 308 h 346"/>
                <a:gd name="T34" fmla="*/ 368 w 392"/>
                <a:gd name="T35" fmla="*/ 337 h 346"/>
                <a:gd name="T36" fmla="*/ 323 w 392"/>
                <a:gd name="T37" fmla="*/ 343 h 346"/>
                <a:gd name="T38" fmla="*/ 286 w 392"/>
                <a:gd name="T39" fmla="*/ 339 h 346"/>
                <a:gd name="T40" fmla="*/ 262 w 392"/>
                <a:gd name="T41" fmla="*/ 346 h 346"/>
                <a:gd name="T42" fmla="*/ 251 w 392"/>
                <a:gd name="T43" fmla="*/ 334 h 346"/>
                <a:gd name="T44" fmla="*/ 260 w 392"/>
                <a:gd name="T45" fmla="*/ 327 h 346"/>
                <a:gd name="T46" fmla="*/ 268 w 392"/>
                <a:gd name="T47" fmla="*/ 311 h 346"/>
                <a:gd name="T48" fmla="*/ 267 w 392"/>
                <a:gd name="T49" fmla="*/ 283 h 346"/>
                <a:gd name="T50" fmla="*/ 249 w 392"/>
                <a:gd name="T51" fmla="*/ 248 h 346"/>
                <a:gd name="T52" fmla="*/ 221 w 392"/>
                <a:gd name="T53" fmla="*/ 244 h 346"/>
                <a:gd name="T54" fmla="*/ 193 w 392"/>
                <a:gd name="T55" fmla="*/ 260 h 346"/>
                <a:gd name="T56" fmla="*/ 173 w 392"/>
                <a:gd name="T57" fmla="*/ 276 h 346"/>
                <a:gd name="T58" fmla="*/ 173 w 392"/>
                <a:gd name="T59" fmla="*/ 275 h 346"/>
                <a:gd name="T60" fmla="*/ 190 w 392"/>
                <a:gd name="T61" fmla="*/ 241 h 346"/>
                <a:gd name="T62" fmla="*/ 206 w 392"/>
                <a:gd name="T63" fmla="*/ 191 h 346"/>
                <a:gd name="T64" fmla="*/ 205 w 392"/>
                <a:gd name="T65" fmla="*/ 136 h 346"/>
                <a:gd name="T66" fmla="*/ 184 w 392"/>
                <a:gd name="T67" fmla="*/ 102 h 346"/>
                <a:gd name="T68" fmla="*/ 158 w 392"/>
                <a:gd name="T69" fmla="*/ 91 h 346"/>
                <a:gd name="T70" fmla="*/ 129 w 392"/>
                <a:gd name="T71" fmla="*/ 87 h 346"/>
                <a:gd name="T72" fmla="*/ 95 w 392"/>
                <a:gd name="T73" fmla="*/ 91 h 346"/>
                <a:gd name="T74" fmla="*/ 64 w 392"/>
                <a:gd name="T75" fmla="*/ 99 h 346"/>
                <a:gd name="T76" fmla="*/ 35 w 392"/>
                <a:gd name="T77" fmla="*/ 107 h 346"/>
                <a:gd name="T78" fmla="*/ 13 w 392"/>
                <a:gd name="T79" fmla="*/ 116 h 346"/>
                <a:gd name="T80" fmla="*/ 1 w 392"/>
                <a:gd name="T81" fmla="*/ 121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92" h="346">
                  <a:moveTo>
                    <a:pt x="0" y="122"/>
                  </a:moveTo>
                  <a:lnTo>
                    <a:pt x="1" y="119"/>
                  </a:lnTo>
                  <a:lnTo>
                    <a:pt x="5" y="115"/>
                  </a:lnTo>
                  <a:lnTo>
                    <a:pt x="13" y="107"/>
                  </a:lnTo>
                  <a:lnTo>
                    <a:pt x="23" y="96"/>
                  </a:lnTo>
                  <a:lnTo>
                    <a:pt x="35" y="85"/>
                  </a:lnTo>
                  <a:lnTo>
                    <a:pt x="49" y="72"/>
                  </a:lnTo>
                  <a:lnTo>
                    <a:pt x="65" y="60"/>
                  </a:lnTo>
                  <a:lnTo>
                    <a:pt x="82" y="46"/>
                  </a:lnTo>
                  <a:lnTo>
                    <a:pt x="101" y="34"/>
                  </a:lnTo>
                  <a:lnTo>
                    <a:pt x="119" y="23"/>
                  </a:lnTo>
                  <a:lnTo>
                    <a:pt x="140" y="12"/>
                  </a:lnTo>
                  <a:lnTo>
                    <a:pt x="161" y="5"/>
                  </a:lnTo>
                  <a:lnTo>
                    <a:pt x="181" y="1"/>
                  </a:lnTo>
                  <a:lnTo>
                    <a:pt x="201" y="0"/>
                  </a:lnTo>
                  <a:lnTo>
                    <a:pt x="222" y="2"/>
                  </a:lnTo>
                  <a:lnTo>
                    <a:pt x="241" y="9"/>
                  </a:lnTo>
                  <a:lnTo>
                    <a:pt x="274" y="33"/>
                  </a:lnTo>
                  <a:lnTo>
                    <a:pt x="296" y="65"/>
                  </a:lnTo>
                  <a:lnTo>
                    <a:pt x="308" y="102"/>
                  </a:lnTo>
                  <a:lnTo>
                    <a:pt x="315" y="141"/>
                  </a:lnTo>
                  <a:lnTo>
                    <a:pt x="316" y="177"/>
                  </a:lnTo>
                  <a:lnTo>
                    <a:pt x="315" y="207"/>
                  </a:lnTo>
                  <a:lnTo>
                    <a:pt x="313" y="228"/>
                  </a:lnTo>
                  <a:lnTo>
                    <a:pt x="312" y="236"/>
                  </a:lnTo>
                  <a:lnTo>
                    <a:pt x="314" y="233"/>
                  </a:lnTo>
                  <a:lnTo>
                    <a:pt x="319" y="230"/>
                  </a:lnTo>
                  <a:lnTo>
                    <a:pt x="328" y="225"/>
                  </a:lnTo>
                  <a:lnTo>
                    <a:pt x="338" y="223"/>
                  </a:lnTo>
                  <a:lnTo>
                    <a:pt x="350" y="225"/>
                  </a:lnTo>
                  <a:lnTo>
                    <a:pt x="362" y="235"/>
                  </a:lnTo>
                  <a:lnTo>
                    <a:pt x="375" y="252"/>
                  </a:lnTo>
                  <a:lnTo>
                    <a:pt x="388" y="279"/>
                  </a:lnTo>
                  <a:lnTo>
                    <a:pt x="392" y="308"/>
                  </a:lnTo>
                  <a:lnTo>
                    <a:pt x="384" y="327"/>
                  </a:lnTo>
                  <a:lnTo>
                    <a:pt x="368" y="337"/>
                  </a:lnTo>
                  <a:lnTo>
                    <a:pt x="346" y="343"/>
                  </a:lnTo>
                  <a:lnTo>
                    <a:pt x="323" y="343"/>
                  </a:lnTo>
                  <a:lnTo>
                    <a:pt x="301" y="342"/>
                  </a:lnTo>
                  <a:lnTo>
                    <a:pt x="286" y="339"/>
                  </a:lnTo>
                  <a:lnTo>
                    <a:pt x="281" y="338"/>
                  </a:lnTo>
                  <a:lnTo>
                    <a:pt x="262" y="346"/>
                  </a:lnTo>
                  <a:lnTo>
                    <a:pt x="249" y="335"/>
                  </a:lnTo>
                  <a:lnTo>
                    <a:pt x="251" y="334"/>
                  </a:lnTo>
                  <a:lnTo>
                    <a:pt x="255" y="331"/>
                  </a:lnTo>
                  <a:lnTo>
                    <a:pt x="260" y="327"/>
                  </a:lnTo>
                  <a:lnTo>
                    <a:pt x="264" y="320"/>
                  </a:lnTo>
                  <a:lnTo>
                    <a:pt x="268" y="311"/>
                  </a:lnTo>
                  <a:lnTo>
                    <a:pt x="269" y="298"/>
                  </a:lnTo>
                  <a:lnTo>
                    <a:pt x="267" y="283"/>
                  </a:lnTo>
                  <a:lnTo>
                    <a:pt x="260" y="263"/>
                  </a:lnTo>
                  <a:lnTo>
                    <a:pt x="249" y="248"/>
                  </a:lnTo>
                  <a:lnTo>
                    <a:pt x="236" y="243"/>
                  </a:lnTo>
                  <a:lnTo>
                    <a:pt x="221" y="244"/>
                  </a:lnTo>
                  <a:lnTo>
                    <a:pt x="207" y="251"/>
                  </a:lnTo>
                  <a:lnTo>
                    <a:pt x="193" y="260"/>
                  </a:lnTo>
                  <a:lnTo>
                    <a:pt x="181" y="269"/>
                  </a:lnTo>
                  <a:lnTo>
                    <a:pt x="173" y="276"/>
                  </a:lnTo>
                  <a:lnTo>
                    <a:pt x="171" y="279"/>
                  </a:lnTo>
                  <a:lnTo>
                    <a:pt x="173" y="275"/>
                  </a:lnTo>
                  <a:lnTo>
                    <a:pt x="180" y="261"/>
                  </a:lnTo>
                  <a:lnTo>
                    <a:pt x="190" y="241"/>
                  </a:lnTo>
                  <a:lnTo>
                    <a:pt x="199" y="217"/>
                  </a:lnTo>
                  <a:lnTo>
                    <a:pt x="206" y="191"/>
                  </a:lnTo>
                  <a:lnTo>
                    <a:pt x="208" y="162"/>
                  </a:lnTo>
                  <a:lnTo>
                    <a:pt x="205" y="136"/>
                  </a:lnTo>
                  <a:lnTo>
                    <a:pt x="193" y="111"/>
                  </a:lnTo>
                  <a:lnTo>
                    <a:pt x="184" y="102"/>
                  </a:lnTo>
                  <a:lnTo>
                    <a:pt x="172" y="94"/>
                  </a:lnTo>
                  <a:lnTo>
                    <a:pt x="158" y="91"/>
                  </a:lnTo>
                  <a:lnTo>
                    <a:pt x="143" y="87"/>
                  </a:lnTo>
                  <a:lnTo>
                    <a:pt x="129" y="87"/>
                  </a:lnTo>
                  <a:lnTo>
                    <a:pt x="112" y="88"/>
                  </a:lnTo>
                  <a:lnTo>
                    <a:pt x="95" y="91"/>
                  </a:lnTo>
                  <a:lnTo>
                    <a:pt x="79" y="94"/>
                  </a:lnTo>
                  <a:lnTo>
                    <a:pt x="64" y="99"/>
                  </a:lnTo>
                  <a:lnTo>
                    <a:pt x="49" y="102"/>
                  </a:lnTo>
                  <a:lnTo>
                    <a:pt x="35" y="107"/>
                  </a:lnTo>
                  <a:lnTo>
                    <a:pt x="24" y="111"/>
                  </a:lnTo>
                  <a:lnTo>
                    <a:pt x="13" y="116"/>
                  </a:lnTo>
                  <a:lnTo>
                    <a:pt x="6" y="118"/>
                  </a:lnTo>
                  <a:lnTo>
                    <a:pt x="1" y="121"/>
                  </a:lnTo>
                  <a:lnTo>
                    <a:pt x="0" y="122"/>
                  </a:lnTo>
                  <a:close/>
                </a:path>
              </a:pathLst>
            </a:custGeom>
            <a:solidFill>
              <a:srgbClr val="75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85"/>
            <p:cNvSpPr>
              <a:spLocks/>
            </p:cNvSpPr>
            <p:nvPr/>
          </p:nvSpPr>
          <p:spPr bwMode="auto">
            <a:xfrm>
              <a:off x="4875213" y="5378451"/>
              <a:ext cx="404813" cy="544513"/>
            </a:xfrm>
            <a:custGeom>
              <a:avLst/>
              <a:gdLst>
                <a:gd name="T0" fmla="*/ 202 w 510"/>
                <a:gd name="T1" fmla="*/ 62 h 684"/>
                <a:gd name="T2" fmla="*/ 200 w 510"/>
                <a:gd name="T3" fmla="*/ 63 h 684"/>
                <a:gd name="T4" fmla="*/ 194 w 510"/>
                <a:gd name="T5" fmla="*/ 67 h 684"/>
                <a:gd name="T6" fmla="*/ 185 w 510"/>
                <a:gd name="T7" fmla="*/ 71 h 684"/>
                <a:gd name="T8" fmla="*/ 172 w 510"/>
                <a:gd name="T9" fmla="*/ 78 h 684"/>
                <a:gd name="T10" fmla="*/ 157 w 510"/>
                <a:gd name="T11" fmla="*/ 88 h 684"/>
                <a:gd name="T12" fmla="*/ 141 w 510"/>
                <a:gd name="T13" fmla="*/ 98 h 684"/>
                <a:gd name="T14" fmla="*/ 125 w 510"/>
                <a:gd name="T15" fmla="*/ 108 h 684"/>
                <a:gd name="T16" fmla="*/ 107 w 510"/>
                <a:gd name="T17" fmla="*/ 121 h 684"/>
                <a:gd name="T18" fmla="*/ 90 w 510"/>
                <a:gd name="T19" fmla="*/ 134 h 684"/>
                <a:gd name="T20" fmla="*/ 73 w 510"/>
                <a:gd name="T21" fmla="*/ 147 h 684"/>
                <a:gd name="T22" fmla="*/ 58 w 510"/>
                <a:gd name="T23" fmla="*/ 162 h 684"/>
                <a:gd name="T24" fmla="*/ 45 w 510"/>
                <a:gd name="T25" fmla="*/ 177 h 684"/>
                <a:gd name="T26" fmla="*/ 35 w 510"/>
                <a:gd name="T27" fmla="*/ 191 h 684"/>
                <a:gd name="T28" fmla="*/ 28 w 510"/>
                <a:gd name="T29" fmla="*/ 206 h 684"/>
                <a:gd name="T30" fmla="*/ 25 w 510"/>
                <a:gd name="T31" fmla="*/ 221 h 684"/>
                <a:gd name="T32" fmla="*/ 26 w 510"/>
                <a:gd name="T33" fmla="*/ 235 h 684"/>
                <a:gd name="T34" fmla="*/ 37 w 510"/>
                <a:gd name="T35" fmla="*/ 283 h 684"/>
                <a:gd name="T36" fmla="*/ 45 w 510"/>
                <a:gd name="T37" fmla="*/ 318 h 684"/>
                <a:gd name="T38" fmla="*/ 50 w 510"/>
                <a:gd name="T39" fmla="*/ 337 h 684"/>
                <a:gd name="T40" fmla="*/ 51 w 510"/>
                <a:gd name="T41" fmla="*/ 344 h 684"/>
                <a:gd name="T42" fmla="*/ 0 w 510"/>
                <a:gd name="T43" fmla="*/ 681 h 684"/>
                <a:gd name="T44" fmla="*/ 510 w 510"/>
                <a:gd name="T45" fmla="*/ 684 h 684"/>
                <a:gd name="T46" fmla="*/ 417 w 510"/>
                <a:gd name="T47" fmla="*/ 319 h 684"/>
                <a:gd name="T48" fmla="*/ 420 w 510"/>
                <a:gd name="T49" fmla="*/ 312 h 684"/>
                <a:gd name="T50" fmla="*/ 425 w 510"/>
                <a:gd name="T51" fmla="*/ 294 h 684"/>
                <a:gd name="T52" fmla="*/ 432 w 510"/>
                <a:gd name="T53" fmla="*/ 266 h 684"/>
                <a:gd name="T54" fmla="*/ 438 w 510"/>
                <a:gd name="T55" fmla="*/ 231 h 684"/>
                <a:gd name="T56" fmla="*/ 440 w 510"/>
                <a:gd name="T57" fmla="*/ 195 h 684"/>
                <a:gd name="T58" fmla="*/ 439 w 510"/>
                <a:gd name="T59" fmla="*/ 157 h 684"/>
                <a:gd name="T60" fmla="*/ 430 w 510"/>
                <a:gd name="T61" fmla="*/ 120 h 684"/>
                <a:gd name="T62" fmla="*/ 411 w 510"/>
                <a:gd name="T63" fmla="*/ 89 h 684"/>
                <a:gd name="T64" fmla="*/ 390 w 510"/>
                <a:gd name="T65" fmla="*/ 63 h 684"/>
                <a:gd name="T66" fmla="*/ 372 w 510"/>
                <a:gd name="T67" fmla="*/ 44 h 684"/>
                <a:gd name="T68" fmla="*/ 357 w 510"/>
                <a:gd name="T69" fmla="*/ 29 h 684"/>
                <a:gd name="T70" fmla="*/ 346 w 510"/>
                <a:gd name="T71" fmla="*/ 16 h 684"/>
                <a:gd name="T72" fmla="*/ 337 w 510"/>
                <a:gd name="T73" fmla="*/ 8 h 684"/>
                <a:gd name="T74" fmla="*/ 331 w 510"/>
                <a:gd name="T75" fmla="*/ 3 h 684"/>
                <a:gd name="T76" fmla="*/ 327 w 510"/>
                <a:gd name="T77" fmla="*/ 1 h 684"/>
                <a:gd name="T78" fmla="*/ 326 w 510"/>
                <a:gd name="T79" fmla="*/ 0 h 684"/>
                <a:gd name="T80" fmla="*/ 202 w 510"/>
                <a:gd name="T81" fmla="*/ 62 h 6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510" h="684">
                  <a:moveTo>
                    <a:pt x="202" y="62"/>
                  </a:moveTo>
                  <a:lnTo>
                    <a:pt x="200" y="63"/>
                  </a:lnTo>
                  <a:lnTo>
                    <a:pt x="194" y="67"/>
                  </a:lnTo>
                  <a:lnTo>
                    <a:pt x="185" y="71"/>
                  </a:lnTo>
                  <a:lnTo>
                    <a:pt x="172" y="78"/>
                  </a:lnTo>
                  <a:lnTo>
                    <a:pt x="157" y="88"/>
                  </a:lnTo>
                  <a:lnTo>
                    <a:pt x="141" y="98"/>
                  </a:lnTo>
                  <a:lnTo>
                    <a:pt x="125" y="108"/>
                  </a:lnTo>
                  <a:lnTo>
                    <a:pt x="107" y="121"/>
                  </a:lnTo>
                  <a:lnTo>
                    <a:pt x="90" y="134"/>
                  </a:lnTo>
                  <a:lnTo>
                    <a:pt x="73" y="147"/>
                  </a:lnTo>
                  <a:lnTo>
                    <a:pt x="58" y="162"/>
                  </a:lnTo>
                  <a:lnTo>
                    <a:pt x="45" y="177"/>
                  </a:lnTo>
                  <a:lnTo>
                    <a:pt x="35" y="191"/>
                  </a:lnTo>
                  <a:lnTo>
                    <a:pt x="28" y="206"/>
                  </a:lnTo>
                  <a:lnTo>
                    <a:pt x="25" y="221"/>
                  </a:lnTo>
                  <a:lnTo>
                    <a:pt x="26" y="235"/>
                  </a:lnTo>
                  <a:lnTo>
                    <a:pt x="37" y="283"/>
                  </a:lnTo>
                  <a:lnTo>
                    <a:pt x="45" y="318"/>
                  </a:lnTo>
                  <a:lnTo>
                    <a:pt x="50" y="337"/>
                  </a:lnTo>
                  <a:lnTo>
                    <a:pt x="51" y="344"/>
                  </a:lnTo>
                  <a:lnTo>
                    <a:pt x="0" y="681"/>
                  </a:lnTo>
                  <a:lnTo>
                    <a:pt x="510" y="684"/>
                  </a:lnTo>
                  <a:lnTo>
                    <a:pt x="417" y="319"/>
                  </a:lnTo>
                  <a:lnTo>
                    <a:pt x="420" y="312"/>
                  </a:lnTo>
                  <a:lnTo>
                    <a:pt x="425" y="294"/>
                  </a:lnTo>
                  <a:lnTo>
                    <a:pt x="432" y="266"/>
                  </a:lnTo>
                  <a:lnTo>
                    <a:pt x="438" y="231"/>
                  </a:lnTo>
                  <a:lnTo>
                    <a:pt x="440" y="195"/>
                  </a:lnTo>
                  <a:lnTo>
                    <a:pt x="439" y="157"/>
                  </a:lnTo>
                  <a:lnTo>
                    <a:pt x="430" y="120"/>
                  </a:lnTo>
                  <a:lnTo>
                    <a:pt x="411" y="89"/>
                  </a:lnTo>
                  <a:lnTo>
                    <a:pt x="390" y="63"/>
                  </a:lnTo>
                  <a:lnTo>
                    <a:pt x="372" y="44"/>
                  </a:lnTo>
                  <a:lnTo>
                    <a:pt x="357" y="29"/>
                  </a:lnTo>
                  <a:lnTo>
                    <a:pt x="346" y="16"/>
                  </a:lnTo>
                  <a:lnTo>
                    <a:pt x="337" y="8"/>
                  </a:lnTo>
                  <a:lnTo>
                    <a:pt x="331" y="3"/>
                  </a:lnTo>
                  <a:lnTo>
                    <a:pt x="327" y="1"/>
                  </a:lnTo>
                  <a:lnTo>
                    <a:pt x="326" y="0"/>
                  </a:lnTo>
                  <a:lnTo>
                    <a:pt x="202" y="62"/>
                  </a:lnTo>
                  <a:close/>
                </a:path>
              </a:pathLst>
            </a:custGeom>
            <a:solidFill>
              <a:srgbClr val="A83DE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86"/>
            <p:cNvSpPr>
              <a:spLocks/>
            </p:cNvSpPr>
            <p:nvPr/>
          </p:nvSpPr>
          <p:spPr bwMode="auto">
            <a:xfrm>
              <a:off x="5014913" y="5435601"/>
              <a:ext cx="230188" cy="349250"/>
            </a:xfrm>
            <a:custGeom>
              <a:avLst/>
              <a:gdLst>
                <a:gd name="T0" fmla="*/ 195 w 291"/>
                <a:gd name="T1" fmla="*/ 1 h 440"/>
                <a:gd name="T2" fmla="*/ 167 w 291"/>
                <a:gd name="T3" fmla="*/ 16 h 440"/>
                <a:gd name="T4" fmla="*/ 131 w 291"/>
                <a:gd name="T5" fmla="*/ 46 h 440"/>
                <a:gd name="T6" fmla="*/ 109 w 291"/>
                <a:gd name="T7" fmla="*/ 94 h 440"/>
                <a:gd name="T8" fmla="*/ 117 w 291"/>
                <a:gd name="T9" fmla="*/ 156 h 440"/>
                <a:gd name="T10" fmla="*/ 141 w 291"/>
                <a:gd name="T11" fmla="*/ 199 h 440"/>
                <a:gd name="T12" fmla="*/ 166 w 291"/>
                <a:gd name="T13" fmla="*/ 224 h 440"/>
                <a:gd name="T14" fmla="*/ 185 w 291"/>
                <a:gd name="T15" fmla="*/ 233 h 440"/>
                <a:gd name="T16" fmla="*/ 189 w 291"/>
                <a:gd name="T17" fmla="*/ 237 h 440"/>
                <a:gd name="T18" fmla="*/ 200 w 291"/>
                <a:gd name="T19" fmla="*/ 262 h 440"/>
                <a:gd name="T20" fmla="*/ 211 w 291"/>
                <a:gd name="T21" fmla="*/ 299 h 440"/>
                <a:gd name="T22" fmla="*/ 212 w 291"/>
                <a:gd name="T23" fmla="*/ 333 h 440"/>
                <a:gd name="T24" fmla="*/ 193 w 291"/>
                <a:gd name="T25" fmla="*/ 356 h 440"/>
                <a:gd name="T26" fmla="*/ 158 w 291"/>
                <a:gd name="T27" fmla="*/ 372 h 440"/>
                <a:gd name="T28" fmla="*/ 124 w 291"/>
                <a:gd name="T29" fmla="*/ 384 h 440"/>
                <a:gd name="T30" fmla="*/ 99 w 291"/>
                <a:gd name="T31" fmla="*/ 388 h 440"/>
                <a:gd name="T32" fmla="*/ 94 w 291"/>
                <a:gd name="T33" fmla="*/ 388 h 440"/>
                <a:gd name="T34" fmla="*/ 81 w 291"/>
                <a:gd name="T35" fmla="*/ 379 h 440"/>
                <a:gd name="T36" fmla="*/ 63 w 291"/>
                <a:gd name="T37" fmla="*/ 368 h 440"/>
                <a:gd name="T38" fmla="*/ 48 w 291"/>
                <a:gd name="T39" fmla="*/ 363 h 440"/>
                <a:gd name="T40" fmla="*/ 44 w 291"/>
                <a:gd name="T41" fmla="*/ 372 h 440"/>
                <a:gd name="T42" fmla="*/ 51 w 291"/>
                <a:gd name="T43" fmla="*/ 387 h 440"/>
                <a:gd name="T44" fmla="*/ 52 w 291"/>
                <a:gd name="T45" fmla="*/ 390 h 440"/>
                <a:gd name="T46" fmla="*/ 45 w 291"/>
                <a:gd name="T47" fmla="*/ 388 h 440"/>
                <a:gd name="T48" fmla="*/ 34 w 291"/>
                <a:gd name="T49" fmla="*/ 386 h 440"/>
                <a:gd name="T50" fmla="*/ 16 w 291"/>
                <a:gd name="T51" fmla="*/ 383 h 440"/>
                <a:gd name="T52" fmla="*/ 0 w 291"/>
                <a:gd name="T53" fmla="*/ 381 h 440"/>
                <a:gd name="T54" fmla="*/ 8 w 291"/>
                <a:gd name="T55" fmla="*/ 395 h 440"/>
                <a:gd name="T56" fmla="*/ 36 w 291"/>
                <a:gd name="T57" fmla="*/ 416 h 440"/>
                <a:gd name="T58" fmla="*/ 74 w 291"/>
                <a:gd name="T59" fmla="*/ 434 h 440"/>
                <a:gd name="T60" fmla="*/ 104 w 291"/>
                <a:gd name="T61" fmla="*/ 440 h 440"/>
                <a:gd name="T62" fmla="*/ 129 w 291"/>
                <a:gd name="T63" fmla="*/ 438 h 440"/>
                <a:gd name="T64" fmla="*/ 159 w 291"/>
                <a:gd name="T65" fmla="*/ 433 h 440"/>
                <a:gd name="T66" fmla="*/ 192 w 291"/>
                <a:gd name="T67" fmla="*/ 424 h 440"/>
                <a:gd name="T68" fmla="*/ 224 w 291"/>
                <a:gd name="T69" fmla="*/ 411 h 440"/>
                <a:gd name="T70" fmla="*/ 251 w 291"/>
                <a:gd name="T71" fmla="*/ 395 h 440"/>
                <a:gd name="T72" fmla="*/ 273 w 291"/>
                <a:gd name="T73" fmla="*/ 376 h 440"/>
                <a:gd name="T74" fmla="*/ 287 w 291"/>
                <a:gd name="T75" fmla="*/ 354 h 440"/>
                <a:gd name="T76" fmla="*/ 291 w 291"/>
                <a:gd name="T77" fmla="*/ 315 h 440"/>
                <a:gd name="T78" fmla="*/ 286 w 291"/>
                <a:gd name="T79" fmla="*/ 243 h 440"/>
                <a:gd name="T80" fmla="*/ 274 w 291"/>
                <a:gd name="T81" fmla="*/ 166 h 440"/>
                <a:gd name="T82" fmla="*/ 257 w 291"/>
                <a:gd name="T83" fmla="*/ 96 h 440"/>
                <a:gd name="T84" fmla="*/ 235 w 291"/>
                <a:gd name="T85" fmla="*/ 50 h 440"/>
                <a:gd name="T86" fmla="*/ 219 w 291"/>
                <a:gd name="T87" fmla="*/ 22 h 440"/>
                <a:gd name="T88" fmla="*/ 207 w 291"/>
                <a:gd name="T89" fmla="*/ 7 h 440"/>
                <a:gd name="T90" fmla="*/ 201 w 291"/>
                <a:gd name="T91" fmla="*/ 1 h 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291" h="440">
                  <a:moveTo>
                    <a:pt x="200" y="0"/>
                  </a:moveTo>
                  <a:lnTo>
                    <a:pt x="195" y="1"/>
                  </a:lnTo>
                  <a:lnTo>
                    <a:pt x="183" y="7"/>
                  </a:lnTo>
                  <a:lnTo>
                    <a:pt x="167" y="16"/>
                  </a:lnTo>
                  <a:lnTo>
                    <a:pt x="149" y="29"/>
                  </a:lnTo>
                  <a:lnTo>
                    <a:pt x="131" y="46"/>
                  </a:lnTo>
                  <a:lnTo>
                    <a:pt x="117" y="67"/>
                  </a:lnTo>
                  <a:lnTo>
                    <a:pt x="109" y="94"/>
                  </a:lnTo>
                  <a:lnTo>
                    <a:pt x="109" y="125"/>
                  </a:lnTo>
                  <a:lnTo>
                    <a:pt x="117" y="156"/>
                  </a:lnTo>
                  <a:lnTo>
                    <a:pt x="128" y="180"/>
                  </a:lnTo>
                  <a:lnTo>
                    <a:pt x="141" y="199"/>
                  </a:lnTo>
                  <a:lnTo>
                    <a:pt x="154" y="213"/>
                  </a:lnTo>
                  <a:lnTo>
                    <a:pt x="166" y="224"/>
                  </a:lnTo>
                  <a:lnTo>
                    <a:pt x="177" y="229"/>
                  </a:lnTo>
                  <a:lnTo>
                    <a:pt x="185" y="233"/>
                  </a:lnTo>
                  <a:lnTo>
                    <a:pt x="187" y="234"/>
                  </a:lnTo>
                  <a:lnTo>
                    <a:pt x="189" y="237"/>
                  </a:lnTo>
                  <a:lnTo>
                    <a:pt x="194" y="248"/>
                  </a:lnTo>
                  <a:lnTo>
                    <a:pt x="200" y="262"/>
                  </a:lnTo>
                  <a:lnTo>
                    <a:pt x="207" y="279"/>
                  </a:lnTo>
                  <a:lnTo>
                    <a:pt x="211" y="299"/>
                  </a:lnTo>
                  <a:lnTo>
                    <a:pt x="215" y="317"/>
                  </a:lnTo>
                  <a:lnTo>
                    <a:pt x="212" y="333"/>
                  </a:lnTo>
                  <a:lnTo>
                    <a:pt x="205" y="346"/>
                  </a:lnTo>
                  <a:lnTo>
                    <a:pt x="193" y="356"/>
                  </a:lnTo>
                  <a:lnTo>
                    <a:pt x="177" y="364"/>
                  </a:lnTo>
                  <a:lnTo>
                    <a:pt x="158" y="372"/>
                  </a:lnTo>
                  <a:lnTo>
                    <a:pt x="141" y="378"/>
                  </a:lnTo>
                  <a:lnTo>
                    <a:pt x="124" y="384"/>
                  </a:lnTo>
                  <a:lnTo>
                    <a:pt x="109" y="387"/>
                  </a:lnTo>
                  <a:lnTo>
                    <a:pt x="99" y="388"/>
                  </a:lnTo>
                  <a:lnTo>
                    <a:pt x="96" y="390"/>
                  </a:lnTo>
                  <a:lnTo>
                    <a:pt x="94" y="388"/>
                  </a:lnTo>
                  <a:lnTo>
                    <a:pt x="88" y="384"/>
                  </a:lnTo>
                  <a:lnTo>
                    <a:pt x="81" y="379"/>
                  </a:lnTo>
                  <a:lnTo>
                    <a:pt x="72" y="373"/>
                  </a:lnTo>
                  <a:lnTo>
                    <a:pt x="63" y="368"/>
                  </a:lnTo>
                  <a:lnTo>
                    <a:pt x="53" y="364"/>
                  </a:lnTo>
                  <a:lnTo>
                    <a:pt x="48" y="363"/>
                  </a:lnTo>
                  <a:lnTo>
                    <a:pt x="44" y="364"/>
                  </a:lnTo>
                  <a:lnTo>
                    <a:pt x="44" y="372"/>
                  </a:lnTo>
                  <a:lnTo>
                    <a:pt x="48" y="380"/>
                  </a:lnTo>
                  <a:lnTo>
                    <a:pt x="51" y="387"/>
                  </a:lnTo>
                  <a:lnTo>
                    <a:pt x="53" y="390"/>
                  </a:lnTo>
                  <a:lnTo>
                    <a:pt x="52" y="390"/>
                  </a:lnTo>
                  <a:lnTo>
                    <a:pt x="50" y="388"/>
                  </a:lnTo>
                  <a:lnTo>
                    <a:pt x="45" y="388"/>
                  </a:lnTo>
                  <a:lnTo>
                    <a:pt x="41" y="387"/>
                  </a:lnTo>
                  <a:lnTo>
                    <a:pt x="34" y="386"/>
                  </a:lnTo>
                  <a:lnTo>
                    <a:pt x="26" y="384"/>
                  </a:lnTo>
                  <a:lnTo>
                    <a:pt x="16" y="383"/>
                  </a:lnTo>
                  <a:lnTo>
                    <a:pt x="6" y="380"/>
                  </a:lnTo>
                  <a:lnTo>
                    <a:pt x="0" y="381"/>
                  </a:lnTo>
                  <a:lnTo>
                    <a:pt x="2" y="386"/>
                  </a:lnTo>
                  <a:lnTo>
                    <a:pt x="8" y="395"/>
                  </a:lnTo>
                  <a:lnTo>
                    <a:pt x="21" y="406"/>
                  </a:lnTo>
                  <a:lnTo>
                    <a:pt x="36" y="416"/>
                  </a:lnTo>
                  <a:lnTo>
                    <a:pt x="54" y="426"/>
                  </a:lnTo>
                  <a:lnTo>
                    <a:pt x="74" y="434"/>
                  </a:lnTo>
                  <a:lnTo>
                    <a:pt x="94" y="439"/>
                  </a:lnTo>
                  <a:lnTo>
                    <a:pt x="104" y="440"/>
                  </a:lnTo>
                  <a:lnTo>
                    <a:pt x="116" y="439"/>
                  </a:lnTo>
                  <a:lnTo>
                    <a:pt x="129" y="438"/>
                  </a:lnTo>
                  <a:lnTo>
                    <a:pt x="144" y="436"/>
                  </a:lnTo>
                  <a:lnTo>
                    <a:pt x="159" y="433"/>
                  </a:lnTo>
                  <a:lnTo>
                    <a:pt x="175" y="429"/>
                  </a:lnTo>
                  <a:lnTo>
                    <a:pt x="192" y="424"/>
                  </a:lnTo>
                  <a:lnTo>
                    <a:pt x="208" y="418"/>
                  </a:lnTo>
                  <a:lnTo>
                    <a:pt x="224" y="411"/>
                  </a:lnTo>
                  <a:lnTo>
                    <a:pt x="238" y="403"/>
                  </a:lnTo>
                  <a:lnTo>
                    <a:pt x="251" y="395"/>
                  </a:lnTo>
                  <a:lnTo>
                    <a:pt x="263" y="386"/>
                  </a:lnTo>
                  <a:lnTo>
                    <a:pt x="273" y="376"/>
                  </a:lnTo>
                  <a:lnTo>
                    <a:pt x="281" y="365"/>
                  </a:lnTo>
                  <a:lnTo>
                    <a:pt x="287" y="354"/>
                  </a:lnTo>
                  <a:lnTo>
                    <a:pt x="289" y="342"/>
                  </a:lnTo>
                  <a:lnTo>
                    <a:pt x="291" y="315"/>
                  </a:lnTo>
                  <a:lnTo>
                    <a:pt x="289" y="281"/>
                  </a:lnTo>
                  <a:lnTo>
                    <a:pt x="286" y="243"/>
                  </a:lnTo>
                  <a:lnTo>
                    <a:pt x="281" y="204"/>
                  </a:lnTo>
                  <a:lnTo>
                    <a:pt x="274" y="166"/>
                  </a:lnTo>
                  <a:lnTo>
                    <a:pt x="266" y="129"/>
                  </a:lnTo>
                  <a:lnTo>
                    <a:pt x="257" y="96"/>
                  </a:lnTo>
                  <a:lnTo>
                    <a:pt x="246" y="69"/>
                  </a:lnTo>
                  <a:lnTo>
                    <a:pt x="235" y="50"/>
                  </a:lnTo>
                  <a:lnTo>
                    <a:pt x="227" y="35"/>
                  </a:lnTo>
                  <a:lnTo>
                    <a:pt x="219" y="22"/>
                  </a:lnTo>
                  <a:lnTo>
                    <a:pt x="212" y="14"/>
                  </a:lnTo>
                  <a:lnTo>
                    <a:pt x="207" y="7"/>
                  </a:lnTo>
                  <a:lnTo>
                    <a:pt x="203" y="3"/>
                  </a:lnTo>
                  <a:lnTo>
                    <a:pt x="201" y="1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rgbClr val="E5A5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87"/>
            <p:cNvSpPr>
              <a:spLocks/>
            </p:cNvSpPr>
            <p:nvPr/>
          </p:nvSpPr>
          <p:spPr bwMode="auto">
            <a:xfrm>
              <a:off x="4979988" y="5695951"/>
              <a:ext cx="82550" cy="57150"/>
            </a:xfrm>
            <a:custGeom>
              <a:avLst/>
              <a:gdLst>
                <a:gd name="T0" fmla="*/ 103 w 103"/>
                <a:gd name="T1" fmla="*/ 63 h 73"/>
                <a:gd name="T2" fmla="*/ 8 w 103"/>
                <a:gd name="T3" fmla="*/ 0 h 73"/>
                <a:gd name="T4" fmla="*/ 0 w 103"/>
                <a:gd name="T5" fmla="*/ 6 h 73"/>
                <a:gd name="T6" fmla="*/ 101 w 103"/>
                <a:gd name="T7" fmla="*/ 73 h 73"/>
                <a:gd name="T8" fmla="*/ 103 w 103"/>
                <a:gd name="T9" fmla="*/ 63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3" h="73">
                  <a:moveTo>
                    <a:pt x="103" y="63"/>
                  </a:moveTo>
                  <a:lnTo>
                    <a:pt x="8" y="0"/>
                  </a:lnTo>
                  <a:lnTo>
                    <a:pt x="0" y="6"/>
                  </a:lnTo>
                  <a:lnTo>
                    <a:pt x="101" y="73"/>
                  </a:lnTo>
                  <a:lnTo>
                    <a:pt x="103" y="63"/>
                  </a:lnTo>
                  <a:close/>
                </a:path>
              </a:pathLst>
            </a:custGeom>
            <a:solidFill>
              <a:srgbClr val="AAA5C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88"/>
            <p:cNvSpPr>
              <a:spLocks/>
            </p:cNvSpPr>
            <p:nvPr/>
          </p:nvSpPr>
          <p:spPr bwMode="auto">
            <a:xfrm>
              <a:off x="4960938" y="5681663"/>
              <a:ext cx="28575" cy="20638"/>
            </a:xfrm>
            <a:custGeom>
              <a:avLst/>
              <a:gdLst>
                <a:gd name="T0" fmla="*/ 34 w 34"/>
                <a:gd name="T1" fmla="*/ 22 h 28"/>
                <a:gd name="T2" fmla="*/ 33 w 34"/>
                <a:gd name="T3" fmla="*/ 17 h 28"/>
                <a:gd name="T4" fmla="*/ 30 w 34"/>
                <a:gd name="T5" fmla="*/ 8 h 28"/>
                <a:gd name="T6" fmla="*/ 24 w 34"/>
                <a:gd name="T7" fmla="*/ 0 h 28"/>
                <a:gd name="T8" fmla="*/ 13 w 34"/>
                <a:gd name="T9" fmla="*/ 0 h 28"/>
                <a:gd name="T10" fmla="*/ 4 w 34"/>
                <a:gd name="T11" fmla="*/ 5 h 28"/>
                <a:gd name="T12" fmla="*/ 0 w 34"/>
                <a:gd name="T13" fmla="*/ 9 h 28"/>
                <a:gd name="T14" fmla="*/ 2 w 34"/>
                <a:gd name="T15" fmla="*/ 15 h 28"/>
                <a:gd name="T16" fmla="*/ 9 w 34"/>
                <a:gd name="T17" fmla="*/ 21 h 28"/>
                <a:gd name="T18" fmla="*/ 18 w 34"/>
                <a:gd name="T19" fmla="*/ 25 h 28"/>
                <a:gd name="T20" fmla="*/ 25 w 34"/>
                <a:gd name="T21" fmla="*/ 28 h 28"/>
                <a:gd name="T22" fmla="*/ 28 w 34"/>
                <a:gd name="T23" fmla="*/ 28 h 28"/>
                <a:gd name="T24" fmla="*/ 30 w 34"/>
                <a:gd name="T25" fmla="*/ 28 h 28"/>
                <a:gd name="T26" fmla="*/ 34 w 34"/>
                <a:gd name="T27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4" h="28">
                  <a:moveTo>
                    <a:pt x="34" y="22"/>
                  </a:moveTo>
                  <a:lnTo>
                    <a:pt x="33" y="17"/>
                  </a:lnTo>
                  <a:lnTo>
                    <a:pt x="30" y="8"/>
                  </a:lnTo>
                  <a:lnTo>
                    <a:pt x="24" y="0"/>
                  </a:lnTo>
                  <a:lnTo>
                    <a:pt x="13" y="0"/>
                  </a:lnTo>
                  <a:lnTo>
                    <a:pt x="4" y="5"/>
                  </a:lnTo>
                  <a:lnTo>
                    <a:pt x="0" y="9"/>
                  </a:lnTo>
                  <a:lnTo>
                    <a:pt x="2" y="15"/>
                  </a:lnTo>
                  <a:lnTo>
                    <a:pt x="9" y="21"/>
                  </a:lnTo>
                  <a:lnTo>
                    <a:pt x="18" y="25"/>
                  </a:lnTo>
                  <a:lnTo>
                    <a:pt x="25" y="28"/>
                  </a:lnTo>
                  <a:lnTo>
                    <a:pt x="28" y="28"/>
                  </a:lnTo>
                  <a:lnTo>
                    <a:pt x="30" y="28"/>
                  </a:lnTo>
                  <a:lnTo>
                    <a:pt x="34" y="2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89"/>
            <p:cNvSpPr>
              <a:spLocks/>
            </p:cNvSpPr>
            <p:nvPr/>
          </p:nvSpPr>
          <p:spPr bwMode="auto">
            <a:xfrm>
              <a:off x="4214813" y="5402263"/>
              <a:ext cx="301625" cy="180975"/>
            </a:xfrm>
            <a:custGeom>
              <a:avLst/>
              <a:gdLst>
                <a:gd name="T0" fmla="*/ 321 w 379"/>
                <a:gd name="T1" fmla="*/ 0 h 228"/>
                <a:gd name="T2" fmla="*/ 319 w 379"/>
                <a:gd name="T3" fmla="*/ 1 h 228"/>
                <a:gd name="T4" fmla="*/ 312 w 379"/>
                <a:gd name="T5" fmla="*/ 6 h 228"/>
                <a:gd name="T6" fmla="*/ 302 w 379"/>
                <a:gd name="T7" fmla="*/ 11 h 228"/>
                <a:gd name="T8" fmla="*/ 289 w 379"/>
                <a:gd name="T9" fmla="*/ 21 h 228"/>
                <a:gd name="T10" fmla="*/ 273 w 379"/>
                <a:gd name="T11" fmla="*/ 30 h 228"/>
                <a:gd name="T12" fmla="*/ 256 w 379"/>
                <a:gd name="T13" fmla="*/ 41 h 228"/>
                <a:gd name="T14" fmla="*/ 236 w 379"/>
                <a:gd name="T15" fmla="*/ 53 h 228"/>
                <a:gd name="T16" fmla="*/ 216 w 379"/>
                <a:gd name="T17" fmla="*/ 64 h 228"/>
                <a:gd name="T18" fmla="*/ 196 w 379"/>
                <a:gd name="T19" fmla="*/ 77 h 228"/>
                <a:gd name="T20" fmla="*/ 176 w 379"/>
                <a:gd name="T21" fmla="*/ 89 h 228"/>
                <a:gd name="T22" fmla="*/ 157 w 379"/>
                <a:gd name="T23" fmla="*/ 99 h 228"/>
                <a:gd name="T24" fmla="*/ 139 w 379"/>
                <a:gd name="T25" fmla="*/ 108 h 228"/>
                <a:gd name="T26" fmla="*/ 123 w 379"/>
                <a:gd name="T27" fmla="*/ 116 h 228"/>
                <a:gd name="T28" fmla="*/ 110 w 379"/>
                <a:gd name="T29" fmla="*/ 123 h 228"/>
                <a:gd name="T30" fmla="*/ 100 w 379"/>
                <a:gd name="T31" fmla="*/ 127 h 228"/>
                <a:gd name="T32" fmla="*/ 94 w 379"/>
                <a:gd name="T33" fmla="*/ 128 h 228"/>
                <a:gd name="T34" fmla="*/ 85 w 379"/>
                <a:gd name="T35" fmla="*/ 124 h 228"/>
                <a:gd name="T36" fmla="*/ 75 w 379"/>
                <a:gd name="T37" fmla="*/ 117 h 228"/>
                <a:gd name="T38" fmla="*/ 63 w 379"/>
                <a:gd name="T39" fmla="*/ 107 h 228"/>
                <a:gd name="T40" fmla="*/ 53 w 379"/>
                <a:gd name="T41" fmla="*/ 97 h 228"/>
                <a:gd name="T42" fmla="*/ 43 w 379"/>
                <a:gd name="T43" fmla="*/ 85 h 228"/>
                <a:gd name="T44" fmla="*/ 34 w 379"/>
                <a:gd name="T45" fmla="*/ 76 h 228"/>
                <a:gd name="T46" fmla="*/ 30 w 379"/>
                <a:gd name="T47" fmla="*/ 69 h 228"/>
                <a:gd name="T48" fmla="*/ 28 w 379"/>
                <a:gd name="T49" fmla="*/ 67 h 228"/>
                <a:gd name="T50" fmla="*/ 0 w 379"/>
                <a:gd name="T51" fmla="*/ 120 h 228"/>
                <a:gd name="T52" fmla="*/ 5 w 379"/>
                <a:gd name="T53" fmla="*/ 124 h 228"/>
                <a:gd name="T54" fmla="*/ 16 w 379"/>
                <a:gd name="T55" fmla="*/ 138 h 228"/>
                <a:gd name="T56" fmla="*/ 34 w 379"/>
                <a:gd name="T57" fmla="*/ 158 h 228"/>
                <a:gd name="T58" fmla="*/ 54 w 379"/>
                <a:gd name="T59" fmla="*/ 178 h 228"/>
                <a:gd name="T60" fmla="*/ 76 w 379"/>
                <a:gd name="T61" fmla="*/ 199 h 228"/>
                <a:gd name="T62" fmla="*/ 95 w 379"/>
                <a:gd name="T63" fmla="*/ 216 h 228"/>
                <a:gd name="T64" fmla="*/ 112 w 379"/>
                <a:gd name="T65" fmla="*/ 227 h 228"/>
                <a:gd name="T66" fmla="*/ 122 w 379"/>
                <a:gd name="T67" fmla="*/ 228 h 228"/>
                <a:gd name="T68" fmla="*/ 128 w 379"/>
                <a:gd name="T69" fmla="*/ 225 h 228"/>
                <a:gd name="T70" fmla="*/ 138 w 379"/>
                <a:gd name="T71" fmla="*/ 220 h 228"/>
                <a:gd name="T72" fmla="*/ 152 w 379"/>
                <a:gd name="T73" fmla="*/ 214 h 228"/>
                <a:gd name="T74" fmla="*/ 169 w 379"/>
                <a:gd name="T75" fmla="*/ 207 h 228"/>
                <a:gd name="T76" fmla="*/ 189 w 379"/>
                <a:gd name="T77" fmla="*/ 200 h 228"/>
                <a:gd name="T78" fmla="*/ 211 w 379"/>
                <a:gd name="T79" fmla="*/ 192 h 228"/>
                <a:gd name="T80" fmla="*/ 234 w 379"/>
                <a:gd name="T81" fmla="*/ 184 h 228"/>
                <a:gd name="T82" fmla="*/ 257 w 379"/>
                <a:gd name="T83" fmla="*/ 176 h 228"/>
                <a:gd name="T84" fmla="*/ 280 w 379"/>
                <a:gd name="T85" fmla="*/ 168 h 228"/>
                <a:gd name="T86" fmla="*/ 302 w 379"/>
                <a:gd name="T87" fmla="*/ 160 h 228"/>
                <a:gd name="T88" fmla="*/ 322 w 379"/>
                <a:gd name="T89" fmla="*/ 153 h 228"/>
                <a:gd name="T90" fmla="*/ 341 w 379"/>
                <a:gd name="T91" fmla="*/ 147 h 228"/>
                <a:gd name="T92" fmla="*/ 357 w 379"/>
                <a:gd name="T93" fmla="*/ 142 h 228"/>
                <a:gd name="T94" fmla="*/ 368 w 379"/>
                <a:gd name="T95" fmla="*/ 138 h 228"/>
                <a:gd name="T96" fmla="*/ 376 w 379"/>
                <a:gd name="T97" fmla="*/ 136 h 228"/>
                <a:gd name="T98" fmla="*/ 379 w 379"/>
                <a:gd name="T99" fmla="*/ 135 h 228"/>
                <a:gd name="T100" fmla="*/ 321 w 379"/>
                <a:gd name="T101" fmla="*/ 0 h 2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379" h="228">
                  <a:moveTo>
                    <a:pt x="321" y="0"/>
                  </a:moveTo>
                  <a:lnTo>
                    <a:pt x="319" y="1"/>
                  </a:lnTo>
                  <a:lnTo>
                    <a:pt x="312" y="6"/>
                  </a:lnTo>
                  <a:lnTo>
                    <a:pt x="302" y="11"/>
                  </a:lnTo>
                  <a:lnTo>
                    <a:pt x="289" y="21"/>
                  </a:lnTo>
                  <a:lnTo>
                    <a:pt x="273" y="30"/>
                  </a:lnTo>
                  <a:lnTo>
                    <a:pt x="256" y="41"/>
                  </a:lnTo>
                  <a:lnTo>
                    <a:pt x="236" y="53"/>
                  </a:lnTo>
                  <a:lnTo>
                    <a:pt x="216" y="64"/>
                  </a:lnTo>
                  <a:lnTo>
                    <a:pt x="196" y="77"/>
                  </a:lnTo>
                  <a:lnTo>
                    <a:pt x="176" y="89"/>
                  </a:lnTo>
                  <a:lnTo>
                    <a:pt x="157" y="99"/>
                  </a:lnTo>
                  <a:lnTo>
                    <a:pt x="139" y="108"/>
                  </a:lnTo>
                  <a:lnTo>
                    <a:pt x="123" y="116"/>
                  </a:lnTo>
                  <a:lnTo>
                    <a:pt x="110" y="123"/>
                  </a:lnTo>
                  <a:lnTo>
                    <a:pt x="100" y="127"/>
                  </a:lnTo>
                  <a:lnTo>
                    <a:pt x="94" y="128"/>
                  </a:lnTo>
                  <a:lnTo>
                    <a:pt x="85" y="124"/>
                  </a:lnTo>
                  <a:lnTo>
                    <a:pt x="75" y="117"/>
                  </a:lnTo>
                  <a:lnTo>
                    <a:pt x="63" y="107"/>
                  </a:lnTo>
                  <a:lnTo>
                    <a:pt x="53" y="97"/>
                  </a:lnTo>
                  <a:lnTo>
                    <a:pt x="43" y="85"/>
                  </a:lnTo>
                  <a:lnTo>
                    <a:pt x="34" y="76"/>
                  </a:lnTo>
                  <a:lnTo>
                    <a:pt x="30" y="69"/>
                  </a:lnTo>
                  <a:lnTo>
                    <a:pt x="28" y="67"/>
                  </a:lnTo>
                  <a:lnTo>
                    <a:pt x="0" y="120"/>
                  </a:lnTo>
                  <a:lnTo>
                    <a:pt x="5" y="124"/>
                  </a:lnTo>
                  <a:lnTo>
                    <a:pt x="16" y="138"/>
                  </a:lnTo>
                  <a:lnTo>
                    <a:pt x="34" y="158"/>
                  </a:lnTo>
                  <a:lnTo>
                    <a:pt x="54" y="178"/>
                  </a:lnTo>
                  <a:lnTo>
                    <a:pt x="76" y="199"/>
                  </a:lnTo>
                  <a:lnTo>
                    <a:pt x="95" y="216"/>
                  </a:lnTo>
                  <a:lnTo>
                    <a:pt x="112" y="227"/>
                  </a:lnTo>
                  <a:lnTo>
                    <a:pt x="122" y="228"/>
                  </a:lnTo>
                  <a:lnTo>
                    <a:pt x="128" y="225"/>
                  </a:lnTo>
                  <a:lnTo>
                    <a:pt x="138" y="220"/>
                  </a:lnTo>
                  <a:lnTo>
                    <a:pt x="152" y="214"/>
                  </a:lnTo>
                  <a:lnTo>
                    <a:pt x="169" y="207"/>
                  </a:lnTo>
                  <a:lnTo>
                    <a:pt x="189" y="200"/>
                  </a:lnTo>
                  <a:lnTo>
                    <a:pt x="211" y="192"/>
                  </a:lnTo>
                  <a:lnTo>
                    <a:pt x="234" y="184"/>
                  </a:lnTo>
                  <a:lnTo>
                    <a:pt x="257" y="176"/>
                  </a:lnTo>
                  <a:lnTo>
                    <a:pt x="280" y="168"/>
                  </a:lnTo>
                  <a:lnTo>
                    <a:pt x="302" y="160"/>
                  </a:lnTo>
                  <a:lnTo>
                    <a:pt x="322" y="153"/>
                  </a:lnTo>
                  <a:lnTo>
                    <a:pt x="341" y="147"/>
                  </a:lnTo>
                  <a:lnTo>
                    <a:pt x="357" y="142"/>
                  </a:lnTo>
                  <a:lnTo>
                    <a:pt x="368" y="138"/>
                  </a:lnTo>
                  <a:lnTo>
                    <a:pt x="376" y="136"/>
                  </a:lnTo>
                  <a:lnTo>
                    <a:pt x="379" y="135"/>
                  </a:lnTo>
                  <a:lnTo>
                    <a:pt x="321" y="0"/>
                  </a:lnTo>
                  <a:close/>
                </a:path>
              </a:pathLst>
            </a:custGeom>
            <a:solidFill>
              <a:srgbClr val="B2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90"/>
            <p:cNvSpPr>
              <a:spLocks/>
            </p:cNvSpPr>
            <p:nvPr/>
          </p:nvSpPr>
          <p:spPr bwMode="auto">
            <a:xfrm>
              <a:off x="4176713" y="5391151"/>
              <a:ext cx="68263" cy="100013"/>
            </a:xfrm>
            <a:custGeom>
              <a:avLst/>
              <a:gdLst>
                <a:gd name="T0" fmla="*/ 74 w 87"/>
                <a:gd name="T1" fmla="*/ 77 h 127"/>
                <a:gd name="T2" fmla="*/ 78 w 87"/>
                <a:gd name="T3" fmla="*/ 73 h 127"/>
                <a:gd name="T4" fmla="*/ 83 w 87"/>
                <a:gd name="T5" fmla="*/ 62 h 127"/>
                <a:gd name="T6" fmla="*/ 87 w 87"/>
                <a:gd name="T7" fmla="*/ 46 h 127"/>
                <a:gd name="T8" fmla="*/ 82 w 87"/>
                <a:gd name="T9" fmla="*/ 29 h 127"/>
                <a:gd name="T10" fmla="*/ 76 w 87"/>
                <a:gd name="T11" fmla="*/ 21 h 127"/>
                <a:gd name="T12" fmla="*/ 69 w 87"/>
                <a:gd name="T13" fmla="*/ 13 h 127"/>
                <a:gd name="T14" fmla="*/ 63 w 87"/>
                <a:gd name="T15" fmla="*/ 7 h 127"/>
                <a:gd name="T16" fmla="*/ 56 w 87"/>
                <a:gd name="T17" fmla="*/ 2 h 127"/>
                <a:gd name="T18" fmla="*/ 48 w 87"/>
                <a:gd name="T19" fmla="*/ 0 h 127"/>
                <a:gd name="T20" fmla="*/ 41 w 87"/>
                <a:gd name="T21" fmla="*/ 0 h 127"/>
                <a:gd name="T22" fmla="*/ 34 w 87"/>
                <a:gd name="T23" fmla="*/ 1 h 127"/>
                <a:gd name="T24" fmla="*/ 28 w 87"/>
                <a:gd name="T25" fmla="*/ 5 h 127"/>
                <a:gd name="T26" fmla="*/ 19 w 87"/>
                <a:gd name="T27" fmla="*/ 15 h 127"/>
                <a:gd name="T28" fmla="*/ 13 w 87"/>
                <a:gd name="T29" fmla="*/ 25 h 127"/>
                <a:gd name="T30" fmla="*/ 17 w 87"/>
                <a:gd name="T31" fmla="*/ 33 h 127"/>
                <a:gd name="T32" fmla="*/ 29 w 87"/>
                <a:gd name="T33" fmla="*/ 37 h 127"/>
                <a:gd name="T34" fmla="*/ 44 w 87"/>
                <a:gd name="T35" fmla="*/ 37 h 127"/>
                <a:gd name="T36" fmla="*/ 52 w 87"/>
                <a:gd name="T37" fmla="*/ 36 h 127"/>
                <a:gd name="T38" fmla="*/ 56 w 87"/>
                <a:gd name="T39" fmla="*/ 35 h 127"/>
                <a:gd name="T40" fmla="*/ 56 w 87"/>
                <a:gd name="T41" fmla="*/ 35 h 127"/>
                <a:gd name="T42" fmla="*/ 55 w 87"/>
                <a:gd name="T43" fmla="*/ 37 h 127"/>
                <a:gd name="T44" fmla="*/ 53 w 87"/>
                <a:gd name="T45" fmla="*/ 43 h 127"/>
                <a:gd name="T46" fmla="*/ 50 w 87"/>
                <a:gd name="T47" fmla="*/ 52 h 127"/>
                <a:gd name="T48" fmla="*/ 45 w 87"/>
                <a:gd name="T49" fmla="*/ 61 h 127"/>
                <a:gd name="T50" fmla="*/ 42 w 87"/>
                <a:gd name="T51" fmla="*/ 67 h 127"/>
                <a:gd name="T52" fmla="*/ 35 w 87"/>
                <a:gd name="T53" fmla="*/ 73 h 127"/>
                <a:gd name="T54" fmla="*/ 28 w 87"/>
                <a:gd name="T55" fmla="*/ 81 h 127"/>
                <a:gd name="T56" fmla="*/ 20 w 87"/>
                <a:gd name="T57" fmla="*/ 87 h 127"/>
                <a:gd name="T58" fmla="*/ 13 w 87"/>
                <a:gd name="T59" fmla="*/ 94 h 127"/>
                <a:gd name="T60" fmla="*/ 6 w 87"/>
                <a:gd name="T61" fmla="*/ 100 h 127"/>
                <a:gd name="T62" fmla="*/ 2 w 87"/>
                <a:gd name="T63" fmla="*/ 105 h 127"/>
                <a:gd name="T64" fmla="*/ 0 w 87"/>
                <a:gd name="T65" fmla="*/ 106 h 127"/>
                <a:gd name="T66" fmla="*/ 2 w 87"/>
                <a:gd name="T67" fmla="*/ 107 h 127"/>
                <a:gd name="T68" fmla="*/ 6 w 87"/>
                <a:gd name="T69" fmla="*/ 109 h 127"/>
                <a:gd name="T70" fmla="*/ 12 w 87"/>
                <a:gd name="T71" fmla="*/ 114 h 127"/>
                <a:gd name="T72" fmla="*/ 19 w 87"/>
                <a:gd name="T73" fmla="*/ 117 h 127"/>
                <a:gd name="T74" fmla="*/ 27 w 87"/>
                <a:gd name="T75" fmla="*/ 122 h 127"/>
                <a:gd name="T76" fmla="*/ 33 w 87"/>
                <a:gd name="T77" fmla="*/ 125 h 127"/>
                <a:gd name="T78" fmla="*/ 38 w 87"/>
                <a:gd name="T79" fmla="*/ 127 h 127"/>
                <a:gd name="T80" fmla="*/ 41 w 87"/>
                <a:gd name="T81" fmla="*/ 127 h 127"/>
                <a:gd name="T82" fmla="*/ 43 w 87"/>
                <a:gd name="T83" fmla="*/ 124 h 127"/>
                <a:gd name="T84" fmla="*/ 46 w 87"/>
                <a:gd name="T85" fmla="*/ 122 h 127"/>
                <a:gd name="T86" fmla="*/ 49 w 87"/>
                <a:gd name="T87" fmla="*/ 121 h 127"/>
                <a:gd name="T88" fmla="*/ 50 w 87"/>
                <a:gd name="T89" fmla="*/ 120 h 127"/>
                <a:gd name="T90" fmla="*/ 56 w 87"/>
                <a:gd name="T91" fmla="*/ 123 h 127"/>
                <a:gd name="T92" fmla="*/ 75 w 87"/>
                <a:gd name="T93" fmla="*/ 86 h 127"/>
                <a:gd name="T94" fmla="*/ 74 w 87"/>
                <a:gd name="T95" fmla="*/ 77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87" h="127">
                  <a:moveTo>
                    <a:pt x="74" y="77"/>
                  </a:moveTo>
                  <a:lnTo>
                    <a:pt x="78" y="73"/>
                  </a:lnTo>
                  <a:lnTo>
                    <a:pt x="83" y="62"/>
                  </a:lnTo>
                  <a:lnTo>
                    <a:pt x="87" y="46"/>
                  </a:lnTo>
                  <a:lnTo>
                    <a:pt x="82" y="29"/>
                  </a:lnTo>
                  <a:lnTo>
                    <a:pt x="76" y="21"/>
                  </a:lnTo>
                  <a:lnTo>
                    <a:pt x="69" y="13"/>
                  </a:lnTo>
                  <a:lnTo>
                    <a:pt x="63" y="7"/>
                  </a:lnTo>
                  <a:lnTo>
                    <a:pt x="56" y="2"/>
                  </a:lnTo>
                  <a:lnTo>
                    <a:pt x="48" y="0"/>
                  </a:lnTo>
                  <a:lnTo>
                    <a:pt x="41" y="0"/>
                  </a:lnTo>
                  <a:lnTo>
                    <a:pt x="34" y="1"/>
                  </a:lnTo>
                  <a:lnTo>
                    <a:pt x="28" y="5"/>
                  </a:lnTo>
                  <a:lnTo>
                    <a:pt x="19" y="15"/>
                  </a:lnTo>
                  <a:lnTo>
                    <a:pt x="13" y="25"/>
                  </a:lnTo>
                  <a:lnTo>
                    <a:pt x="17" y="33"/>
                  </a:lnTo>
                  <a:lnTo>
                    <a:pt x="29" y="37"/>
                  </a:lnTo>
                  <a:lnTo>
                    <a:pt x="44" y="37"/>
                  </a:lnTo>
                  <a:lnTo>
                    <a:pt x="52" y="36"/>
                  </a:lnTo>
                  <a:lnTo>
                    <a:pt x="56" y="35"/>
                  </a:lnTo>
                  <a:lnTo>
                    <a:pt x="56" y="35"/>
                  </a:lnTo>
                  <a:lnTo>
                    <a:pt x="55" y="37"/>
                  </a:lnTo>
                  <a:lnTo>
                    <a:pt x="53" y="43"/>
                  </a:lnTo>
                  <a:lnTo>
                    <a:pt x="50" y="52"/>
                  </a:lnTo>
                  <a:lnTo>
                    <a:pt x="45" y="61"/>
                  </a:lnTo>
                  <a:lnTo>
                    <a:pt x="42" y="67"/>
                  </a:lnTo>
                  <a:lnTo>
                    <a:pt x="35" y="73"/>
                  </a:lnTo>
                  <a:lnTo>
                    <a:pt x="28" y="81"/>
                  </a:lnTo>
                  <a:lnTo>
                    <a:pt x="20" y="87"/>
                  </a:lnTo>
                  <a:lnTo>
                    <a:pt x="13" y="94"/>
                  </a:lnTo>
                  <a:lnTo>
                    <a:pt x="6" y="100"/>
                  </a:lnTo>
                  <a:lnTo>
                    <a:pt x="2" y="105"/>
                  </a:lnTo>
                  <a:lnTo>
                    <a:pt x="0" y="106"/>
                  </a:lnTo>
                  <a:lnTo>
                    <a:pt x="2" y="107"/>
                  </a:lnTo>
                  <a:lnTo>
                    <a:pt x="6" y="109"/>
                  </a:lnTo>
                  <a:lnTo>
                    <a:pt x="12" y="114"/>
                  </a:lnTo>
                  <a:lnTo>
                    <a:pt x="19" y="117"/>
                  </a:lnTo>
                  <a:lnTo>
                    <a:pt x="27" y="122"/>
                  </a:lnTo>
                  <a:lnTo>
                    <a:pt x="33" y="125"/>
                  </a:lnTo>
                  <a:lnTo>
                    <a:pt x="38" y="127"/>
                  </a:lnTo>
                  <a:lnTo>
                    <a:pt x="41" y="127"/>
                  </a:lnTo>
                  <a:lnTo>
                    <a:pt x="43" y="124"/>
                  </a:lnTo>
                  <a:lnTo>
                    <a:pt x="46" y="122"/>
                  </a:lnTo>
                  <a:lnTo>
                    <a:pt x="49" y="121"/>
                  </a:lnTo>
                  <a:lnTo>
                    <a:pt x="50" y="120"/>
                  </a:lnTo>
                  <a:lnTo>
                    <a:pt x="56" y="123"/>
                  </a:lnTo>
                  <a:lnTo>
                    <a:pt x="75" y="86"/>
                  </a:lnTo>
                  <a:lnTo>
                    <a:pt x="74" y="77"/>
                  </a:lnTo>
                  <a:close/>
                </a:path>
              </a:pathLst>
            </a:custGeom>
            <a:solidFill>
              <a:srgbClr val="E2BF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91"/>
            <p:cNvSpPr>
              <a:spLocks/>
            </p:cNvSpPr>
            <p:nvPr/>
          </p:nvSpPr>
          <p:spPr bwMode="auto">
            <a:xfrm>
              <a:off x="4545013" y="4986338"/>
              <a:ext cx="60325" cy="30163"/>
            </a:xfrm>
            <a:custGeom>
              <a:avLst/>
              <a:gdLst>
                <a:gd name="T0" fmla="*/ 76 w 76"/>
                <a:gd name="T1" fmla="*/ 38 h 38"/>
                <a:gd name="T2" fmla="*/ 76 w 76"/>
                <a:gd name="T3" fmla="*/ 37 h 38"/>
                <a:gd name="T4" fmla="*/ 76 w 76"/>
                <a:gd name="T5" fmla="*/ 32 h 38"/>
                <a:gd name="T6" fmla="*/ 75 w 76"/>
                <a:gd name="T7" fmla="*/ 26 h 38"/>
                <a:gd name="T8" fmla="*/ 74 w 76"/>
                <a:gd name="T9" fmla="*/ 19 h 38"/>
                <a:gd name="T10" fmla="*/ 70 w 76"/>
                <a:gd name="T11" fmla="*/ 12 h 38"/>
                <a:gd name="T12" fmla="*/ 64 w 76"/>
                <a:gd name="T13" fmla="*/ 7 h 38"/>
                <a:gd name="T14" fmla="*/ 56 w 76"/>
                <a:gd name="T15" fmla="*/ 2 h 38"/>
                <a:gd name="T16" fmla="*/ 44 w 76"/>
                <a:gd name="T17" fmla="*/ 0 h 38"/>
                <a:gd name="T18" fmla="*/ 32 w 76"/>
                <a:gd name="T19" fmla="*/ 0 h 38"/>
                <a:gd name="T20" fmla="*/ 22 w 76"/>
                <a:gd name="T21" fmla="*/ 0 h 38"/>
                <a:gd name="T22" fmla="*/ 14 w 76"/>
                <a:gd name="T23" fmla="*/ 1 h 38"/>
                <a:gd name="T24" fmla="*/ 9 w 76"/>
                <a:gd name="T25" fmla="*/ 2 h 38"/>
                <a:gd name="T26" fmla="*/ 5 w 76"/>
                <a:gd name="T27" fmla="*/ 3 h 38"/>
                <a:gd name="T28" fmla="*/ 3 w 76"/>
                <a:gd name="T29" fmla="*/ 4 h 38"/>
                <a:gd name="T30" fmla="*/ 0 w 76"/>
                <a:gd name="T31" fmla="*/ 6 h 38"/>
                <a:gd name="T32" fmla="*/ 0 w 76"/>
                <a:gd name="T33" fmla="*/ 6 h 38"/>
                <a:gd name="T34" fmla="*/ 0 w 76"/>
                <a:gd name="T35" fmla="*/ 6 h 38"/>
                <a:gd name="T36" fmla="*/ 2 w 76"/>
                <a:gd name="T37" fmla="*/ 6 h 38"/>
                <a:gd name="T38" fmla="*/ 4 w 76"/>
                <a:gd name="T39" fmla="*/ 6 h 38"/>
                <a:gd name="T40" fmla="*/ 6 w 76"/>
                <a:gd name="T41" fmla="*/ 7 h 38"/>
                <a:gd name="T42" fmla="*/ 11 w 76"/>
                <a:gd name="T43" fmla="*/ 8 h 38"/>
                <a:gd name="T44" fmla="*/ 18 w 76"/>
                <a:gd name="T45" fmla="*/ 9 h 38"/>
                <a:gd name="T46" fmla="*/ 26 w 76"/>
                <a:gd name="T47" fmla="*/ 11 h 38"/>
                <a:gd name="T48" fmla="*/ 36 w 76"/>
                <a:gd name="T49" fmla="*/ 15 h 38"/>
                <a:gd name="T50" fmla="*/ 47 w 76"/>
                <a:gd name="T51" fmla="*/ 19 h 38"/>
                <a:gd name="T52" fmla="*/ 55 w 76"/>
                <a:gd name="T53" fmla="*/ 24 h 38"/>
                <a:gd name="T54" fmla="*/ 60 w 76"/>
                <a:gd name="T55" fmla="*/ 27 h 38"/>
                <a:gd name="T56" fmla="*/ 65 w 76"/>
                <a:gd name="T57" fmla="*/ 31 h 38"/>
                <a:gd name="T58" fmla="*/ 68 w 76"/>
                <a:gd name="T59" fmla="*/ 34 h 38"/>
                <a:gd name="T60" fmla="*/ 72 w 76"/>
                <a:gd name="T61" fmla="*/ 37 h 38"/>
                <a:gd name="T62" fmla="*/ 74 w 76"/>
                <a:gd name="T63" fmla="*/ 38 h 38"/>
                <a:gd name="T64" fmla="*/ 76 w 76"/>
                <a:gd name="T65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6" h="38">
                  <a:moveTo>
                    <a:pt x="76" y="38"/>
                  </a:moveTo>
                  <a:lnTo>
                    <a:pt x="76" y="37"/>
                  </a:lnTo>
                  <a:lnTo>
                    <a:pt x="76" y="32"/>
                  </a:lnTo>
                  <a:lnTo>
                    <a:pt x="75" y="26"/>
                  </a:lnTo>
                  <a:lnTo>
                    <a:pt x="74" y="19"/>
                  </a:lnTo>
                  <a:lnTo>
                    <a:pt x="70" y="12"/>
                  </a:lnTo>
                  <a:lnTo>
                    <a:pt x="64" y="7"/>
                  </a:lnTo>
                  <a:lnTo>
                    <a:pt x="56" y="2"/>
                  </a:lnTo>
                  <a:lnTo>
                    <a:pt x="44" y="0"/>
                  </a:lnTo>
                  <a:lnTo>
                    <a:pt x="32" y="0"/>
                  </a:lnTo>
                  <a:lnTo>
                    <a:pt x="22" y="0"/>
                  </a:lnTo>
                  <a:lnTo>
                    <a:pt x="14" y="1"/>
                  </a:lnTo>
                  <a:lnTo>
                    <a:pt x="9" y="2"/>
                  </a:lnTo>
                  <a:lnTo>
                    <a:pt x="5" y="3"/>
                  </a:lnTo>
                  <a:lnTo>
                    <a:pt x="3" y="4"/>
                  </a:lnTo>
                  <a:lnTo>
                    <a:pt x="0" y="6"/>
                  </a:lnTo>
                  <a:lnTo>
                    <a:pt x="0" y="6"/>
                  </a:lnTo>
                  <a:lnTo>
                    <a:pt x="0" y="6"/>
                  </a:lnTo>
                  <a:lnTo>
                    <a:pt x="2" y="6"/>
                  </a:lnTo>
                  <a:lnTo>
                    <a:pt x="4" y="6"/>
                  </a:lnTo>
                  <a:lnTo>
                    <a:pt x="6" y="7"/>
                  </a:lnTo>
                  <a:lnTo>
                    <a:pt x="11" y="8"/>
                  </a:lnTo>
                  <a:lnTo>
                    <a:pt x="18" y="9"/>
                  </a:lnTo>
                  <a:lnTo>
                    <a:pt x="26" y="11"/>
                  </a:lnTo>
                  <a:lnTo>
                    <a:pt x="36" y="15"/>
                  </a:lnTo>
                  <a:lnTo>
                    <a:pt x="47" y="19"/>
                  </a:lnTo>
                  <a:lnTo>
                    <a:pt x="55" y="24"/>
                  </a:lnTo>
                  <a:lnTo>
                    <a:pt x="60" y="27"/>
                  </a:lnTo>
                  <a:lnTo>
                    <a:pt x="65" y="31"/>
                  </a:lnTo>
                  <a:lnTo>
                    <a:pt x="68" y="34"/>
                  </a:lnTo>
                  <a:lnTo>
                    <a:pt x="72" y="37"/>
                  </a:lnTo>
                  <a:lnTo>
                    <a:pt x="74" y="38"/>
                  </a:lnTo>
                  <a:lnTo>
                    <a:pt x="76" y="38"/>
                  </a:lnTo>
                  <a:close/>
                </a:path>
              </a:pathLst>
            </a:custGeom>
            <a:solidFill>
              <a:srgbClr val="99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92"/>
            <p:cNvSpPr>
              <a:spLocks/>
            </p:cNvSpPr>
            <p:nvPr/>
          </p:nvSpPr>
          <p:spPr bwMode="auto">
            <a:xfrm>
              <a:off x="4986338" y="5100638"/>
              <a:ext cx="66675" cy="53975"/>
            </a:xfrm>
            <a:custGeom>
              <a:avLst/>
              <a:gdLst>
                <a:gd name="T0" fmla="*/ 0 w 83"/>
                <a:gd name="T1" fmla="*/ 0 h 67"/>
                <a:gd name="T2" fmla="*/ 2 w 83"/>
                <a:gd name="T3" fmla="*/ 0 h 67"/>
                <a:gd name="T4" fmla="*/ 8 w 83"/>
                <a:gd name="T5" fmla="*/ 0 h 67"/>
                <a:gd name="T6" fmla="*/ 16 w 83"/>
                <a:gd name="T7" fmla="*/ 1 h 67"/>
                <a:gd name="T8" fmla="*/ 26 w 83"/>
                <a:gd name="T9" fmla="*/ 2 h 67"/>
                <a:gd name="T10" fmla="*/ 38 w 83"/>
                <a:gd name="T11" fmla="*/ 6 h 67"/>
                <a:gd name="T12" fmla="*/ 49 w 83"/>
                <a:gd name="T13" fmla="*/ 9 h 67"/>
                <a:gd name="T14" fmla="*/ 60 w 83"/>
                <a:gd name="T15" fmla="*/ 15 h 67"/>
                <a:gd name="T16" fmla="*/ 69 w 83"/>
                <a:gd name="T17" fmla="*/ 23 h 67"/>
                <a:gd name="T18" fmla="*/ 79 w 83"/>
                <a:gd name="T19" fmla="*/ 40 h 67"/>
                <a:gd name="T20" fmla="*/ 83 w 83"/>
                <a:gd name="T21" fmla="*/ 55 h 67"/>
                <a:gd name="T22" fmla="*/ 79 w 83"/>
                <a:gd name="T23" fmla="*/ 66 h 67"/>
                <a:gd name="T24" fmla="*/ 74 w 83"/>
                <a:gd name="T25" fmla="*/ 67 h 67"/>
                <a:gd name="T26" fmla="*/ 68 w 83"/>
                <a:gd name="T27" fmla="*/ 60 h 67"/>
                <a:gd name="T28" fmla="*/ 64 w 83"/>
                <a:gd name="T29" fmla="*/ 51 h 67"/>
                <a:gd name="T30" fmla="*/ 56 w 83"/>
                <a:gd name="T31" fmla="*/ 40 h 67"/>
                <a:gd name="T32" fmla="*/ 40 w 83"/>
                <a:gd name="T33" fmla="*/ 29 h 67"/>
                <a:gd name="T34" fmla="*/ 30 w 83"/>
                <a:gd name="T35" fmla="*/ 23 h 67"/>
                <a:gd name="T36" fmla="*/ 22 w 83"/>
                <a:gd name="T37" fmla="*/ 17 h 67"/>
                <a:gd name="T38" fmla="*/ 15 w 83"/>
                <a:gd name="T39" fmla="*/ 14 h 67"/>
                <a:gd name="T40" fmla="*/ 8 w 83"/>
                <a:gd name="T41" fmla="*/ 10 h 67"/>
                <a:gd name="T42" fmla="*/ 3 w 83"/>
                <a:gd name="T43" fmla="*/ 7 h 67"/>
                <a:gd name="T44" fmla="*/ 1 w 83"/>
                <a:gd name="T45" fmla="*/ 4 h 67"/>
                <a:gd name="T46" fmla="*/ 0 w 83"/>
                <a:gd name="T47" fmla="*/ 2 h 67"/>
                <a:gd name="T48" fmla="*/ 0 w 83"/>
                <a:gd name="T49" fmla="*/ 0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3" h="67">
                  <a:moveTo>
                    <a:pt x="0" y="0"/>
                  </a:moveTo>
                  <a:lnTo>
                    <a:pt x="2" y="0"/>
                  </a:lnTo>
                  <a:lnTo>
                    <a:pt x="8" y="0"/>
                  </a:lnTo>
                  <a:lnTo>
                    <a:pt x="16" y="1"/>
                  </a:lnTo>
                  <a:lnTo>
                    <a:pt x="26" y="2"/>
                  </a:lnTo>
                  <a:lnTo>
                    <a:pt x="38" y="6"/>
                  </a:lnTo>
                  <a:lnTo>
                    <a:pt x="49" y="9"/>
                  </a:lnTo>
                  <a:lnTo>
                    <a:pt x="60" y="15"/>
                  </a:lnTo>
                  <a:lnTo>
                    <a:pt x="69" y="23"/>
                  </a:lnTo>
                  <a:lnTo>
                    <a:pt x="79" y="40"/>
                  </a:lnTo>
                  <a:lnTo>
                    <a:pt x="83" y="55"/>
                  </a:lnTo>
                  <a:lnTo>
                    <a:pt x="79" y="66"/>
                  </a:lnTo>
                  <a:lnTo>
                    <a:pt x="74" y="67"/>
                  </a:lnTo>
                  <a:lnTo>
                    <a:pt x="68" y="60"/>
                  </a:lnTo>
                  <a:lnTo>
                    <a:pt x="64" y="51"/>
                  </a:lnTo>
                  <a:lnTo>
                    <a:pt x="56" y="40"/>
                  </a:lnTo>
                  <a:lnTo>
                    <a:pt x="40" y="29"/>
                  </a:lnTo>
                  <a:lnTo>
                    <a:pt x="30" y="23"/>
                  </a:lnTo>
                  <a:lnTo>
                    <a:pt x="22" y="17"/>
                  </a:lnTo>
                  <a:lnTo>
                    <a:pt x="15" y="14"/>
                  </a:lnTo>
                  <a:lnTo>
                    <a:pt x="8" y="10"/>
                  </a:lnTo>
                  <a:lnTo>
                    <a:pt x="3" y="7"/>
                  </a:lnTo>
                  <a:lnTo>
                    <a:pt x="1" y="4"/>
                  </a:lnTo>
                  <a:lnTo>
                    <a:pt x="0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5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93"/>
            <p:cNvSpPr>
              <a:spLocks/>
            </p:cNvSpPr>
            <p:nvPr/>
          </p:nvSpPr>
          <p:spPr bwMode="auto">
            <a:xfrm>
              <a:off x="4986338" y="5170488"/>
              <a:ext cx="14288" cy="14288"/>
            </a:xfrm>
            <a:custGeom>
              <a:avLst/>
              <a:gdLst>
                <a:gd name="T0" fmla="*/ 8 w 17"/>
                <a:gd name="T1" fmla="*/ 0 h 18"/>
                <a:gd name="T2" fmla="*/ 4 w 17"/>
                <a:gd name="T3" fmla="*/ 2 h 18"/>
                <a:gd name="T4" fmla="*/ 2 w 17"/>
                <a:gd name="T5" fmla="*/ 3 h 18"/>
                <a:gd name="T6" fmla="*/ 1 w 17"/>
                <a:gd name="T7" fmla="*/ 5 h 18"/>
                <a:gd name="T8" fmla="*/ 0 w 17"/>
                <a:gd name="T9" fmla="*/ 8 h 18"/>
                <a:gd name="T10" fmla="*/ 1 w 17"/>
                <a:gd name="T11" fmla="*/ 12 h 18"/>
                <a:gd name="T12" fmla="*/ 2 w 17"/>
                <a:gd name="T13" fmla="*/ 14 h 18"/>
                <a:gd name="T14" fmla="*/ 4 w 17"/>
                <a:gd name="T15" fmla="*/ 17 h 18"/>
                <a:gd name="T16" fmla="*/ 8 w 17"/>
                <a:gd name="T17" fmla="*/ 18 h 18"/>
                <a:gd name="T18" fmla="*/ 11 w 17"/>
                <a:gd name="T19" fmla="*/ 17 h 18"/>
                <a:gd name="T20" fmla="*/ 15 w 17"/>
                <a:gd name="T21" fmla="*/ 14 h 18"/>
                <a:gd name="T22" fmla="*/ 16 w 17"/>
                <a:gd name="T23" fmla="*/ 12 h 18"/>
                <a:gd name="T24" fmla="*/ 17 w 17"/>
                <a:gd name="T25" fmla="*/ 8 h 18"/>
                <a:gd name="T26" fmla="*/ 16 w 17"/>
                <a:gd name="T27" fmla="*/ 5 h 18"/>
                <a:gd name="T28" fmla="*/ 15 w 17"/>
                <a:gd name="T29" fmla="*/ 3 h 18"/>
                <a:gd name="T30" fmla="*/ 11 w 17"/>
                <a:gd name="T31" fmla="*/ 2 h 18"/>
                <a:gd name="T32" fmla="*/ 8 w 17"/>
                <a:gd name="T33" fmla="*/ 0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7" h="18">
                  <a:moveTo>
                    <a:pt x="8" y="0"/>
                  </a:moveTo>
                  <a:lnTo>
                    <a:pt x="4" y="2"/>
                  </a:lnTo>
                  <a:lnTo>
                    <a:pt x="2" y="3"/>
                  </a:lnTo>
                  <a:lnTo>
                    <a:pt x="1" y="5"/>
                  </a:lnTo>
                  <a:lnTo>
                    <a:pt x="0" y="8"/>
                  </a:lnTo>
                  <a:lnTo>
                    <a:pt x="1" y="12"/>
                  </a:lnTo>
                  <a:lnTo>
                    <a:pt x="2" y="14"/>
                  </a:lnTo>
                  <a:lnTo>
                    <a:pt x="4" y="17"/>
                  </a:lnTo>
                  <a:lnTo>
                    <a:pt x="8" y="18"/>
                  </a:lnTo>
                  <a:lnTo>
                    <a:pt x="11" y="17"/>
                  </a:lnTo>
                  <a:lnTo>
                    <a:pt x="15" y="14"/>
                  </a:lnTo>
                  <a:lnTo>
                    <a:pt x="16" y="12"/>
                  </a:lnTo>
                  <a:lnTo>
                    <a:pt x="17" y="8"/>
                  </a:lnTo>
                  <a:lnTo>
                    <a:pt x="16" y="5"/>
                  </a:lnTo>
                  <a:lnTo>
                    <a:pt x="15" y="3"/>
                  </a:lnTo>
                  <a:lnTo>
                    <a:pt x="11" y="2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94"/>
            <p:cNvSpPr>
              <a:spLocks/>
            </p:cNvSpPr>
            <p:nvPr/>
          </p:nvSpPr>
          <p:spPr bwMode="auto">
            <a:xfrm>
              <a:off x="4716463" y="5167313"/>
              <a:ext cx="246063" cy="393700"/>
            </a:xfrm>
            <a:custGeom>
              <a:avLst/>
              <a:gdLst>
                <a:gd name="T0" fmla="*/ 155 w 311"/>
                <a:gd name="T1" fmla="*/ 313 h 495"/>
                <a:gd name="T2" fmla="*/ 144 w 311"/>
                <a:gd name="T3" fmla="*/ 291 h 495"/>
                <a:gd name="T4" fmla="*/ 134 w 311"/>
                <a:gd name="T5" fmla="*/ 269 h 495"/>
                <a:gd name="T6" fmla="*/ 125 w 311"/>
                <a:gd name="T7" fmla="*/ 246 h 495"/>
                <a:gd name="T8" fmla="*/ 120 w 311"/>
                <a:gd name="T9" fmla="*/ 225 h 495"/>
                <a:gd name="T10" fmla="*/ 115 w 311"/>
                <a:gd name="T11" fmla="*/ 205 h 495"/>
                <a:gd name="T12" fmla="*/ 112 w 311"/>
                <a:gd name="T13" fmla="*/ 188 h 495"/>
                <a:gd name="T14" fmla="*/ 109 w 311"/>
                <a:gd name="T15" fmla="*/ 175 h 495"/>
                <a:gd name="T16" fmla="*/ 108 w 311"/>
                <a:gd name="T17" fmla="*/ 167 h 495"/>
                <a:gd name="T18" fmla="*/ 159 w 311"/>
                <a:gd name="T19" fmla="*/ 106 h 495"/>
                <a:gd name="T20" fmla="*/ 149 w 311"/>
                <a:gd name="T21" fmla="*/ 90 h 495"/>
                <a:gd name="T22" fmla="*/ 112 w 311"/>
                <a:gd name="T23" fmla="*/ 121 h 495"/>
                <a:gd name="T24" fmla="*/ 68 w 311"/>
                <a:gd name="T25" fmla="*/ 0 h 495"/>
                <a:gd name="T26" fmla="*/ 59 w 311"/>
                <a:gd name="T27" fmla="*/ 3 h 495"/>
                <a:gd name="T28" fmla="*/ 77 w 311"/>
                <a:gd name="T29" fmla="*/ 102 h 495"/>
                <a:gd name="T30" fmla="*/ 26 w 311"/>
                <a:gd name="T31" fmla="*/ 3 h 495"/>
                <a:gd name="T32" fmla="*/ 18 w 311"/>
                <a:gd name="T33" fmla="*/ 11 h 495"/>
                <a:gd name="T34" fmla="*/ 56 w 311"/>
                <a:gd name="T35" fmla="*/ 117 h 495"/>
                <a:gd name="T36" fmla="*/ 7 w 311"/>
                <a:gd name="T37" fmla="*/ 55 h 495"/>
                <a:gd name="T38" fmla="*/ 0 w 311"/>
                <a:gd name="T39" fmla="*/ 71 h 495"/>
                <a:gd name="T40" fmla="*/ 53 w 311"/>
                <a:gd name="T41" fmla="*/ 163 h 495"/>
                <a:gd name="T42" fmla="*/ 52 w 311"/>
                <a:gd name="T43" fmla="*/ 170 h 495"/>
                <a:gd name="T44" fmla="*/ 49 w 311"/>
                <a:gd name="T45" fmla="*/ 189 h 495"/>
                <a:gd name="T46" fmla="*/ 48 w 311"/>
                <a:gd name="T47" fmla="*/ 215 h 495"/>
                <a:gd name="T48" fmla="*/ 49 w 311"/>
                <a:gd name="T49" fmla="*/ 248 h 495"/>
                <a:gd name="T50" fmla="*/ 53 w 311"/>
                <a:gd name="T51" fmla="*/ 284 h 495"/>
                <a:gd name="T52" fmla="*/ 61 w 311"/>
                <a:gd name="T53" fmla="*/ 322 h 495"/>
                <a:gd name="T54" fmla="*/ 75 w 311"/>
                <a:gd name="T55" fmla="*/ 360 h 495"/>
                <a:gd name="T56" fmla="*/ 97 w 311"/>
                <a:gd name="T57" fmla="*/ 395 h 495"/>
                <a:gd name="T58" fmla="*/ 122 w 311"/>
                <a:gd name="T59" fmla="*/ 424 h 495"/>
                <a:gd name="T60" fmla="*/ 145 w 311"/>
                <a:gd name="T61" fmla="*/ 447 h 495"/>
                <a:gd name="T62" fmla="*/ 167 w 311"/>
                <a:gd name="T63" fmla="*/ 464 h 495"/>
                <a:gd name="T64" fmla="*/ 185 w 311"/>
                <a:gd name="T65" fmla="*/ 478 h 495"/>
                <a:gd name="T66" fmla="*/ 201 w 311"/>
                <a:gd name="T67" fmla="*/ 486 h 495"/>
                <a:gd name="T68" fmla="*/ 213 w 311"/>
                <a:gd name="T69" fmla="*/ 492 h 495"/>
                <a:gd name="T70" fmla="*/ 221 w 311"/>
                <a:gd name="T71" fmla="*/ 494 h 495"/>
                <a:gd name="T72" fmla="*/ 223 w 311"/>
                <a:gd name="T73" fmla="*/ 495 h 495"/>
                <a:gd name="T74" fmla="*/ 223 w 311"/>
                <a:gd name="T75" fmla="*/ 494 h 495"/>
                <a:gd name="T76" fmla="*/ 225 w 311"/>
                <a:gd name="T77" fmla="*/ 488 h 495"/>
                <a:gd name="T78" fmla="*/ 227 w 311"/>
                <a:gd name="T79" fmla="*/ 481 h 495"/>
                <a:gd name="T80" fmla="*/ 229 w 311"/>
                <a:gd name="T81" fmla="*/ 472 h 495"/>
                <a:gd name="T82" fmla="*/ 234 w 311"/>
                <a:gd name="T83" fmla="*/ 462 h 495"/>
                <a:gd name="T84" fmla="*/ 241 w 311"/>
                <a:gd name="T85" fmla="*/ 449 h 495"/>
                <a:gd name="T86" fmla="*/ 250 w 311"/>
                <a:gd name="T87" fmla="*/ 438 h 495"/>
                <a:gd name="T88" fmla="*/ 261 w 311"/>
                <a:gd name="T89" fmla="*/ 425 h 495"/>
                <a:gd name="T90" fmla="*/ 273 w 311"/>
                <a:gd name="T91" fmla="*/ 413 h 495"/>
                <a:gd name="T92" fmla="*/ 283 w 311"/>
                <a:gd name="T93" fmla="*/ 404 h 495"/>
                <a:gd name="T94" fmla="*/ 292 w 311"/>
                <a:gd name="T95" fmla="*/ 397 h 495"/>
                <a:gd name="T96" fmla="*/ 299 w 311"/>
                <a:gd name="T97" fmla="*/ 392 h 495"/>
                <a:gd name="T98" fmla="*/ 304 w 311"/>
                <a:gd name="T99" fmla="*/ 387 h 495"/>
                <a:gd name="T100" fmla="*/ 309 w 311"/>
                <a:gd name="T101" fmla="*/ 385 h 495"/>
                <a:gd name="T102" fmla="*/ 310 w 311"/>
                <a:gd name="T103" fmla="*/ 382 h 495"/>
                <a:gd name="T104" fmla="*/ 311 w 311"/>
                <a:gd name="T105" fmla="*/ 382 h 495"/>
                <a:gd name="T106" fmla="*/ 306 w 311"/>
                <a:gd name="T107" fmla="*/ 382 h 495"/>
                <a:gd name="T108" fmla="*/ 292 w 311"/>
                <a:gd name="T109" fmla="*/ 380 h 495"/>
                <a:gd name="T110" fmla="*/ 272 w 311"/>
                <a:gd name="T111" fmla="*/ 377 h 495"/>
                <a:gd name="T112" fmla="*/ 248 w 311"/>
                <a:gd name="T113" fmla="*/ 371 h 495"/>
                <a:gd name="T114" fmla="*/ 221 w 311"/>
                <a:gd name="T115" fmla="*/ 362 h 495"/>
                <a:gd name="T116" fmla="*/ 196 w 311"/>
                <a:gd name="T117" fmla="*/ 350 h 495"/>
                <a:gd name="T118" fmla="*/ 173 w 311"/>
                <a:gd name="T119" fmla="*/ 334 h 495"/>
                <a:gd name="T120" fmla="*/ 155 w 311"/>
                <a:gd name="T121" fmla="*/ 313 h 4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1" h="495">
                  <a:moveTo>
                    <a:pt x="155" y="313"/>
                  </a:moveTo>
                  <a:lnTo>
                    <a:pt x="144" y="291"/>
                  </a:lnTo>
                  <a:lnTo>
                    <a:pt x="134" y="269"/>
                  </a:lnTo>
                  <a:lnTo>
                    <a:pt x="125" y="246"/>
                  </a:lnTo>
                  <a:lnTo>
                    <a:pt x="120" y="225"/>
                  </a:lnTo>
                  <a:lnTo>
                    <a:pt x="115" y="205"/>
                  </a:lnTo>
                  <a:lnTo>
                    <a:pt x="112" y="188"/>
                  </a:lnTo>
                  <a:lnTo>
                    <a:pt x="109" y="175"/>
                  </a:lnTo>
                  <a:lnTo>
                    <a:pt x="108" y="167"/>
                  </a:lnTo>
                  <a:lnTo>
                    <a:pt x="159" y="106"/>
                  </a:lnTo>
                  <a:lnTo>
                    <a:pt x="149" y="90"/>
                  </a:lnTo>
                  <a:lnTo>
                    <a:pt x="112" y="121"/>
                  </a:lnTo>
                  <a:lnTo>
                    <a:pt x="68" y="0"/>
                  </a:lnTo>
                  <a:lnTo>
                    <a:pt x="59" y="3"/>
                  </a:lnTo>
                  <a:lnTo>
                    <a:pt x="77" y="102"/>
                  </a:lnTo>
                  <a:lnTo>
                    <a:pt x="26" y="3"/>
                  </a:lnTo>
                  <a:lnTo>
                    <a:pt x="18" y="11"/>
                  </a:lnTo>
                  <a:lnTo>
                    <a:pt x="56" y="117"/>
                  </a:lnTo>
                  <a:lnTo>
                    <a:pt x="7" y="55"/>
                  </a:lnTo>
                  <a:lnTo>
                    <a:pt x="0" y="71"/>
                  </a:lnTo>
                  <a:lnTo>
                    <a:pt x="53" y="163"/>
                  </a:lnTo>
                  <a:lnTo>
                    <a:pt x="52" y="170"/>
                  </a:lnTo>
                  <a:lnTo>
                    <a:pt x="49" y="189"/>
                  </a:lnTo>
                  <a:lnTo>
                    <a:pt x="48" y="215"/>
                  </a:lnTo>
                  <a:lnTo>
                    <a:pt x="49" y="248"/>
                  </a:lnTo>
                  <a:lnTo>
                    <a:pt x="53" y="284"/>
                  </a:lnTo>
                  <a:lnTo>
                    <a:pt x="61" y="322"/>
                  </a:lnTo>
                  <a:lnTo>
                    <a:pt x="75" y="360"/>
                  </a:lnTo>
                  <a:lnTo>
                    <a:pt x="97" y="395"/>
                  </a:lnTo>
                  <a:lnTo>
                    <a:pt x="122" y="424"/>
                  </a:lnTo>
                  <a:lnTo>
                    <a:pt x="145" y="447"/>
                  </a:lnTo>
                  <a:lnTo>
                    <a:pt x="167" y="464"/>
                  </a:lnTo>
                  <a:lnTo>
                    <a:pt x="185" y="478"/>
                  </a:lnTo>
                  <a:lnTo>
                    <a:pt x="201" y="486"/>
                  </a:lnTo>
                  <a:lnTo>
                    <a:pt x="213" y="492"/>
                  </a:lnTo>
                  <a:lnTo>
                    <a:pt x="221" y="494"/>
                  </a:lnTo>
                  <a:lnTo>
                    <a:pt x="223" y="495"/>
                  </a:lnTo>
                  <a:lnTo>
                    <a:pt x="223" y="494"/>
                  </a:lnTo>
                  <a:lnTo>
                    <a:pt x="225" y="488"/>
                  </a:lnTo>
                  <a:lnTo>
                    <a:pt x="227" y="481"/>
                  </a:lnTo>
                  <a:lnTo>
                    <a:pt x="229" y="472"/>
                  </a:lnTo>
                  <a:lnTo>
                    <a:pt x="234" y="462"/>
                  </a:lnTo>
                  <a:lnTo>
                    <a:pt x="241" y="449"/>
                  </a:lnTo>
                  <a:lnTo>
                    <a:pt x="250" y="438"/>
                  </a:lnTo>
                  <a:lnTo>
                    <a:pt x="261" y="425"/>
                  </a:lnTo>
                  <a:lnTo>
                    <a:pt x="273" y="413"/>
                  </a:lnTo>
                  <a:lnTo>
                    <a:pt x="283" y="404"/>
                  </a:lnTo>
                  <a:lnTo>
                    <a:pt x="292" y="397"/>
                  </a:lnTo>
                  <a:lnTo>
                    <a:pt x="299" y="392"/>
                  </a:lnTo>
                  <a:lnTo>
                    <a:pt x="304" y="387"/>
                  </a:lnTo>
                  <a:lnTo>
                    <a:pt x="309" y="385"/>
                  </a:lnTo>
                  <a:lnTo>
                    <a:pt x="310" y="382"/>
                  </a:lnTo>
                  <a:lnTo>
                    <a:pt x="311" y="382"/>
                  </a:lnTo>
                  <a:lnTo>
                    <a:pt x="306" y="382"/>
                  </a:lnTo>
                  <a:lnTo>
                    <a:pt x="292" y="380"/>
                  </a:lnTo>
                  <a:lnTo>
                    <a:pt x="272" y="377"/>
                  </a:lnTo>
                  <a:lnTo>
                    <a:pt x="248" y="371"/>
                  </a:lnTo>
                  <a:lnTo>
                    <a:pt x="221" y="362"/>
                  </a:lnTo>
                  <a:lnTo>
                    <a:pt x="196" y="350"/>
                  </a:lnTo>
                  <a:lnTo>
                    <a:pt x="173" y="334"/>
                  </a:lnTo>
                  <a:lnTo>
                    <a:pt x="155" y="313"/>
                  </a:lnTo>
                  <a:close/>
                </a:path>
              </a:pathLst>
            </a:custGeom>
            <a:solidFill>
              <a:srgbClr val="E5A5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95"/>
            <p:cNvSpPr>
              <a:spLocks/>
            </p:cNvSpPr>
            <p:nvPr/>
          </p:nvSpPr>
          <p:spPr bwMode="auto">
            <a:xfrm>
              <a:off x="4538663" y="5067301"/>
              <a:ext cx="11113" cy="9525"/>
            </a:xfrm>
            <a:custGeom>
              <a:avLst/>
              <a:gdLst>
                <a:gd name="T0" fmla="*/ 6 w 13"/>
                <a:gd name="T1" fmla="*/ 0 h 14"/>
                <a:gd name="T2" fmla="*/ 4 w 13"/>
                <a:gd name="T3" fmla="*/ 1 h 14"/>
                <a:gd name="T4" fmla="*/ 2 w 13"/>
                <a:gd name="T5" fmla="*/ 2 h 14"/>
                <a:gd name="T6" fmla="*/ 1 w 13"/>
                <a:gd name="T7" fmla="*/ 5 h 14"/>
                <a:gd name="T8" fmla="*/ 0 w 13"/>
                <a:gd name="T9" fmla="*/ 7 h 14"/>
                <a:gd name="T10" fmla="*/ 1 w 13"/>
                <a:gd name="T11" fmla="*/ 9 h 14"/>
                <a:gd name="T12" fmla="*/ 2 w 13"/>
                <a:gd name="T13" fmla="*/ 12 h 14"/>
                <a:gd name="T14" fmla="*/ 4 w 13"/>
                <a:gd name="T15" fmla="*/ 13 h 14"/>
                <a:gd name="T16" fmla="*/ 6 w 13"/>
                <a:gd name="T17" fmla="*/ 14 h 14"/>
                <a:gd name="T18" fmla="*/ 9 w 13"/>
                <a:gd name="T19" fmla="*/ 13 h 14"/>
                <a:gd name="T20" fmla="*/ 11 w 13"/>
                <a:gd name="T21" fmla="*/ 12 h 14"/>
                <a:gd name="T22" fmla="*/ 12 w 13"/>
                <a:gd name="T23" fmla="*/ 9 h 14"/>
                <a:gd name="T24" fmla="*/ 13 w 13"/>
                <a:gd name="T25" fmla="*/ 7 h 14"/>
                <a:gd name="T26" fmla="*/ 12 w 13"/>
                <a:gd name="T27" fmla="*/ 5 h 14"/>
                <a:gd name="T28" fmla="*/ 11 w 13"/>
                <a:gd name="T29" fmla="*/ 2 h 14"/>
                <a:gd name="T30" fmla="*/ 9 w 13"/>
                <a:gd name="T31" fmla="*/ 1 h 14"/>
                <a:gd name="T32" fmla="*/ 6 w 13"/>
                <a:gd name="T33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3" h="14">
                  <a:moveTo>
                    <a:pt x="6" y="0"/>
                  </a:moveTo>
                  <a:lnTo>
                    <a:pt x="4" y="1"/>
                  </a:lnTo>
                  <a:lnTo>
                    <a:pt x="2" y="2"/>
                  </a:lnTo>
                  <a:lnTo>
                    <a:pt x="1" y="5"/>
                  </a:lnTo>
                  <a:lnTo>
                    <a:pt x="0" y="7"/>
                  </a:lnTo>
                  <a:lnTo>
                    <a:pt x="1" y="9"/>
                  </a:lnTo>
                  <a:lnTo>
                    <a:pt x="2" y="12"/>
                  </a:lnTo>
                  <a:lnTo>
                    <a:pt x="4" y="13"/>
                  </a:lnTo>
                  <a:lnTo>
                    <a:pt x="6" y="14"/>
                  </a:lnTo>
                  <a:lnTo>
                    <a:pt x="9" y="13"/>
                  </a:lnTo>
                  <a:lnTo>
                    <a:pt x="11" y="12"/>
                  </a:lnTo>
                  <a:lnTo>
                    <a:pt x="12" y="9"/>
                  </a:lnTo>
                  <a:lnTo>
                    <a:pt x="13" y="7"/>
                  </a:lnTo>
                  <a:lnTo>
                    <a:pt x="12" y="5"/>
                  </a:lnTo>
                  <a:lnTo>
                    <a:pt x="11" y="2"/>
                  </a:lnTo>
                  <a:lnTo>
                    <a:pt x="9" y="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96"/>
            <p:cNvSpPr>
              <a:spLocks/>
            </p:cNvSpPr>
            <p:nvPr/>
          </p:nvSpPr>
          <p:spPr bwMode="auto">
            <a:xfrm>
              <a:off x="4962525" y="5516563"/>
              <a:ext cx="19050" cy="147638"/>
            </a:xfrm>
            <a:custGeom>
              <a:avLst/>
              <a:gdLst>
                <a:gd name="T0" fmla="*/ 9 w 23"/>
                <a:gd name="T1" fmla="*/ 185 h 185"/>
                <a:gd name="T2" fmla="*/ 7 w 23"/>
                <a:gd name="T3" fmla="*/ 182 h 185"/>
                <a:gd name="T4" fmla="*/ 3 w 23"/>
                <a:gd name="T5" fmla="*/ 172 h 185"/>
                <a:gd name="T6" fmla="*/ 0 w 23"/>
                <a:gd name="T7" fmla="*/ 158 h 185"/>
                <a:gd name="T8" fmla="*/ 0 w 23"/>
                <a:gd name="T9" fmla="*/ 137 h 185"/>
                <a:gd name="T10" fmla="*/ 4 w 23"/>
                <a:gd name="T11" fmla="*/ 121 h 185"/>
                <a:gd name="T12" fmla="*/ 10 w 23"/>
                <a:gd name="T13" fmla="*/ 113 h 185"/>
                <a:gd name="T14" fmla="*/ 13 w 23"/>
                <a:gd name="T15" fmla="*/ 106 h 185"/>
                <a:gd name="T16" fmla="*/ 10 w 23"/>
                <a:gd name="T17" fmla="*/ 90 h 185"/>
                <a:gd name="T18" fmla="*/ 6 w 23"/>
                <a:gd name="T19" fmla="*/ 72 h 185"/>
                <a:gd name="T20" fmla="*/ 2 w 23"/>
                <a:gd name="T21" fmla="*/ 64 h 185"/>
                <a:gd name="T22" fmla="*/ 0 w 23"/>
                <a:gd name="T23" fmla="*/ 57 h 185"/>
                <a:gd name="T24" fmla="*/ 0 w 23"/>
                <a:gd name="T25" fmla="*/ 45 h 185"/>
                <a:gd name="T26" fmla="*/ 3 w 23"/>
                <a:gd name="T27" fmla="*/ 27 h 185"/>
                <a:gd name="T28" fmla="*/ 8 w 23"/>
                <a:gd name="T29" fmla="*/ 14 h 185"/>
                <a:gd name="T30" fmla="*/ 13 w 23"/>
                <a:gd name="T31" fmla="*/ 3 h 185"/>
                <a:gd name="T32" fmla="*/ 15 w 23"/>
                <a:gd name="T33" fmla="*/ 0 h 185"/>
                <a:gd name="T34" fmla="*/ 13 w 23"/>
                <a:gd name="T35" fmla="*/ 7 h 185"/>
                <a:gd name="T36" fmla="*/ 9 w 23"/>
                <a:gd name="T37" fmla="*/ 23 h 185"/>
                <a:gd name="T38" fmla="*/ 7 w 23"/>
                <a:gd name="T39" fmla="*/ 41 h 185"/>
                <a:gd name="T40" fmla="*/ 7 w 23"/>
                <a:gd name="T41" fmla="*/ 56 h 185"/>
                <a:gd name="T42" fmla="*/ 11 w 23"/>
                <a:gd name="T43" fmla="*/ 68 h 185"/>
                <a:gd name="T44" fmla="*/ 17 w 23"/>
                <a:gd name="T45" fmla="*/ 79 h 185"/>
                <a:gd name="T46" fmla="*/ 21 w 23"/>
                <a:gd name="T47" fmla="*/ 91 h 185"/>
                <a:gd name="T48" fmla="*/ 23 w 23"/>
                <a:gd name="T49" fmla="*/ 101 h 185"/>
                <a:gd name="T50" fmla="*/ 21 w 23"/>
                <a:gd name="T51" fmla="*/ 111 h 185"/>
                <a:gd name="T52" fmla="*/ 14 w 23"/>
                <a:gd name="T53" fmla="*/ 123 h 185"/>
                <a:gd name="T54" fmla="*/ 8 w 23"/>
                <a:gd name="T55" fmla="*/ 134 h 185"/>
                <a:gd name="T56" fmla="*/ 7 w 23"/>
                <a:gd name="T57" fmla="*/ 147 h 185"/>
                <a:gd name="T58" fmla="*/ 9 w 23"/>
                <a:gd name="T59" fmla="*/ 160 h 185"/>
                <a:gd name="T60" fmla="*/ 9 w 23"/>
                <a:gd name="T61" fmla="*/ 172 h 185"/>
                <a:gd name="T62" fmla="*/ 9 w 23"/>
                <a:gd name="T63" fmla="*/ 182 h 185"/>
                <a:gd name="T64" fmla="*/ 9 w 23"/>
                <a:gd name="T65" fmla="*/ 185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3" h="185">
                  <a:moveTo>
                    <a:pt x="9" y="185"/>
                  </a:moveTo>
                  <a:lnTo>
                    <a:pt x="7" y="182"/>
                  </a:lnTo>
                  <a:lnTo>
                    <a:pt x="3" y="172"/>
                  </a:lnTo>
                  <a:lnTo>
                    <a:pt x="0" y="158"/>
                  </a:lnTo>
                  <a:lnTo>
                    <a:pt x="0" y="137"/>
                  </a:lnTo>
                  <a:lnTo>
                    <a:pt x="4" y="121"/>
                  </a:lnTo>
                  <a:lnTo>
                    <a:pt x="10" y="113"/>
                  </a:lnTo>
                  <a:lnTo>
                    <a:pt x="13" y="106"/>
                  </a:lnTo>
                  <a:lnTo>
                    <a:pt x="10" y="90"/>
                  </a:lnTo>
                  <a:lnTo>
                    <a:pt x="6" y="72"/>
                  </a:lnTo>
                  <a:lnTo>
                    <a:pt x="2" y="64"/>
                  </a:lnTo>
                  <a:lnTo>
                    <a:pt x="0" y="57"/>
                  </a:lnTo>
                  <a:lnTo>
                    <a:pt x="0" y="45"/>
                  </a:lnTo>
                  <a:lnTo>
                    <a:pt x="3" y="27"/>
                  </a:lnTo>
                  <a:lnTo>
                    <a:pt x="8" y="14"/>
                  </a:lnTo>
                  <a:lnTo>
                    <a:pt x="13" y="3"/>
                  </a:lnTo>
                  <a:lnTo>
                    <a:pt x="15" y="0"/>
                  </a:lnTo>
                  <a:lnTo>
                    <a:pt x="13" y="7"/>
                  </a:lnTo>
                  <a:lnTo>
                    <a:pt x="9" y="23"/>
                  </a:lnTo>
                  <a:lnTo>
                    <a:pt x="7" y="41"/>
                  </a:lnTo>
                  <a:lnTo>
                    <a:pt x="7" y="56"/>
                  </a:lnTo>
                  <a:lnTo>
                    <a:pt x="11" y="68"/>
                  </a:lnTo>
                  <a:lnTo>
                    <a:pt x="17" y="79"/>
                  </a:lnTo>
                  <a:lnTo>
                    <a:pt x="21" y="91"/>
                  </a:lnTo>
                  <a:lnTo>
                    <a:pt x="23" y="101"/>
                  </a:lnTo>
                  <a:lnTo>
                    <a:pt x="21" y="111"/>
                  </a:lnTo>
                  <a:lnTo>
                    <a:pt x="14" y="123"/>
                  </a:lnTo>
                  <a:lnTo>
                    <a:pt x="8" y="134"/>
                  </a:lnTo>
                  <a:lnTo>
                    <a:pt x="7" y="147"/>
                  </a:lnTo>
                  <a:lnTo>
                    <a:pt x="9" y="160"/>
                  </a:lnTo>
                  <a:lnTo>
                    <a:pt x="9" y="172"/>
                  </a:lnTo>
                  <a:lnTo>
                    <a:pt x="9" y="182"/>
                  </a:lnTo>
                  <a:lnTo>
                    <a:pt x="9" y="1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97"/>
            <p:cNvSpPr>
              <a:spLocks/>
            </p:cNvSpPr>
            <p:nvPr/>
          </p:nvSpPr>
          <p:spPr bwMode="auto">
            <a:xfrm>
              <a:off x="4951413" y="5553076"/>
              <a:ext cx="9525" cy="80963"/>
            </a:xfrm>
            <a:custGeom>
              <a:avLst/>
              <a:gdLst>
                <a:gd name="T0" fmla="*/ 7 w 13"/>
                <a:gd name="T1" fmla="*/ 100 h 100"/>
                <a:gd name="T2" fmla="*/ 7 w 13"/>
                <a:gd name="T3" fmla="*/ 99 h 100"/>
                <a:gd name="T4" fmla="*/ 6 w 13"/>
                <a:gd name="T5" fmla="*/ 93 h 100"/>
                <a:gd name="T6" fmla="*/ 7 w 13"/>
                <a:gd name="T7" fmla="*/ 84 h 100"/>
                <a:gd name="T8" fmla="*/ 9 w 13"/>
                <a:gd name="T9" fmla="*/ 69 h 100"/>
                <a:gd name="T10" fmla="*/ 13 w 13"/>
                <a:gd name="T11" fmla="*/ 54 h 100"/>
                <a:gd name="T12" fmla="*/ 13 w 13"/>
                <a:gd name="T13" fmla="*/ 44 h 100"/>
                <a:gd name="T14" fmla="*/ 11 w 13"/>
                <a:gd name="T15" fmla="*/ 37 h 100"/>
                <a:gd name="T16" fmla="*/ 7 w 13"/>
                <a:gd name="T17" fmla="*/ 28 h 100"/>
                <a:gd name="T18" fmla="*/ 3 w 13"/>
                <a:gd name="T19" fmla="*/ 17 h 100"/>
                <a:gd name="T20" fmla="*/ 2 w 13"/>
                <a:gd name="T21" fmla="*/ 8 h 100"/>
                <a:gd name="T22" fmla="*/ 2 w 13"/>
                <a:gd name="T23" fmla="*/ 2 h 100"/>
                <a:gd name="T24" fmla="*/ 2 w 13"/>
                <a:gd name="T25" fmla="*/ 0 h 100"/>
                <a:gd name="T26" fmla="*/ 1 w 13"/>
                <a:gd name="T27" fmla="*/ 5 h 100"/>
                <a:gd name="T28" fmla="*/ 0 w 13"/>
                <a:gd name="T29" fmla="*/ 14 h 100"/>
                <a:gd name="T30" fmla="*/ 0 w 13"/>
                <a:gd name="T31" fmla="*/ 25 h 100"/>
                <a:gd name="T32" fmla="*/ 1 w 13"/>
                <a:gd name="T33" fmla="*/ 35 h 100"/>
                <a:gd name="T34" fmla="*/ 3 w 13"/>
                <a:gd name="T35" fmla="*/ 40 h 100"/>
                <a:gd name="T36" fmla="*/ 5 w 13"/>
                <a:gd name="T37" fmla="*/ 45 h 100"/>
                <a:gd name="T38" fmla="*/ 6 w 13"/>
                <a:gd name="T39" fmla="*/ 52 h 100"/>
                <a:gd name="T40" fmla="*/ 5 w 13"/>
                <a:gd name="T41" fmla="*/ 60 h 100"/>
                <a:gd name="T42" fmla="*/ 5 w 13"/>
                <a:gd name="T43" fmla="*/ 71 h 100"/>
                <a:gd name="T44" fmla="*/ 6 w 13"/>
                <a:gd name="T45" fmla="*/ 85 h 100"/>
                <a:gd name="T46" fmla="*/ 7 w 13"/>
                <a:gd name="T47" fmla="*/ 96 h 100"/>
                <a:gd name="T48" fmla="*/ 7 w 13"/>
                <a:gd name="T49" fmla="*/ 100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" h="100">
                  <a:moveTo>
                    <a:pt x="7" y="100"/>
                  </a:moveTo>
                  <a:lnTo>
                    <a:pt x="7" y="99"/>
                  </a:lnTo>
                  <a:lnTo>
                    <a:pt x="6" y="93"/>
                  </a:lnTo>
                  <a:lnTo>
                    <a:pt x="7" y="84"/>
                  </a:lnTo>
                  <a:lnTo>
                    <a:pt x="9" y="69"/>
                  </a:lnTo>
                  <a:lnTo>
                    <a:pt x="13" y="54"/>
                  </a:lnTo>
                  <a:lnTo>
                    <a:pt x="13" y="44"/>
                  </a:lnTo>
                  <a:lnTo>
                    <a:pt x="11" y="37"/>
                  </a:lnTo>
                  <a:lnTo>
                    <a:pt x="7" y="28"/>
                  </a:lnTo>
                  <a:lnTo>
                    <a:pt x="3" y="17"/>
                  </a:lnTo>
                  <a:lnTo>
                    <a:pt x="2" y="8"/>
                  </a:lnTo>
                  <a:lnTo>
                    <a:pt x="2" y="2"/>
                  </a:lnTo>
                  <a:lnTo>
                    <a:pt x="2" y="0"/>
                  </a:lnTo>
                  <a:lnTo>
                    <a:pt x="1" y="5"/>
                  </a:lnTo>
                  <a:lnTo>
                    <a:pt x="0" y="14"/>
                  </a:lnTo>
                  <a:lnTo>
                    <a:pt x="0" y="25"/>
                  </a:lnTo>
                  <a:lnTo>
                    <a:pt x="1" y="35"/>
                  </a:lnTo>
                  <a:lnTo>
                    <a:pt x="3" y="40"/>
                  </a:lnTo>
                  <a:lnTo>
                    <a:pt x="5" y="45"/>
                  </a:lnTo>
                  <a:lnTo>
                    <a:pt x="6" y="52"/>
                  </a:lnTo>
                  <a:lnTo>
                    <a:pt x="5" y="60"/>
                  </a:lnTo>
                  <a:lnTo>
                    <a:pt x="5" y="71"/>
                  </a:lnTo>
                  <a:lnTo>
                    <a:pt x="6" y="85"/>
                  </a:lnTo>
                  <a:lnTo>
                    <a:pt x="7" y="96"/>
                  </a:lnTo>
                  <a:lnTo>
                    <a:pt x="7" y="10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91576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Účel </a:t>
            </a:r>
            <a:r>
              <a:rPr lang="cs-CZ" dirty="0" smtClean="0"/>
              <a:t>úvěru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/>
              <a:buChar char="•"/>
            </a:pPr>
            <a:r>
              <a:rPr lang="cs-CZ" dirty="0"/>
              <a:t>koupě nemovitosti do osobního vlastnictví (bytu, rodinného domu, stavebního pozemku)</a:t>
            </a:r>
          </a:p>
          <a:p>
            <a:pPr>
              <a:buFont typeface="Arial"/>
              <a:buChar char="•"/>
            </a:pPr>
            <a:r>
              <a:rPr lang="cs-CZ" dirty="0"/>
              <a:t>financování výstavby nemovitosti, </a:t>
            </a:r>
            <a:r>
              <a:rPr lang="cs-CZ" dirty="0" smtClean="0"/>
              <a:t>případně</a:t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/>
              <a:t>nástavby, vestavby, přístavby</a:t>
            </a:r>
          </a:p>
          <a:p>
            <a:pPr>
              <a:buFont typeface="Arial"/>
              <a:buChar char="•"/>
            </a:pPr>
            <a:r>
              <a:rPr lang="cs-CZ" dirty="0"/>
              <a:t>financování rekonstrukcí, modernizace a oprav nemovitosti</a:t>
            </a:r>
          </a:p>
          <a:p>
            <a:pPr>
              <a:buFont typeface="Arial"/>
              <a:buChar char="•"/>
            </a:pPr>
            <a:r>
              <a:rPr lang="cs-CZ" dirty="0"/>
              <a:t>koupě podílu nemovitostí za účelem vypořádání spoluvlastnických, dědických podílů, společného jmění </a:t>
            </a:r>
            <a:r>
              <a:rPr lang="cs-CZ" dirty="0" smtClean="0"/>
              <a:t>manželů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89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Účel </a:t>
            </a:r>
            <a:r>
              <a:rPr lang="cs-CZ" dirty="0" smtClean="0"/>
              <a:t>úvěru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Font typeface="Arial"/>
              <a:buChar char="•"/>
            </a:pPr>
            <a:r>
              <a:rPr lang="cs-CZ" dirty="0">
                <a:solidFill>
                  <a:prstClr val="black"/>
                </a:solidFill>
              </a:rPr>
              <a:t>koupě družstevního podílu a úhrada členského podílu</a:t>
            </a:r>
          </a:p>
          <a:p>
            <a:pPr lvl="0">
              <a:buFont typeface="Arial"/>
              <a:buChar char="•"/>
            </a:pPr>
            <a:r>
              <a:rPr lang="cs-CZ" dirty="0">
                <a:solidFill>
                  <a:prstClr val="black"/>
                </a:solidFill>
              </a:rPr>
              <a:t>zpětné proplacení vlastních finančních prostředků investovaných do nemovitosti</a:t>
            </a:r>
          </a:p>
          <a:p>
            <a:pPr lvl="0">
              <a:buFont typeface="Arial"/>
              <a:buChar char="•"/>
            </a:pPr>
            <a:r>
              <a:rPr lang="cs-CZ" dirty="0">
                <a:solidFill>
                  <a:prstClr val="black"/>
                </a:solidFill>
              </a:rPr>
              <a:t>refinancování stávajícího účelového úvěru od banky či stavební spořitelny, který byl použit na investici do nemovitosti</a:t>
            </a:r>
          </a:p>
          <a:p>
            <a:pPr lvl="0">
              <a:buFont typeface="Arial"/>
              <a:buChar char="•"/>
            </a:pPr>
            <a:r>
              <a:rPr lang="cs-CZ" dirty="0">
                <a:solidFill>
                  <a:prstClr val="black"/>
                </a:solidFill>
              </a:rPr>
              <a:t>konsolidace účelových a neúčelových půjček (používá se Americká hypotéka)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102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Výše </a:t>
            </a:r>
            <a:r>
              <a:rPr lang="cs-CZ" dirty="0" smtClean="0"/>
              <a:t>úvěru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Arial"/>
              <a:buChar char="•"/>
            </a:pPr>
            <a:r>
              <a:rPr lang="cs-CZ" dirty="0" smtClean="0"/>
              <a:t>často minimální </a:t>
            </a:r>
            <a:r>
              <a:rPr lang="cs-CZ" dirty="0"/>
              <a:t>výše 100 000,- Kč</a:t>
            </a:r>
          </a:p>
          <a:p>
            <a:pPr>
              <a:buFont typeface="Arial"/>
              <a:buChar char="•"/>
            </a:pPr>
            <a:r>
              <a:rPr lang="cs-CZ" dirty="0"/>
              <a:t>maximální výše v Kč mnohdy není omezena, je ale omezena </a:t>
            </a:r>
            <a:r>
              <a:rPr lang="cs-CZ" dirty="0" smtClean="0"/>
              <a:t>zástavní hodnotou nemovitosti (kterou </a:t>
            </a:r>
            <a:r>
              <a:rPr lang="cs-CZ" dirty="0"/>
              <a:t>stanovuje smluvní odhadce bank) </a:t>
            </a:r>
            <a:r>
              <a:rPr lang="cs-CZ" dirty="0" smtClean="0"/>
              <a:t>– banky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dnešní době poskytují hypotéku až do 100</a:t>
            </a:r>
            <a:r>
              <a:rPr lang="cs-CZ" dirty="0" smtClean="0"/>
              <a:t>% </a:t>
            </a:r>
            <a:endParaRPr lang="cs-CZ" dirty="0"/>
          </a:p>
          <a:p>
            <a:r>
              <a:rPr lang="cs-CZ" dirty="0" smtClean="0"/>
              <a:t>u neúčelové </a:t>
            </a:r>
            <a:r>
              <a:rPr lang="cs-CZ" dirty="0"/>
              <a:t>hypotéky (americké) je maximální výše úvěru </a:t>
            </a:r>
            <a:r>
              <a:rPr lang="cs-CZ" dirty="0" smtClean="0"/>
              <a:t>65–75</a:t>
            </a:r>
            <a:r>
              <a:rPr lang="cs-CZ" dirty="0"/>
              <a:t>% hodnoty </a:t>
            </a:r>
            <a:r>
              <a:rPr lang="cs-CZ" dirty="0" smtClean="0"/>
              <a:t>nemovitosti</a:t>
            </a:r>
          </a:p>
          <a:p>
            <a:r>
              <a:rPr lang="cs-CZ" dirty="0" smtClean="0"/>
              <a:t>u hypotéky </a:t>
            </a:r>
            <a:r>
              <a:rPr lang="cs-CZ" dirty="0"/>
              <a:t>bez prokazování příjmů je hranice úvěru </a:t>
            </a:r>
            <a:r>
              <a:rPr lang="cs-CZ" dirty="0" smtClean="0"/>
              <a:t>50–60 </a:t>
            </a:r>
            <a:r>
              <a:rPr lang="cs-CZ" dirty="0"/>
              <a:t>% hodnoty </a:t>
            </a:r>
            <a:r>
              <a:rPr lang="cs-CZ" dirty="0" smtClean="0"/>
              <a:t>nemovitosti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254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Informační internetový </a:t>
            </a:r>
            <a:r>
              <a:rPr lang="cs-CZ" dirty="0" smtClean="0"/>
              <a:t>portál </a:t>
            </a:r>
            <a:r>
              <a:rPr lang="cs-CZ" smtClean="0"/>
              <a:t>České spořitelny a.s., 2013.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7474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178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Default Design</vt:lpstr>
      <vt:lpstr>Prezentace aplikace PowerPoint</vt:lpstr>
      <vt:lpstr>Anotace: </vt:lpstr>
      <vt:lpstr>Hypoteční úvěr</vt:lpstr>
      <vt:lpstr>Co je to hypoteční úvěr?</vt:lpstr>
      <vt:lpstr>Hypoteční banka</vt:lpstr>
      <vt:lpstr>Účel úvěru </vt:lpstr>
      <vt:lpstr>Účel úvěru</vt:lpstr>
      <vt:lpstr>Výše úvěru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Hypoteční úvěr</dc:title>
  <dc:creator>vlada</dc:creator>
  <cp:lastModifiedBy>user</cp:lastModifiedBy>
  <cp:revision>10</cp:revision>
  <dcterms:created xsi:type="dcterms:W3CDTF">2013-03-13T06:05:53Z</dcterms:created>
  <dcterms:modified xsi:type="dcterms:W3CDTF">2014-03-23T12:48:52Z</dcterms:modified>
</cp:coreProperties>
</file>