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1" r:id="rId3"/>
    <p:sldId id="256" r:id="rId4"/>
    <p:sldId id="262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7780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461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980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4782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2204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1415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8648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550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2461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2505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40209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88EACA0-110A-44AF-BB1E-B1CCF76C4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26940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AB110CD-1972-49B1-9BA3-35F404EFA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8953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75C063C-A56D-475D-9BB1-BF27F4F24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9517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94F1CF9-2C6F-43CE-A837-F21B07878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9770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D2B813D-714E-4B49-9B79-CEFE3E410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9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596FDE8-D1FC-4E63-A8A4-67A61A11D2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8942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EC04A7-2E26-46EE-BB8C-F539997FF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95773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AFE7FD6-0634-41EB-A9FF-D3A86C992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04958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F285BC3-E4DA-411A-9468-BB111324AB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28894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A50598-16D9-4B67-8E77-85B15CB8C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85225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93B55CA-0569-4250-A199-FB640F4EA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3648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537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E1EFCDF-91BA-4D42-86DA-2D5AEBA292C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6751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kcepta%C4%8Dn%C3%AD_%C3%BAv%C4%9B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Akceptační úvěr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</a:t>
            </a:r>
            <a:r>
              <a:rPr lang="cs-CZ" sz="2000" smtClean="0"/>
              <a:t>	VY_62_INOVACE_1B_FG_07/20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Necitované informace jsou majetkem archivu autora. 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29157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Akceptační úvěry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je to?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9789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Rozšiřující informace o akceptačním úvěru jsou především zájemcům z podnikatelských a ekonomických oborů středních škol.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822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Akceptační úvěr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Je úvěr, kdy banka na žádost klienta (dlužníka) akceptuje směnku vystavenou na ni klientem, tj. zaváže se zaplatit směnku za dlužníka ve lhůtě její splatnosti.</a:t>
            </a:r>
          </a:p>
          <a:p>
            <a:r>
              <a:rPr lang="cs-CZ" b="1" dirty="0" smtClean="0">
                <a:effectLst/>
              </a:rPr>
              <a:t>Banka akceptačním úvěrem</a:t>
            </a:r>
            <a:br>
              <a:rPr lang="cs-CZ" b="1" dirty="0" smtClean="0">
                <a:effectLst/>
              </a:rPr>
            </a:br>
            <a:r>
              <a:rPr lang="cs-CZ" b="1" dirty="0" smtClean="0">
                <a:effectLst/>
              </a:rPr>
              <a:t>nedává dlužníkovi peníze,</a:t>
            </a:r>
            <a:br>
              <a:rPr lang="cs-CZ" b="1" dirty="0" smtClean="0">
                <a:effectLst/>
              </a:rPr>
            </a:br>
            <a:r>
              <a:rPr lang="cs-CZ" b="1" dirty="0" smtClean="0">
                <a:effectLst/>
              </a:rPr>
              <a:t>ale přejímá jeho závazek.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1026" name="Picture 2" descr="C:\Users\user\AppData\Local\Microsoft\Windows\Temporary Internet Files\Content.IE5\G0J17M49\MC900297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4480" y="3284984"/>
            <a:ext cx="3201316" cy="299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5516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vše funguje?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cs-CZ" dirty="0" smtClean="0">
                <a:effectLst/>
              </a:rPr>
              <a:t>V cizí směnce výstavce přikazuje směnečníkovi, aby zaplatil určitou částku.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cs-CZ" dirty="0" smtClean="0">
                <a:effectLst/>
              </a:rPr>
              <a:t>Směnečník akceptací směnky (podpisem na líci, případně s doložkou "přijato" nebo obdobnou) přijímá povinnost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zaplatit za směnku a stává se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přímým dlužníkem.</a:t>
            </a:r>
            <a:endParaRPr lang="cs-CZ" dirty="0"/>
          </a:p>
        </p:txBody>
      </p:sp>
      <p:pic>
        <p:nvPicPr>
          <p:cNvPr id="2050" name="Picture 2" descr="C:\Users\user\AppData\Local\Microsoft\Windows\Temporary Internet Files\Content.IE5\EBHSGQYW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940152" y="3815991"/>
            <a:ext cx="2808312" cy="266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2360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Akceptační úvěr podrobněji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cs-CZ" b="1" dirty="0"/>
              <a:t>Akceptační úvěr</a:t>
            </a:r>
            <a:r>
              <a:rPr lang="cs-CZ" dirty="0"/>
              <a:t> slouží většinou k financování oběhu zboží ve vnitřním i zahraničním obchodu, má krátkodobý charakter. Za poskytnutí úvěru si banka účtuje tzv. akceptační provizi. Takový úvěr je mnohem jistější, když ručí banka a nikoliv kupující. Směnky, které se v u akceptačního úvěru používají – bankovní akcepty – se řadí mezi kvalitní cenné papíry.</a:t>
            </a:r>
          </a:p>
        </p:txBody>
      </p:sp>
    </p:spTree>
    <p:extLst>
      <p:ext uri="{BB962C8B-B14F-4D97-AF65-F5344CB8AC3E}">
        <p14:creationId xmlns:p14="http://schemas.microsoft.com/office/powerpoint/2010/main" xmlns="" val="84276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Informace pocházejí z internetového informačního portálu Komerční banky a.s., stav 2013.</a:t>
            </a:r>
          </a:p>
          <a:p>
            <a:pPr marL="0" indent="0">
              <a:buNone/>
            </a:pPr>
            <a:r>
              <a:rPr lang="cs-CZ" dirty="0" smtClean="0"/>
              <a:t>Další zdroj informací: Internetový portál </a:t>
            </a:r>
            <a:r>
              <a:rPr lang="cs-CZ" dirty="0" err="1" smtClean="0"/>
              <a:t>Wikipedia</a:t>
            </a:r>
            <a:r>
              <a:rPr lang="cs-CZ" smtClean="0"/>
              <a:t>, </a:t>
            </a:r>
            <a:r>
              <a:rPr lang="cs-CZ" smtClean="0">
                <a:hlinkClick r:id="rId2"/>
              </a:rPr>
              <a:t>http://cs.wikipedia.org/wiki/Akcepta%C4%8Dn%C3%AD</a:t>
            </a:r>
            <a:r>
              <a:rPr lang="cs-CZ" smtClean="0">
                <a:hlinkClick r:id="rId2"/>
              </a:rPr>
              <a:t>_%</a:t>
            </a:r>
            <a:r>
              <a:rPr lang="cs-CZ" smtClean="0">
                <a:hlinkClick r:id="rId2"/>
              </a:rPr>
              <a:t>C3%BAv%C4%9Br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7083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194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Default Design</vt:lpstr>
      <vt:lpstr>Snímek 1</vt:lpstr>
      <vt:lpstr>Akceptační úvěry</vt:lpstr>
      <vt:lpstr>Anotace </vt:lpstr>
      <vt:lpstr>Akceptační úvěr </vt:lpstr>
      <vt:lpstr>Jak vše funguje?</vt:lpstr>
      <vt:lpstr>Akceptační úvěr podrobněji 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Eskontní úvěr</dc:title>
  <dc:creator>vlada</dc:creator>
  <cp:lastModifiedBy>Dum</cp:lastModifiedBy>
  <cp:revision>11</cp:revision>
  <dcterms:created xsi:type="dcterms:W3CDTF">2013-03-13T08:14:57Z</dcterms:created>
  <dcterms:modified xsi:type="dcterms:W3CDTF">2014-03-23T18:22:04Z</dcterms:modified>
</cp:coreProperties>
</file>