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60" r:id="rId6"/>
    <p:sldId id="262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Libor\&#352;kola\12.semestr\Diplomka\Statistika\Statistika%202\porovnani%20svet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Libor\&#352;kola\12.semestr\Diplomka\Statistika\Statistika%202\porovnani%20svet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Libor\&#352;kola\12.semestr\Diplomka\Statistika\Statistika%202\spotr%20uvery%20US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plotArea>
      <c:layout/>
      <c:barChart>
        <c:barDir val="col"/>
        <c:grouping val="clustered"/>
        <c:ser>
          <c:idx val="0"/>
          <c:order val="0"/>
          <c:tx>
            <c:strRef>
              <c:f>Sheet1!$G$20</c:f>
              <c:strCache>
                <c:ptCount val="1"/>
                <c:pt idx="0">
                  <c:v>2006</c:v>
                </c:pt>
              </c:strCache>
            </c:strRef>
          </c:tx>
          <c:cat>
            <c:strRef>
              <c:f>Sheet1!$H$19:$O$19</c:f>
              <c:strCache>
                <c:ptCount val="8"/>
                <c:pt idx="0">
                  <c:v>ČR</c:v>
                </c:pt>
                <c:pt idx="1">
                  <c:v>UK</c:v>
                </c:pt>
                <c:pt idx="2">
                  <c:v>Německo</c:v>
                </c:pt>
                <c:pt idx="3">
                  <c:v>Polsko</c:v>
                </c:pt>
                <c:pt idx="4">
                  <c:v>Slovensko</c:v>
                </c:pt>
                <c:pt idx="5">
                  <c:v>Řecko</c:v>
                </c:pt>
                <c:pt idx="6">
                  <c:v>Francie</c:v>
                </c:pt>
                <c:pt idx="7">
                  <c:v>USA</c:v>
                </c:pt>
              </c:strCache>
            </c:strRef>
          </c:cat>
          <c:val>
            <c:numRef>
              <c:f>Sheet1!$H$20:$O$20</c:f>
              <c:numCache>
                <c:formatCode>0</c:formatCode>
                <c:ptCount val="8"/>
                <c:pt idx="0">
                  <c:v>324.57142857142856</c:v>
                </c:pt>
                <c:pt idx="1">
                  <c:v>3452.133333333431</c:v>
                </c:pt>
                <c:pt idx="2">
                  <c:v>2072.1992709599031</c:v>
                </c:pt>
                <c:pt idx="3">
                  <c:v>362.41558441558323</c:v>
                </c:pt>
                <c:pt idx="4">
                  <c:v>200.37037037037041</c:v>
                </c:pt>
                <c:pt idx="5">
                  <c:v>2112.181818181818</c:v>
                </c:pt>
                <c:pt idx="6">
                  <c:v>2349.6184419713832</c:v>
                </c:pt>
                <c:pt idx="7">
                  <c:v>5722.2923533289395</c:v>
                </c:pt>
              </c:numCache>
            </c:numRef>
          </c:val>
        </c:ser>
        <c:ser>
          <c:idx val="1"/>
          <c:order val="1"/>
          <c:tx>
            <c:strRef>
              <c:f>Sheet1!$G$21</c:f>
              <c:strCache>
                <c:ptCount val="1"/>
                <c:pt idx="0">
                  <c:v>2007</c:v>
                </c:pt>
              </c:strCache>
            </c:strRef>
          </c:tx>
          <c:cat>
            <c:strRef>
              <c:f>Sheet1!$H$19:$O$19</c:f>
              <c:strCache>
                <c:ptCount val="8"/>
                <c:pt idx="0">
                  <c:v>ČR</c:v>
                </c:pt>
                <c:pt idx="1">
                  <c:v>UK</c:v>
                </c:pt>
                <c:pt idx="2">
                  <c:v>Německo</c:v>
                </c:pt>
                <c:pt idx="3">
                  <c:v>Polsko</c:v>
                </c:pt>
                <c:pt idx="4">
                  <c:v>Slovensko</c:v>
                </c:pt>
                <c:pt idx="5">
                  <c:v>Řecko</c:v>
                </c:pt>
                <c:pt idx="6">
                  <c:v>Francie</c:v>
                </c:pt>
                <c:pt idx="7">
                  <c:v>USA</c:v>
                </c:pt>
              </c:strCache>
            </c:strRef>
          </c:cat>
          <c:val>
            <c:numRef>
              <c:f>Sheet1!$H$21:$O$21</c:f>
              <c:numCache>
                <c:formatCode>0</c:formatCode>
                <c:ptCount val="8"/>
                <c:pt idx="0">
                  <c:v>408.95238095237869</c:v>
                </c:pt>
                <c:pt idx="1">
                  <c:v>3500.7833333333879</c:v>
                </c:pt>
                <c:pt idx="2">
                  <c:v>2026.0874848116648</c:v>
                </c:pt>
                <c:pt idx="3">
                  <c:v>476.62337662337671</c:v>
                </c:pt>
                <c:pt idx="4">
                  <c:v>234.81481481481478</c:v>
                </c:pt>
                <c:pt idx="5">
                  <c:v>2553.181818181818</c:v>
                </c:pt>
                <c:pt idx="6">
                  <c:v>2407.3290937996817</c:v>
                </c:pt>
                <c:pt idx="7">
                  <c:v>6007.4258404746224</c:v>
                </c:pt>
              </c:numCache>
            </c:numRef>
          </c:val>
        </c:ser>
        <c:ser>
          <c:idx val="2"/>
          <c:order val="2"/>
          <c:tx>
            <c:strRef>
              <c:f>Sheet1!$G$22</c:f>
              <c:strCache>
                <c:ptCount val="1"/>
                <c:pt idx="0">
                  <c:v>2008</c:v>
                </c:pt>
              </c:strCache>
            </c:strRef>
          </c:tx>
          <c:cat>
            <c:strRef>
              <c:f>Sheet1!$H$19:$O$19</c:f>
              <c:strCache>
                <c:ptCount val="8"/>
                <c:pt idx="0">
                  <c:v>ČR</c:v>
                </c:pt>
                <c:pt idx="1">
                  <c:v>UK</c:v>
                </c:pt>
                <c:pt idx="2">
                  <c:v>Německo</c:v>
                </c:pt>
                <c:pt idx="3">
                  <c:v>Polsko</c:v>
                </c:pt>
                <c:pt idx="4">
                  <c:v>Slovensko</c:v>
                </c:pt>
                <c:pt idx="5">
                  <c:v>Řecko</c:v>
                </c:pt>
                <c:pt idx="6">
                  <c:v>Francie</c:v>
                </c:pt>
                <c:pt idx="7">
                  <c:v>USA</c:v>
                </c:pt>
              </c:strCache>
            </c:strRef>
          </c:cat>
          <c:val>
            <c:numRef>
              <c:f>Sheet1!$H$22:$O$22</c:f>
              <c:numCache>
                <c:formatCode>0</c:formatCode>
                <c:ptCount val="8"/>
                <c:pt idx="0">
                  <c:v>617.71428571428567</c:v>
                </c:pt>
                <c:pt idx="1">
                  <c:v>3077.633333333431</c:v>
                </c:pt>
                <c:pt idx="2">
                  <c:v>2077.3876063183475</c:v>
                </c:pt>
                <c:pt idx="3">
                  <c:v>684.33766233766232</c:v>
                </c:pt>
                <c:pt idx="4">
                  <c:v>284.62962962963724</c:v>
                </c:pt>
                <c:pt idx="5">
                  <c:v>2786.5454545454572</c:v>
                </c:pt>
                <c:pt idx="6">
                  <c:v>2493.3227344992051</c:v>
                </c:pt>
                <c:pt idx="7">
                  <c:v>6318.3025708636742</c:v>
                </c:pt>
              </c:numCache>
            </c:numRef>
          </c:val>
        </c:ser>
        <c:ser>
          <c:idx val="3"/>
          <c:order val="3"/>
          <c:tx>
            <c:strRef>
              <c:f>Sheet1!$G$23</c:f>
              <c:strCache>
                <c:ptCount val="1"/>
                <c:pt idx="0">
                  <c:v>2009</c:v>
                </c:pt>
              </c:strCache>
            </c:strRef>
          </c:tx>
          <c:cat>
            <c:strRef>
              <c:f>Sheet1!$H$19:$O$19</c:f>
              <c:strCache>
                <c:ptCount val="8"/>
                <c:pt idx="0">
                  <c:v>ČR</c:v>
                </c:pt>
                <c:pt idx="1">
                  <c:v>UK</c:v>
                </c:pt>
                <c:pt idx="2">
                  <c:v>Německo</c:v>
                </c:pt>
                <c:pt idx="3">
                  <c:v>Polsko</c:v>
                </c:pt>
                <c:pt idx="4">
                  <c:v>Slovensko</c:v>
                </c:pt>
                <c:pt idx="5">
                  <c:v>Řecko</c:v>
                </c:pt>
                <c:pt idx="6">
                  <c:v>Francie</c:v>
                </c:pt>
                <c:pt idx="7">
                  <c:v>USA</c:v>
                </c:pt>
              </c:strCache>
            </c:strRef>
          </c:cat>
          <c:val>
            <c:numRef>
              <c:f>Sheet1!$H$23:$O$23</c:f>
              <c:numCache>
                <c:formatCode>0</c:formatCode>
                <c:ptCount val="8"/>
                <c:pt idx="0">
                  <c:v>663.90476190476193</c:v>
                </c:pt>
                <c:pt idx="1">
                  <c:v>2659.7</c:v>
                </c:pt>
                <c:pt idx="2">
                  <c:v>2148.3718104496002</c:v>
                </c:pt>
                <c:pt idx="3">
                  <c:v>670.7532467532468</c:v>
                </c:pt>
                <c:pt idx="4">
                  <c:v>337.03703703703695</c:v>
                </c:pt>
                <c:pt idx="5">
                  <c:v>2557.5454545454572</c:v>
                </c:pt>
                <c:pt idx="6">
                  <c:v>2438.5055643879173</c:v>
                </c:pt>
                <c:pt idx="7">
                  <c:v>6149.990112063283</c:v>
                </c:pt>
              </c:numCache>
            </c:numRef>
          </c:val>
        </c:ser>
        <c:ser>
          <c:idx val="4"/>
          <c:order val="4"/>
          <c:tx>
            <c:strRef>
              <c:f>Sheet1!$G$24</c:f>
              <c:strCache>
                <c:ptCount val="1"/>
                <c:pt idx="0">
                  <c:v>2010</c:v>
                </c:pt>
              </c:strCache>
            </c:strRef>
          </c:tx>
          <c:cat>
            <c:strRef>
              <c:f>Sheet1!$H$19:$O$19</c:f>
              <c:strCache>
                <c:ptCount val="8"/>
                <c:pt idx="0">
                  <c:v>ČR</c:v>
                </c:pt>
                <c:pt idx="1">
                  <c:v>UK</c:v>
                </c:pt>
                <c:pt idx="2">
                  <c:v>Německo</c:v>
                </c:pt>
                <c:pt idx="3">
                  <c:v>Polsko</c:v>
                </c:pt>
                <c:pt idx="4">
                  <c:v>Slovensko</c:v>
                </c:pt>
                <c:pt idx="5">
                  <c:v>Řecko</c:v>
                </c:pt>
                <c:pt idx="6">
                  <c:v>Francie</c:v>
                </c:pt>
                <c:pt idx="7">
                  <c:v>USA</c:v>
                </c:pt>
              </c:strCache>
            </c:strRef>
          </c:cat>
          <c:val>
            <c:numRef>
              <c:f>Sheet1!$H$24:$O$24</c:f>
              <c:numCache>
                <c:formatCode>0</c:formatCode>
                <c:ptCount val="8"/>
                <c:pt idx="0">
                  <c:v>704.47619047619355</c:v>
                </c:pt>
                <c:pt idx="1">
                  <c:v>2742.1666666665988</c:v>
                </c:pt>
                <c:pt idx="2">
                  <c:v>2248.2017010935601</c:v>
                </c:pt>
                <c:pt idx="3">
                  <c:v>819.11688311688351</c:v>
                </c:pt>
                <c:pt idx="4">
                  <c:v>366.11111111111109</c:v>
                </c:pt>
                <c:pt idx="5">
                  <c:v>3296.818181818182</c:v>
                </c:pt>
                <c:pt idx="6">
                  <c:v>2436.8839427662956</c:v>
                </c:pt>
                <c:pt idx="7">
                  <c:v>5935.6295319711462</c:v>
                </c:pt>
              </c:numCache>
            </c:numRef>
          </c:val>
        </c:ser>
        <c:dLbls/>
        <c:axId val="136939392"/>
        <c:axId val="136940928"/>
      </c:barChart>
      <c:catAx>
        <c:axId val="136939392"/>
        <c:scaling>
          <c:orientation val="minMax"/>
        </c:scaling>
        <c:axPos val="b"/>
        <c:numFmt formatCode="General" sourceLinked="1"/>
        <c:majorTickMark val="none"/>
        <c:tickLblPos val="nextTo"/>
        <c:crossAx val="136940928"/>
        <c:crosses val="autoZero"/>
        <c:auto val="1"/>
        <c:lblAlgn val="ctr"/>
        <c:lblOffset val="100"/>
      </c:catAx>
      <c:valAx>
        <c:axId val="136940928"/>
        <c:scaling>
          <c:orientation val="minMax"/>
        </c:scaling>
        <c:axPos val="l"/>
        <c:majorGridlines/>
        <c:numFmt formatCode="#,##0" sourceLinked="0"/>
        <c:tickLblPos val="nextTo"/>
        <c:crossAx val="136939392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chemeClr val="accent2">
                  <a:lumMod val="75000"/>
                </a:schemeClr>
              </a:solidFill>
            </c:spPr>
          </c:dPt>
          <c:dLbls>
            <c:showVal val="1"/>
          </c:dLbls>
          <c:cat>
            <c:strRef>
              <c:f>Sheet1!$O$29:$V$29</c:f>
              <c:strCache>
                <c:ptCount val="8"/>
                <c:pt idx="0">
                  <c:v>ČR</c:v>
                </c:pt>
                <c:pt idx="1">
                  <c:v>UK</c:v>
                </c:pt>
                <c:pt idx="2">
                  <c:v>Německo</c:v>
                </c:pt>
                <c:pt idx="3">
                  <c:v>Polsko</c:v>
                </c:pt>
                <c:pt idx="4">
                  <c:v>Slovensko</c:v>
                </c:pt>
                <c:pt idx="5">
                  <c:v>Řecko</c:v>
                </c:pt>
                <c:pt idx="6">
                  <c:v>Francie</c:v>
                </c:pt>
                <c:pt idx="7">
                  <c:v>USA</c:v>
                </c:pt>
              </c:strCache>
            </c:strRef>
          </c:cat>
          <c:val>
            <c:numRef>
              <c:f>Sheet1!$O$30:$V$30</c:f>
              <c:numCache>
                <c:formatCode>0.00%</c:formatCode>
                <c:ptCount val="8"/>
                <c:pt idx="0">
                  <c:v>5.0823288424968721E-2</c:v>
                </c:pt>
                <c:pt idx="1">
                  <c:v>0.10209285947639726</c:v>
                </c:pt>
                <c:pt idx="2">
                  <c:v>7.3760377122356433E-2</c:v>
                </c:pt>
                <c:pt idx="3">
                  <c:v>8.3172968888175741E-2</c:v>
                </c:pt>
                <c:pt idx="4">
                  <c:v>2.886564974991564E-2</c:v>
                </c:pt>
                <c:pt idx="5">
                  <c:v>0.12071863568246</c:v>
                </c:pt>
                <c:pt idx="6">
                  <c:v>8.0424929626613725E-2</c:v>
                </c:pt>
                <c:pt idx="7">
                  <c:v>0.17619518413598101</c:v>
                </c:pt>
              </c:numCache>
            </c:numRef>
          </c:val>
        </c:ser>
        <c:dLbls/>
        <c:shape val="box"/>
        <c:axId val="145707392"/>
        <c:axId val="145708928"/>
        <c:axId val="0"/>
      </c:bar3DChart>
      <c:catAx>
        <c:axId val="145707392"/>
        <c:scaling>
          <c:orientation val="minMax"/>
        </c:scaling>
        <c:axPos val="b"/>
        <c:majorTickMark val="none"/>
        <c:tickLblPos val="nextTo"/>
        <c:crossAx val="145708928"/>
        <c:crosses val="autoZero"/>
        <c:auto val="1"/>
        <c:lblAlgn val="ctr"/>
        <c:lblOffset val="100"/>
      </c:catAx>
      <c:valAx>
        <c:axId val="145708928"/>
        <c:scaling>
          <c:orientation val="minMax"/>
        </c:scaling>
        <c:axPos val="l"/>
        <c:majorGridlines/>
        <c:numFmt formatCode="0&quot; &quot;%" sourceLinked="0"/>
        <c:tickLblPos val="nextTo"/>
        <c:crossAx val="145707392"/>
        <c:crosses val="autoZero"/>
        <c:crossBetween val="between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plotArea>
      <c:layout>
        <c:manualLayout>
          <c:layoutTarget val="inner"/>
          <c:xMode val="edge"/>
          <c:yMode val="edge"/>
          <c:x val="0.13349090789145493"/>
          <c:y val="4.1465993221435904E-2"/>
          <c:w val="0.83646720102535321"/>
          <c:h val="0.81838446721382119"/>
        </c:manualLayout>
      </c:layout>
      <c:lineChart>
        <c:grouping val="standard"/>
        <c:ser>
          <c:idx val="0"/>
          <c:order val="0"/>
          <c:tx>
            <c:strRef>
              <c:f>Sheet1!$B$7</c:f>
              <c:strCache>
                <c:ptCount val="1"/>
                <c:pt idx="0">
                  <c:v>Spotřebitelské úvěry</c:v>
                </c:pt>
              </c:strCache>
            </c:strRef>
          </c:tx>
          <c:spPr>
            <a:ln w="50800"/>
          </c:spPr>
          <c:marker>
            <c:symbol val="none"/>
          </c:marker>
          <c:cat>
            <c:numRef>
              <c:f>Sheet1!$A$8:$A$818</c:f>
              <c:numCache>
                <c:formatCode>d/m/yyyy</c:formatCode>
                <c:ptCount val="811"/>
                <c:pt idx="0">
                  <c:v>15707</c:v>
                </c:pt>
                <c:pt idx="1">
                  <c:v>15738</c:v>
                </c:pt>
                <c:pt idx="2">
                  <c:v>15766</c:v>
                </c:pt>
                <c:pt idx="3">
                  <c:v>15797</c:v>
                </c:pt>
                <c:pt idx="4">
                  <c:v>15827</c:v>
                </c:pt>
                <c:pt idx="5">
                  <c:v>15858</c:v>
                </c:pt>
                <c:pt idx="6">
                  <c:v>15888</c:v>
                </c:pt>
                <c:pt idx="7">
                  <c:v>15919</c:v>
                </c:pt>
                <c:pt idx="8">
                  <c:v>15950</c:v>
                </c:pt>
                <c:pt idx="9">
                  <c:v>15980</c:v>
                </c:pt>
                <c:pt idx="10">
                  <c:v>16011</c:v>
                </c:pt>
                <c:pt idx="11">
                  <c:v>16041</c:v>
                </c:pt>
                <c:pt idx="12">
                  <c:v>16072</c:v>
                </c:pt>
                <c:pt idx="13">
                  <c:v>16103</c:v>
                </c:pt>
                <c:pt idx="14">
                  <c:v>16132</c:v>
                </c:pt>
                <c:pt idx="15">
                  <c:v>16163</c:v>
                </c:pt>
                <c:pt idx="16">
                  <c:v>16193</c:v>
                </c:pt>
                <c:pt idx="17">
                  <c:v>16224</c:v>
                </c:pt>
                <c:pt idx="18">
                  <c:v>16254</c:v>
                </c:pt>
                <c:pt idx="19">
                  <c:v>16285</c:v>
                </c:pt>
                <c:pt idx="20">
                  <c:v>16316</c:v>
                </c:pt>
                <c:pt idx="21">
                  <c:v>16346</c:v>
                </c:pt>
                <c:pt idx="22">
                  <c:v>16377</c:v>
                </c:pt>
                <c:pt idx="23">
                  <c:v>16407</c:v>
                </c:pt>
                <c:pt idx="24">
                  <c:v>16438</c:v>
                </c:pt>
                <c:pt idx="25">
                  <c:v>16469</c:v>
                </c:pt>
                <c:pt idx="26">
                  <c:v>16497</c:v>
                </c:pt>
                <c:pt idx="27">
                  <c:v>16528</c:v>
                </c:pt>
                <c:pt idx="28">
                  <c:v>16558</c:v>
                </c:pt>
                <c:pt idx="29">
                  <c:v>16589</c:v>
                </c:pt>
                <c:pt idx="30">
                  <c:v>16619</c:v>
                </c:pt>
                <c:pt idx="31">
                  <c:v>16650</c:v>
                </c:pt>
                <c:pt idx="32">
                  <c:v>16681</c:v>
                </c:pt>
                <c:pt idx="33">
                  <c:v>16711</c:v>
                </c:pt>
                <c:pt idx="34">
                  <c:v>16742</c:v>
                </c:pt>
                <c:pt idx="35">
                  <c:v>16772</c:v>
                </c:pt>
                <c:pt idx="36">
                  <c:v>16803</c:v>
                </c:pt>
                <c:pt idx="37">
                  <c:v>16834</c:v>
                </c:pt>
                <c:pt idx="38">
                  <c:v>16862</c:v>
                </c:pt>
                <c:pt idx="39">
                  <c:v>16893</c:v>
                </c:pt>
                <c:pt idx="40">
                  <c:v>16923</c:v>
                </c:pt>
                <c:pt idx="41">
                  <c:v>16954</c:v>
                </c:pt>
                <c:pt idx="42">
                  <c:v>16984</c:v>
                </c:pt>
                <c:pt idx="43">
                  <c:v>17015</c:v>
                </c:pt>
                <c:pt idx="44">
                  <c:v>17046</c:v>
                </c:pt>
                <c:pt idx="45">
                  <c:v>17076</c:v>
                </c:pt>
                <c:pt idx="46">
                  <c:v>17107</c:v>
                </c:pt>
                <c:pt idx="47">
                  <c:v>17137</c:v>
                </c:pt>
                <c:pt idx="48">
                  <c:v>17168</c:v>
                </c:pt>
                <c:pt idx="49">
                  <c:v>17199</c:v>
                </c:pt>
                <c:pt idx="50">
                  <c:v>17227</c:v>
                </c:pt>
                <c:pt idx="51">
                  <c:v>17258</c:v>
                </c:pt>
                <c:pt idx="52">
                  <c:v>17288</c:v>
                </c:pt>
                <c:pt idx="53">
                  <c:v>17319</c:v>
                </c:pt>
                <c:pt idx="54">
                  <c:v>17349</c:v>
                </c:pt>
                <c:pt idx="55">
                  <c:v>17380</c:v>
                </c:pt>
                <c:pt idx="56">
                  <c:v>17411</c:v>
                </c:pt>
                <c:pt idx="57">
                  <c:v>17441</c:v>
                </c:pt>
                <c:pt idx="58">
                  <c:v>17472</c:v>
                </c:pt>
                <c:pt idx="59">
                  <c:v>17502</c:v>
                </c:pt>
                <c:pt idx="60">
                  <c:v>17533</c:v>
                </c:pt>
                <c:pt idx="61">
                  <c:v>17564</c:v>
                </c:pt>
                <c:pt idx="62">
                  <c:v>17593</c:v>
                </c:pt>
                <c:pt idx="63">
                  <c:v>17624</c:v>
                </c:pt>
                <c:pt idx="64">
                  <c:v>17654</c:v>
                </c:pt>
                <c:pt idx="65">
                  <c:v>17685</c:v>
                </c:pt>
                <c:pt idx="66">
                  <c:v>17715</c:v>
                </c:pt>
                <c:pt idx="67">
                  <c:v>17746</c:v>
                </c:pt>
                <c:pt idx="68">
                  <c:v>17777</c:v>
                </c:pt>
                <c:pt idx="69">
                  <c:v>17807</c:v>
                </c:pt>
                <c:pt idx="70">
                  <c:v>17838</c:v>
                </c:pt>
                <c:pt idx="71">
                  <c:v>17868</c:v>
                </c:pt>
                <c:pt idx="72">
                  <c:v>17899</c:v>
                </c:pt>
                <c:pt idx="73">
                  <c:v>17930</c:v>
                </c:pt>
                <c:pt idx="74">
                  <c:v>17958</c:v>
                </c:pt>
                <c:pt idx="75">
                  <c:v>17989</c:v>
                </c:pt>
                <c:pt idx="76">
                  <c:v>18019</c:v>
                </c:pt>
                <c:pt idx="77">
                  <c:v>18050</c:v>
                </c:pt>
                <c:pt idx="78">
                  <c:v>18080</c:v>
                </c:pt>
                <c:pt idx="79">
                  <c:v>18111</c:v>
                </c:pt>
                <c:pt idx="80">
                  <c:v>18142</c:v>
                </c:pt>
                <c:pt idx="81">
                  <c:v>18172</c:v>
                </c:pt>
                <c:pt idx="82">
                  <c:v>18203</c:v>
                </c:pt>
                <c:pt idx="83">
                  <c:v>18233</c:v>
                </c:pt>
                <c:pt idx="84">
                  <c:v>18264</c:v>
                </c:pt>
                <c:pt idx="85">
                  <c:v>18295</c:v>
                </c:pt>
                <c:pt idx="86">
                  <c:v>18323</c:v>
                </c:pt>
                <c:pt idx="87">
                  <c:v>18354</c:v>
                </c:pt>
                <c:pt idx="88">
                  <c:v>18384</c:v>
                </c:pt>
                <c:pt idx="89">
                  <c:v>18415</c:v>
                </c:pt>
                <c:pt idx="90">
                  <c:v>18445</c:v>
                </c:pt>
                <c:pt idx="91">
                  <c:v>18476</c:v>
                </c:pt>
                <c:pt idx="92">
                  <c:v>18507</c:v>
                </c:pt>
                <c:pt idx="93">
                  <c:v>18537</c:v>
                </c:pt>
                <c:pt idx="94">
                  <c:v>18568</c:v>
                </c:pt>
                <c:pt idx="95">
                  <c:v>18598</c:v>
                </c:pt>
                <c:pt idx="96">
                  <c:v>18629</c:v>
                </c:pt>
                <c:pt idx="97">
                  <c:v>18660</c:v>
                </c:pt>
                <c:pt idx="98">
                  <c:v>18688</c:v>
                </c:pt>
                <c:pt idx="99">
                  <c:v>18719</c:v>
                </c:pt>
                <c:pt idx="100">
                  <c:v>18749</c:v>
                </c:pt>
                <c:pt idx="101">
                  <c:v>18780</c:v>
                </c:pt>
                <c:pt idx="102">
                  <c:v>18810</c:v>
                </c:pt>
                <c:pt idx="103">
                  <c:v>18841</c:v>
                </c:pt>
                <c:pt idx="104">
                  <c:v>18872</c:v>
                </c:pt>
                <c:pt idx="105">
                  <c:v>18902</c:v>
                </c:pt>
                <c:pt idx="106">
                  <c:v>18933</c:v>
                </c:pt>
                <c:pt idx="107">
                  <c:v>18963</c:v>
                </c:pt>
                <c:pt idx="108">
                  <c:v>18994</c:v>
                </c:pt>
                <c:pt idx="109">
                  <c:v>19025</c:v>
                </c:pt>
                <c:pt idx="110">
                  <c:v>19054</c:v>
                </c:pt>
                <c:pt idx="111">
                  <c:v>19085</c:v>
                </c:pt>
                <c:pt idx="112">
                  <c:v>19115</c:v>
                </c:pt>
                <c:pt idx="113">
                  <c:v>19146</c:v>
                </c:pt>
                <c:pt idx="114">
                  <c:v>19176</c:v>
                </c:pt>
                <c:pt idx="115">
                  <c:v>19207</c:v>
                </c:pt>
                <c:pt idx="116">
                  <c:v>19238</c:v>
                </c:pt>
                <c:pt idx="117">
                  <c:v>19268</c:v>
                </c:pt>
                <c:pt idx="118">
                  <c:v>19299</c:v>
                </c:pt>
                <c:pt idx="119">
                  <c:v>19329</c:v>
                </c:pt>
                <c:pt idx="120">
                  <c:v>19360</c:v>
                </c:pt>
                <c:pt idx="121">
                  <c:v>19391</c:v>
                </c:pt>
                <c:pt idx="122">
                  <c:v>19419</c:v>
                </c:pt>
                <c:pt idx="123">
                  <c:v>19450</c:v>
                </c:pt>
                <c:pt idx="124">
                  <c:v>19480</c:v>
                </c:pt>
                <c:pt idx="125">
                  <c:v>19511</c:v>
                </c:pt>
                <c:pt idx="126">
                  <c:v>19541</c:v>
                </c:pt>
                <c:pt idx="127">
                  <c:v>19572</c:v>
                </c:pt>
                <c:pt idx="128">
                  <c:v>19603</c:v>
                </c:pt>
                <c:pt idx="129">
                  <c:v>19633</c:v>
                </c:pt>
                <c:pt idx="130">
                  <c:v>19664</c:v>
                </c:pt>
                <c:pt idx="131">
                  <c:v>19694</c:v>
                </c:pt>
                <c:pt idx="132">
                  <c:v>19725</c:v>
                </c:pt>
                <c:pt idx="133">
                  <c:v>19756</c:v>
                </c:pt>
                <c:pt idx="134">
                  <c:v>19784</c:v>
                </c:pt>
                <c:pt idx="135">
                  <c:v>19815</c:v>
                </c:pt>
                <c:pt idx="136">
                  <c:v>19845</c:v>
                </c:pt>
                <c:pt idx="137">
                  <c:v>19876</c:v>
                </c:pt>
                <c:pt idx="138">
                  <c:v>19906</c:v>
                </c:pt>
                <c:pt idx="139">
                  <c:v>19937</c:v>
                </c:pt>
                <c:pt idx="140">
                  <c:v>19968</c:v>
                </c:pt>
                <c:pt idx="141">
                  <c:v>19998</c:v>
                </c:pt>
                <c:pt idx="142">
                  <c:v>20029</c:v>
                </c:pt>
                <c:pt idx="143">
                  <c:v>20059</c:v>
                </c:pt>
                <c:pt idx="144">
                  <c:v>20090</c:v>
                </c:pt>
                <c:pt idx="145">
                  <c:v>20121</c:v>
                </c:pt>
                <c:pt idx="146">
                  <c:v>20149</c:v>
                </c:pt>
                <c:pt idx="147">
                  <c:v>20180</c:v>
                </c:pt>
                <c:pt idx="148">
                  <c:v>20210</c:v>
                </c:pt>
                <c:pt idx="149">
                  <c:v>20241</c:v>
                </c:pt>
                <c:pt idx="150">
                  <c:v>20271</c:v>
                </c:pt>
                <c:pt idx="151">
                  <c:v>20302</c:v>
                </c:pt>
                <c:pt idx="152">
                  <c:v>20333</c:v>
                </c:pt>
                <c:pt idx="153">
                  <c:v>20363</c:v>
                </c:pt>
                <c:pt idx="154">
                  <c:v>20394</c:v>
                </c:pt>
                <c:pt idx="155">
                  <c:v>20424</c:v>
                </c:pt>
                <c:pt idx="156">
                  <c:v>20455</c:v>
                </c:pt>
                <c:pt idx="157">
                  <c:v>20486</c:v>
                </c:pt>
                <c:pt idx="158">
                  <c:v>20515</c:v>
                </c:pt>
                <c:pt idx="159">
                  <c:v>20546</c:v>
                </c:pt>
                <c:pt idx="160">
                  <c:v>20576</c:v>
                </c:pt>
                <c:pt idx="161">
                  <c:v>20607</c:v>
                </c:pt>
                <c:pt idx="162">
                  <c:v>20637</c:v>
                </c:pt>
                <c:pt idx="163">
                  <c:v>20668</c:v>
                </c:pt>
                <c:pt idx="164">
                  <c:v>20699</c:v>
                </c:pt>
                <c:pt idx="165">
                  <c:v>20729</c:v>
                </c:pt>
                <c:pt idx="166">
                  <c:v>20760</c:v>
                </c:pt>
                <c:pt idx="167">
                  <c:v>20790</c:v>
                </c:pt>
                <c:pt idx="168">
                  <c:v>20821</c:v>
                </c:pt>
                <c:pt idx="169">
                  <c:v>20852</c:v>
                </c:pt>
                <c:pt idx="170">
                  <c:v>20880</c:v>
                </c:pt>
                <c:pt idx="171">
                  <c:v>20911</c:v>
                </c:pt>
                <c:pt idx="172">
                  <c:v>20941</c:v>
                </c:pt>
                <c:pt idx="173">
                  <c:v>20972</c:v>
                </c:pt>
                <c:pt idx="174">
                  <c:v>21002</c:v>
                </c:pt>
                <c:pt idx="175">
                  <c:v>21033</c:v>
                </c:pt>
                <c:pt idx="176">
                  <c:v>21064</c:v>
                </c:pt>
                <c:pt idx="177">
                  <c:v>21094</c:v>
                </c:pt>
                <c:pt idx="178">
                  <c:v>21125</c:v>
                </c:pt>
                <c:pt idx="179">
                  <c:v>21155</c:v>
                </c:pt>
                <c:pt idx="180">
                  <c:v>21186</c:v>
                </c:pt>
                <c:pt idx="181">
                  <c:v>21217</c:v>
                </c:pt>
                <c:pt idx="182">
                  <c:v>21245</c:v>
                </c:pt>
                <c:pt idx="183">
                  <c:v>21276</c:v>
                </c:pt>
                <c:pt idx="184">
                  <c:v>21306</c:v>
                </c:pt>
                <c:pt idx="185">
                  <c:v>21337</c:v>
                </c:pt>
                <c:pt idx="186">
                  <c:v>21367</c:v>
                </c:pt>
                <c:pt idx="187">
                  <c:v>21398</c:v>
                </c:pt>
                <c:pt idx="188">
                  <c:v>21429</c:v>
                </c:pt>
                <c:pt idx="189">
                  <c:v>21459</c:v>
                </c:pt>
                <c:pt idx="190">
                  <c:v>21490</c:v>
                </c:pt>
                <c:pt idx="191">
                  <c:v>21520</c:v>
                </c:pt>
                <c:pt idx="192">
                  <c:v>21551</c:v>
                </c:pt>
                <c:pt idx="193">
                  <c:v>21582</c:v>
                </c:pt>
                <c:pt idx="194">
                  <c:v>21610</c:v>
                </c:pt>
                <c:pt idx="195">
                  <c:v>21641</c:v>
                </c:pt>
                <c:pt idx="196">
                  <c:v>21671</c:v>
                </c:pt>
                <c:pt idx="197">
                  <c:v>21702</c:v>
                </c:pt>
                <c:pt idx="198">
                  <c:v>21732</c:v>
                </c:pt>
                <c:pt idx="199">
                  <c:v>21763</c:v>
                </c:pt>
                <c:pt idx="200">
                  <c:v>21794</c:v>
                </c:pt>
                <c:pt idx="201">
                  <c:v>21824</c:v>
                </c:pt>
                <c:pt idx="202">
                  <c:v>21855</c:v>
                </c:pt>
                <c:pt idx="203">
                  <c:v>21885</c:v>
                </c:pt>
                <c:pt idx="204">
                  <c:v>21916</c:v>
                </c:pt>
                <c:pt idx="205">
                  <c:v>21947</c:v>
                </c:pt>
                <c:pt idx="206">
                  <c:v>21976</c:v>
                </c:pt>
                <c:pt idx="207">
                  <c:v>22007</c:v>
                </c:pt>
                <c:pt idx="208">
                  <c:v>22037</c:v>
                </c:pt>
                <c:pt idx="209">
                  <c:v>22068</c:v>
                </c:pt>
                <c:pt idx="210">
                  <c:v>22098</c:v>
                </c:pt>
                <c:pt idx="211">
                  <c:v>22129</c:v>
                </c:pt>
                <c:pt idx="212">
                  <c:v>22160</c:v>
                </c:pt>
                <c:pt idx="213">
                  <c:v>22190</c:v>
                </c:pt>
                <c:pt idx="214">
                  <c:v>22221</c:v>
                </c:pt>
                <c:pt idx="215">
                  <c:v>22251</c:v>
                </c:pt>
                <c:pt idx="216">
                  <c:v>22282</c:v>
                </c:pt>
                <c:pt idx="217">
                  <c:v>22313</c:v>
                </c:pt>
                <c:pt idx="218">
                  <c:v>22341</c:v>
                </c:pt>
                <c:pt idx="219">
                  <c:v>22372</c:v>
                </c:pt>
                <c:pt idx="220">
                  <c:v>22402</c:v>
                </c:pt>
                <c:pt idx="221">
                  <c:v>22433</c:v>
                </c:pt>
                <c:pt idx="222">
                  <c:v>22463</c:v>
                </c:pt>
                <c:pt idx="223">
                  <c:v>22494</c:v>
                </c:pt>
                <c:pt idx="224">
                  <c:v>22525</c:v>
                </c:pt>
                <c:pt idx="225">
                  <c:v>22555</c:v>
                </c:pt>
                <c:pt idx="226">
                  <c:v>22586</c:v>
                </c:pt>
                <c:pt idx="227">
                  <c:v>22616</c:v>
                </c:pt>
                <c:pt idx="228">
                  <c:v>22647</c:v>
                </c:pt>
                <c:pt idx="229">
                  <c:v>22678</c:v>
                </c:pt>
                <c:pt idx="230">
                  <c:v>22706</c:v>
                </c:pt>
                <c:pt idx="231">
                  <c:v>22737</c:v>
                </c:pt>
                <c:pt idx="232">
                  <c:v>22767</c:v>
                </c:pt>
                <c:pt idx="233">
                  <c:v>22798</c:v>
                </c:pt>
                <c:pt idx="234">
                  <c:v>22828</c:v>
                </c:pt>
                <c:pt idx="235">
                  <c:v>22859</c:v>
                </c:pt>
                <c:pt idx="236">
                  <c:v>22890</c:v>
                </c:pt>
                <c:pt idx="237">
                  <c:v>22920</c:v>
                </c:pt>
                <c:pt idx="238">
                  <c:v>22951</c:v>
                </c:pt>
                <c:pt idx="239">
                  <c:v>22981</c:v>
                </c:pt>
                <c:pt idx="240">
                  <c:v>23012</c:v>
                </c:pt>
                <c:pt idx="241">
                  <c:v>23043</c:v>
                </c:pt>
                <c:pt idx="242">
                  <c:v>23071</c:v>
                </c:pt>
                <c:pt idx="243">
                  <c:v>23102</c:v>
                </c:pt>
                <c:pt idx="244">
                  <c:v>23132</c:v>
                </c:pt>
                <c:pt idx="245">
                  <c:v>23163</c:v>
                </c:pt>
                <c:pt idx="246">
                  <c:v>23193</c:v>
                </c:pt>
                <c:pt idx="247">
                  <c:v>23224</c:v>
                </c:pt>
                <c:pt idx="248">
                  <c:v>23255</c:v>
                </c:pt>
                <c:pt idx="249">
                  <c:v>23285</c:v>
                </c:pt>
                <c:pt idx="250">
                  <c:v>23316</c:v>
                </c:pt>
                <c:pt idx="251">
                  <c:v>23346</c:v>
                </c:pt>
                <c:pt idx="252">
                  <c:v>23377</c:v>
                </c:pt>
                <c:pt idx="253">
                  <c:v>23408</c:v>
                </c:pt>
                <c:pt idx="254">
                  <c:v>23437</c:v>
                </c:pt>
                <c:pt idx="255">
                  <c:v>23468</c:v>
                </c:pt>
                <c:pt idx="256">
                  <c:v>23498</c:v>
                </c:pt>
                <c:pt idx="257">
                  <c:v>23529</c:v>
                </c:pt>
                <c:pt idx="258">
                  <c:v>23559</c:v>
                </c:pt>
                <c:pt idx="259">
                  <c:v>23590</c:v>
                </c:pt>
                <c:pt idx="260">
                  <c:v>23621</c:v>
                </c:pt>
                <c:pt idx="261">
                  <c:v>23651</c:v>
                </c:pt>
                <c:pt idx="262">
                  <c:v>23682</c:v>
                </c:pt>
                <c:pt idx="263">
                  <c:v>23712</c:v>
                </c:pt>
                <c:pt idx="264">
                  <c:v>23743</c:v>
                </c:pt>
                <c:pt idx="265">
                  <c:v>23774</c:v>
                </c:pt>
                <c:pt idx="266">
                  <c:v>23802</c:v>
                </c:pt>
                <c:pt idx="267">
                  <c:v>23833</c:v>
                </c:pt>
                <c:pt idx="268">
                  <c:v>23863</c:v>
                </c:pt>
                <c:pt idx="269">
                  <c:v>23894</c:v>
                </c:pt>
                <c:pt idx="270">
                  <c:v>23924</c:v>
                </c:pt>
                <c:pt idx="271">
                  <c:v>23955</c:v>
                </c:pt>
                <c:pt idx="272">
                  <c:v>23986</c:v>
                </c:pt>
                <c:pt idx="273">
                  <c:v>24016</c:v>
                </c:pt>
                <c:pt idx="274">
                  <c:v>24047</c:v>
                </c:pt>
                <c:pt idx="275">
                  <c:v>24077</c:v>
                </c:pt>
                <c:pt idx="276">
                  <c:v>24108</c:v>
                </c:pt>
                <c:pt idx="277">
                  <c:v>24139</c:v>
                </c:pt>
                <c:pt idx="278">
                  <c:v>24167</c:v>
                </c:pt>
                <c:pt idx="279">
                  <c:v>24198</c:v>
                </c:pt>
                <c:pt idx="280">
                  <c:v>24228</c:v>
                </c:pt>
                <c:pt idx="281">
                  <c:v>24259</c:v>
                </c:pt>
                <c:pt idx="282">
                  <c:v>24289</c:v>
                </c:pt>
                <c:pt idx="283">
                  <c:v>24320</c:v>
                </c:pt>
                <c:pt idx="284">
                  <c:v>24351</c:v>
                </c:pt>
                <c:pt idx="285">
                  <c:v>24381</c:v>
                </c:pt>
                <c:pt idx="286">
                  <c:v>24412</c:v>
                </c:pt>
                <c:pt idx="287">
                  <c:v>24442</c:v>
                </c:pt>
                <c:pt idx="288">
                  <c:v>24473</c:v>
                </c:pt>
                <c:pt idx="289">
                  <c:v>24504</c:v>
                </c:pt>
                <c:pt idx="290">
                  <c:v>24532</c:v>
                </c:pt>
                <c:pt idx="291">
                  <c:v>24563</c:v>
                </c:pt>
                <c:pt idx="292">
                  <c:v>24593</c:v>
                </c:pt>
                <c:pt idx="293">
                  <c:v>24624</c:v>
                </c:pt>
                <c:pt idx="294">
                  <c:v>24654</c:v>
                </c:pt>
                <c:pt idx="295">
                  <c:v>24685</c:v>
                </c:pt>
                <c:pt idx="296">
                  <c:v>24716</c:v>
                </c:pt>
                <c:pt idx="297">
                  <c:v>24746</c:v>
                </c:pt>
                <c:pt idx="298">
                  <c:v>24777</c:v>
                </c:pt>
                <c:pt idx="299">
                  <c:v>24807</c:v>
                </c:pt>
                <c:pt idx="300">
                  <c:v>24838</c:v>
                </c:pt>
                <c:pt idx="301">
                  <c:v>24869</c:v>
                </c:pt>
                <c:pt idx="302">
                  <c:v>24898</c:v>
                </c:pt>
                <c:pt idx="303">
                  <c:v>24929</c:v>
                </c:pt>
                <c:pt idx="304">
                  <c:v>24959</c:v>
                </c:pt>
                <c:pt idx="305">
                  <c:v>24990</c:v>
                </c:pt>
                <c:pt idx="306">
                  <c:v>25020</c:v>
                </c:pt>
                <c:pt idx="307">
                  <c:v>25051</c:v>
                </c:pt>
                <c:pt idx="308">
                  <c:v>25082</c:v>
                </c:pt>
                <c:pt idx="309">
                  <c:v>25112</c:v>
                </c:pt>
                <c:pt idx="310">
                  <c:v>25143</c:v>
                </c:pt>
                <c:pt idx="311">
                  <c:v>25173</c:v>
                </c:pt>
                <c:pt idx="312">
                  <c:v>25204</c:v>
                </c:pt>
                <c:pt idx="313">
                  <c:v>25235</c:v>
                </c:pt>
                <c:pt idx="314">
                  <c:v>25263</c:v>
                </c:pt>
                <c:pt idx="315">
                  <c:v>25294</c:v>
                </c:pt>
                <c:pt idx="316">
                  <c:v>25324</c:v>
                </c:pt>
                <c:pt idx="317">
                  <c:v>25355</c:v>
                </c:pt>
                <c:pt idx="318">
                  <c:v>25385</c:v>
                </c:pt>
                <c:pt idx="319">
                  <c:v>25416</c:v>
                </c:pt>
                <c:pt idx="320">
                  <c:v>25447</c:v>
                </c:pt>
                <c:pt idx="321">
                  <c:v>25477</c:v>
                </c:pt>
                <c:pt idx="322">
                  <c:v>25508</c:v>
                </c:pt>
                <c:pt idx="323">
                  <c:v>25538</c:v>
                </c:pt>
                <c:pt idx="324">
                  <c:v>25569</c:v>
                </c:pt>
                <c:pt idx="325">
                  <c:v>25600</c:v>
                </c:pt>
                <c:pt idx="326">
                  <c:v>25628</c:v>
                </c:pt>
                <c:pt idx="327">
                  <c:v>25659</c:v>
                </c:pt>
                <c:pt idx="328">
                  <c:v>25689</c:v>
                </c:pt>
                <c:pt idx="329">
                  <c:v>25720</c:v>
                </c:pt>
                <c:pt idx="330">
                  <c:v>25750</c:v>
                </c:pt>
                <c:pt idx="331">
                  <c:v>25781</c:v>
                </c:pt>
                <c:pt idx="332">
                  <c:v>25812</c:v>
                </c:pt>
                <c:pt idx="333">
                  <c:v>25842</c:v>
                </c:pt>
                <c:pt idx="334">
                  <c:v>25873</c:v>
                </c:pt>
                <c:pt idx="335">
                  <c:v>25903</c:v>
                </c:pt>
                <c:pt idx="336">
                  <c:v>25934</c:v>
                </c:pt>
                <c:pt idx="337">
                  <c:v>25965</c:v>
                </c:pt>
                <c:pt idx="338">
                  <c:v>25993</c:v>
                </c:pt>
                <c:pt idx="339">
                  <c:v>26024</c:v>
                </c:pt>
                <c:pt idx="340">
                  <c:v>26054</c:v>
                </c:pt>
                <c:pt idx="341">
                  <c:v>26085</c:v>
                </c:pt>
                <c:pt idx="342">
                  <c:v>26115</c:v>
                </c:pt>
                <c:pt idx="343">
                  <c:v>26146</c:v>
                </c:pt>
                <c:pt idx="344">
                  <c:v>26177</c:v>
                </c:pt>
                <c:pt idx="345">
                  <c:v>26207</c:v>
                </c:pt>
                <c:pt idx="346">
                  <c:v>26238</c:v>
                </c:pt>
                <c:pt idx="347">
                  <c:v>26268</c:v>
                </c:pt>
                <c:pt idx="348">
                  <c:v>26299</c:v>
                </c:pt>
                <c:pt idx="349">
                  <c:v>26330</c:v>
                </c:pt>
                <c:pt idx="350">
                  <c:v>26359</c:v>
                </c:pt>
                <c:pt idx="351">
                  <c:v>26390</c:v>
                </c:pt>
                <c:pt idx="352">
                  <c:v>26420</c:v>
                </c:pt>
                <c:pt idx="353">
                  <c:v>26451</c:v>
                </c:pt>
                <c:pt idx="354">
                  <c:v>26481</c:v>
                </c:pt>
                <c:pt idx="355">
                  <c:v>26512</c:v>
                </c:pt>
                <c:pt idx="356">
                  <c:v>26543</c:v>
                </c:pt>
                <c:pt idx="357">
                  <c:v>26573</c:v>
                </c:pt>
                <c:pt idx="358">
                  <c:v>26604</c:v>
                </c:pt>
                <c:pt idx="359">
                  <c:v>26634</c:v>
                </c:pt>
                <c:pt idx="360">
                  <c:v>26665</c:v>
                </c:pt>
                <c:pt idx="361">
                  <c:v>26696</c:v>
                </c:pt>
                <c:pt idx="362">
                  <c:v>26724</c:v>
                </c:pt>
                <c:pt idx="363">
                  <c:v>26755</c:v>
                </c:pt>
                <c:pt idx="364">
                  <c:v>26785</c:v>
                </c:pt>
                <c:pt idx="365">
                  <c:v>26816</c:v>
                </c:pt>
                <c:pt idx="366">
                  <c:v>26846</c:v>
                </c:pt>
                <c:pt idx="367">
                  <c:v>26877</c:v>
                </c:pt>
                <c:pt idx="368">
                  <c:v>26908</c:v>
                </c:pt>
                <c:pt idx="369">
                  <c:v>26938</c:v>
                </c:pt>
                <c:pt idx="370">
                  <c:v>26969</c:v>
                </c:pt>
                <c:pt idx="371">
                  <c:v>26999</c:v>
                </c:pt>
                <c:pt idx="372">
                  <c:v>27030</c:v>
                </c:pt>
                <c:pt idx="373">
                  <c:v>27061</c:v>
                </c:pt>
                <c:pt idx="374">
                  <c:v>27089</c:v>
                </c:pt>
                <c:pt idx="375">
                  <c:v>27120</c:v>
                </c:pt>
                <c:pt idx="376">
                  <c:v>27150</c:v>
                </c:pt>
                <c:pt idx="377">
                  <c:v>27181</c:v>
                </c:pt>
                <c:pt idx="378">
                  <c:v>27211</c:v>
                </c:pt>
                <c:pt idx="379">
                  <c:v>27242</c:v>
                </c:pt>
                <c:pt idx="380">
                  <c:v>27273</c:v>
                </c:pt>
                <c:pt idx="381">
                  <c:v>27303</c:v>
                </c:pt>
                <c:pt idx="382">
                  <c:v>27334</c:v>
                </c:pt>
                <c:pt idx="383">
                  <c:v>27364</c:v>
                </c:pt>
                <c:pt idx="384">
                  <c:v>27395</c:v>
                </c:pt>
                <c:pt idx="385">
                  <c:v>27426</c:v>
                </c:pt>
                <c:pt idx="386">
                  <c:v>27454</c:v>
                </c:pt>
                <c:pt idx="387">
                  <c:v>27485</c:v>
                </c:pt>
                <c:pt idx="388">
                  <c:v>27515</c:v>
                </c:pt>
                <c:pt idx="389">
                  <c:v>27546</c:v>
                </c:pt>
                <c:pt idx="390">
                  <c:v>27576</c:v>
                </c:pt>
                <c:pt idx="391">
                  <c:v>27607</c:v>
                </c:pt>
                <c:pt idx="392">
                  <c:v>27638</c:v>
                </c:pt>
                <c:pt idx="393">
                  <c:v>27668</c:v>
                </c:pt>
                <c:pt idx="394">
                  <c:v>27699</c:v>
                </c:pt>
                <c:pt idx="395">
                  <c:v>27729</c:v>
                </c:pt>
                <c:pt idx="396">
                  <c:v>27760</c:v>
                </c:pt>
                <c:pt idx="397">
                  <c:v>27791</c:v>
                </c:pt>
                <c:pt idx="398">
                  <c:v>27820</c:v>
                </c:pt>
                <c:pt idx="399">
                  <c:v>27851</c:v>
                </c:pt>
                <c:pt idx="400">
                  <c:v>27881</c:v>
                </c:pt>
                <c:pt idx="401">
                  <c:v>27912</c:v>
                </c:pt>
                <c:pt idx="402">
                  <c:v>27942</c:v>
                </c:pt>
                <c:pt idx="403">
                  <c:v>27973</c:v>
                </c:pt>
                <c:pt idx="404">
                  <c:v>28004</c:v>
                </c:pt>
                <c:pt idx="405">
                  <c:v>28034</c:v>
                </c:pt>
                <c:pt idx="406">
                  <c:v>28065</c:v>
                </c:pt>
                <c:pt idx="407">
                  <c:v>28095</c:v>
                </c:pt>
                <c:pt idx="408">
                  <c:v>28126</c:v>
                </c:pt>
                <c:pt idx="409">
                  <c:v>28157</c:v>
                </c:pt>
                <c:pt idx="410">
                  <c:v>28185</c:v>
                </c:pt>
                <c:pt idx="411">
                  <c:v>28216</c:v>
                </c:pt>
                <c:pt idx="412">
                  <c:v>28246</c:v>
                </c:pt>
                <c:pt idx="413">
                  <c:v>28277</c:v>
                </c:pt>
                <c:pt idx="414">
                  <c:v>28307</c:v>
                </c:pt>
                <c:pt idx="415">
                  <c:v>28338</c:v>
                </c:pt>
                <c:pt idx="416">
                  <c:v>28369</c:v>
                </c:pt>
                <c:pt idx="417">
                  <c:v>28399</c:v>
                </c:pt>
                <c:pt idx="418">
                  <c:v>28430</c:v>
                </c:pt>
                <c:pt idx="419">
                  <c:v>28460</c:v>
                </c:pt>
                <c:pt idx="420">
                  <c:v>28491</c:v>
                </c:pt>
                <c:pt idx="421">
                  <c:v>28522</c:v>
                </c:pt>
                <c:pt idx="422">
                  <c:v>28550</c:v>
                </c:pt>
                <c:pt idx="423">
                  <c:v>28581</c:v>
                </c:pt>
                <c:pt idx="424">
                  <c:v>28611</c:v>
                </c:pt>
                <c:pt idx="425">
                  <c:v>28642</c:v>
                </c:pt>
                <c:pt idx="426">
                  <c:v>28672</c:v>
                </c:pt>
                <c:pt idx="427">
                  <c:v>28703</c:v>
                </c:pt>
                <c:pt idx="428">
                  <c:v>28734</c:v>
                </c:pt>
                <c:pt idx="429">
                  <c:v>28764</c:v>
                </c:pt>
                <c:pt idx="430">
                  <c:v>28795</c:v>
                </c:pt>
                <c:pt idx="431">
                  <c:v>28825</c:v>
                </c:pt>
                <c:pt idx="432">
                  <c:v>28856</c:v>
                </c:pt>
                <c:pt idx="433">
                  <c:v>28887</c:v>
                </c:pt>
                <c:pt idx="434">
                  <c:v>28915</c:v>
                </c:pt>
                <c:pt idx="435">
                  <c:v>28946</c:v>
                </c:pt>
                <c:pt idx="436">
                  <c:v>28976</c:v>
                </c:pt>
                <c:pt idx="437">
                  <c:v>29007</c:v>
                </c:pt>
                <c:pt idx="438">
                  <c:v>29037</c:v>
                </c:pt>
                <c:pt idx="439">
                  <c:v>29068</c:v>
                </c:pt>
                <c:pt idx="440">
                  <c:v>29099</c:v>
                </c:pt>
                <c:pt idx="441">
                  <c:v>29129</c:v>
                </c:pt>
                <c:pt idx="442">
                  <c:v>29160</c:v>
                </c:pt>
                <c:pt idx="443">
                  <c:v>29190</c:v>
                </c:pt>
                <c:pt idx="444">
                  <c:v>29221</c:v>
                </c:pt>
                <c:pt idx="445">
                  <c:v>29252</c:v>
                </c:pt>
                <c:pt idx="446">
                  <c:v>29281</c:v>
                </c:pt>
                <c:pt idx="447">
                  <c:v>29312</c:v>
                </c:pt>
                <c:pt idx="448">
                  <c:v>29342</c:v>
                </c:pt>
                <c:pt idx="449">
                  <c:v>29373</c:v>
                </c:pt>
                <c:pt idx="450">
                  <c:v>29403</c:v>
                </c:pt>
                <c:pt idx="451">
                  <c:v>29434</c:v>
                </c:pt>
                <c:pt idx="452">
                  <c:v>29465</c:v>
                </c:pt>
                <c:pt idx="453">
                  <c:v>29495</c:v>
                </c:pt>
                <c:pt idx="454">
                  <c:v>29526</c:v>
                </c:pt>
                <c:pt idx="455">
                  <c:v>29556</c:v>
                </c:pt>
                <c:pt idx="456">
                  <c:v>29587</c:v>
                </c:pt>
                <c:pt idx="457">
                  <c:v>29618</c:v>
                </c:pt>
                <c:pt idx="458">
                  <c:v>29646</c:v>
                </c:pt>
                <c:pt idx="459">
                  <c:v>29677</c:v>
                </c:pt>
                <c:pt idx="460">
                  <c:v>29707</c:v>
                </c:pt>
                <c:pt idx="461">
                  <c:v>29738</c:v>
                </c:pt>
                <c:pt idx="462">
                  <c:v>29768</c:v>
                </c:pt>
                <c:pt idx="463">
                  <c:v>29799</c:v>
                </c:pt>
                <c:pt idx="464">
                  <c:v>29830</c:v>
                </c:pt>
                <c:pt idx="465">
                  <c:v>29860</c:v>
                </c:pt>
                <c:pt idx="466">
                  <c:v>29891</c:v>
                </c:pt>
                <c:pt idx="467">
                  <c:v>29921</c:v>
                </c:pt>
                <c:pt idx="468">
                  <c:v>29952</c:v>
                </c:pt>
                <c:pt idx="469">
                  <c:v>29983</c:v>
                </c:pt>
                <c:pt idx="470">
                  <c:v>30011</c:v>
                </c:pt>
                <c:pt idx="471">
                  <c:v>30042</c:v>
                </c:pt>
                <c:pt idx="472">
                  <c:v>30072</c:v>
                </c:pt>
                <c:pt idx="473">
                  <c:v>30103</c:v>
                </c:pt>
                <c:pt idx="474">
                  <c:v>30133</c:v>
                </c:pt>
                <c:pt idx="475">
                  <c:v>30164</c:v>
                </c:pt>
                <c:pt idx="476">
                  <c:v>30195</c:v>
                </c:pt>
                <c:pt idx="477">
                  <c:v>30225</c:v>
                </c:pt>
                <c:pt idx="478">
                  <c:v>30256</c:v>
                </c:pt>
                <c:pt idx="479">
                  <c:v>30286</c:v>
                </c:pt>
                <c:pt idx="480">
                  <c:v>30317</c:v>
                </c:pt>
                <c:pt idx="481">
                  <c:v>30348</c:v>
                </c:pt>
                <c:pt idx="482">
                  <c:v>30376</c:v>
                </c:pt>
                <c:pt idx="483">
                  <c:v>30407</c:v>
                </c:pt>
                <c:pt idx="484">
                  <c:v>30437</c:v>
                </c:pt>
                <c:pt idx="485">
                  <c:v>30468</c:v>
                </c:pt>
                <c:pt idx="486">
                  <c:v>30498</c:v>
                </c:pt>
                <c:pt idx="487">
                  <c:v>30529</c:v>
                </c:pt>
                <c:pt idx="488">
                  <c:v>30560</c:v>
                </c:pt>
                <c:pt idx="489">
                  <c:v>30590</c:v>
                </c:pt>
                <c:pt idx="490">
                  <c:v>30621</c:v>
                </c:pt>
                <c:pt idx="491">
                  <c:v>30651</c:v>
                </c:pt>
                <c:pt idx="492">
                  <c:v>30682</c:v>
                </c:pt>
                <c:pt idx="493">
                  <c:v>30713</c:v>
                </c:pt>
                <c:pt idx="494">
                  <c:v>30742</c:v>
                </c:pt>
                <c:pt idx="495">
                  <c:v>30773</c:v>
                </c:pt>
                <c:pt idx="496">
                  <c:v>30803</c:v>
                </c:pt>
                <c:pt idx="497">
                  <c:v>30834</c:v>
                </c:pt>
                <c:pt idx="498">
                  <c:v>30864</c:v>
                </c:pt>
                <c:pt idx="499">
                  <c:v>30895</c:v>
                </c:pt>
                <c:pt idx="500">
                  <c:v>30926</c:v>
                </c:pt>
                <c:pt idx="501">
                  <c:v>30956</c:v>
                </c:pt>
                <c:pt idx="502">
                  <c:v>30987</c:v>
                </c:pt>
                <c:pt idx="503">
                  <c:v>31017</c:v>
                </c:pt>
                <c:pt idx="504">
                  <c:v>31048</c:v>
                </c:pt>
                <c:pt idx="505">
                  <c:v>31079</c:v>
                </c:pt>
                <c:pt idx="506">
                  <c:v>31107</c:v>
                </c:pt>
                <c:pt idx="507">
                  <c:v>31138</c:v>
                </c:pt>
                <c:pt idx="508">
                  <c:v>31168</c:v>
                </c:pt>
                <c:pt idx="509">
                  <c:v>31199</c:v>
                </c:pt>
                <c:pt idx="510">
                  <c:v>31229</c:v>
                </c:pt>
                <c:pt idx="511">
                  <c:v>31260</c:v>
                </c:pt>
                <c:pt idx="512">
                  <c:v>31291</c:v>
                </c:pt>
                <c:pt idx="513">
                  <c:v>31321</c:v>
                </c:pt>
                <c:pt idx="514">
                  <c:v>31352</c:v>
                </c:pt>
                <c:pt idx="515">
                  <c:v>31382</c:v>
                </c:pt>
                <c:pt idx="516">
                  <c:v>31413</c:v>
                </c:pt>
                <c:pt idx="517">
                  <c:v>31444</c:v>
                </c:pt>
                <c:pt idx="518">
                  <c:v>31472</c:v>
                </c:pt>
                <c:pt idx="519">
                  <c:v>31503</c:v>
                </c:pt>
                <c:pt idx="520">
                  <c:v>31533</c:v>
                </c:pt>
                <c:pt idx="521">
                  <c:v>31564</c:v>
                </c:pt>
                <c:pt idx="522">
                  <c:v>31594</c:v>
                </c:pt>
                <c:pt idx="523">
                  <c:v>31625</c:v>
                </c:pt>
                <c:pt idx="524">
                  <c:v>31656</c:v>
                </c:pt>
                <c:pt idx="525">
                  <c:v>31686</c:v>
                </c:pt>
                <c:pt idx="526">
                  <c:v>31717</c:v>
                </c:pt>
                <c:pt idx="527">
                  <c:v>31747</c:v>
                </c:pt>
                <c:pt idx="528">
                  <c:v>31778</c:v>
                </c:pt>
                <c:pt idx="529">
                  <c:v>31809</c:v>
                </c:pt>
                <c:pt idx="530">
                  <c:v>31837</c:v>
                </c:pt>
                <c:pt idx="531">
                  <c:v>31868</c:v>
                </c:pt>
                <c:pt idx="532">
                  <c:v>31898</c:v>
                </c:pt>
                <c:pt idx="533">
                  <c:v>31929</c:v>
                </c:pt>
                <c:pt idx="534">
                  <c:v>31959</c:v>
                </c:pt>
                <c:pt idx="535">
                  <c:v>31990</c:v>
                </c:pt>
                <c:pt idx="536">
                  <c:v>32021</c:v>
                </c:pt>
                <c:pt idx="537">
                  <c:v>32051</c:v>
                </c:pt>
                <c:pt idx="538">
                  <c:v>32082</c:v>
                </c:pt>
                <c:pt idx="539">
                  <c:v>32112</c:v>
                </c:pt>
                <c:pt idx="540">
                  <c:v>32143</c:v>
                </c:pt>
                <c:pt idx="541">
                  <c:v>32174</c:v>
                </c:pt>
                <c:pt idx="542">
                  <c:v>32203</c:v>
                </c:pt>
                <c:pt idx="543">
                  <c:v>32234</c:v>
                </c:pt>
                <c:pt idx="544">
                  <c:v>32264</c:v>
                </c:pt>
                <c:pt idx="545">
                  <c:v>32295</c:v>
                </c:pt>
                <c:pt idx="546">
                  <c:v>32325</c:v>
                </c:pt>
                <c:pt idx="547">
                  <c:v>32356</c:v>
                </c:pt>
                <c:pt idx="548">
                  <c:v>32387</c:v>
                </c:pt>
                <c:pt idx="549">
                  <c:v>32417</c:v>
                </c:pt>
                <c:pt idx="550">
                  <c:v>32448</c:v>
                </c:pt>
                <c:pt idx="551">
                  <c:v>32478</c:v>
                </c:pt>
                <c:pt idx="552">
                  <c:v>32509</c:v>
                </c:pt>
                <c:pt idx="553">
                  <c:v>32540</c:v>
                </c:pt>
                <c:pt idx="554">
                  <c:v>32568</c:v>
                </c:pt>
                <c:pt idx="555">
                  <c:v>32599</c:v>
                </c:pt>
                <c:pt idx="556">
                  <c:v>32629</c:v>
                </c:pt>
                <c:pt idx="557">
                  <c:v>32660</c:v>
                </c:pt>
                <c:pt idx="558">
                  <c:v>32690</c:v>
                </c:pt>
                <c:pt idx="559">
                  <c:v>32721</c:v>
                </c:pt>
                <c:pt idx="560">
                  <c:v>32752</c:v>
                </c:pt>
                <c:pt idx="561">
                  <c:v>32782</c:v>
                </c:pt>
                <c:pt idx="562">
                  <c:v>32813</c:v>
                </c:pt>
                <c:pt idx="563">
                  <c:v>32843</c:v>
                </c:pt>
                <c:pt idx="564">
                  <c:v>32874</c:v>
                </c:pt>
                <c:pt idx="565">
                  <c:v>32905</c:v>
                </c:pt>
                <c:pt idx="566">
                  <c:v>32933</c:v>
                </c:pt>
                <c:pt idx="567">
                  <c:v>32964</c:v>
                </c:pt>
                <c:pt idx="568">
                  <c:v>32994</c:v>
                </c:pt>
                <c:pt idx="569">
                  <c:v>33025</c:v>
                </c:pt>
                <c:pt idx="570">
                  <c:v>33055</c:v>
                </c:pt>
                <c:pt idx="571">
                  <c:v>33086</c:v>
                </c:pt>
                <c:pt idx="572">
                  <c:v>33117</c:v>
                </c:pt>
                <c:pt idx="573">
                  <c:v>33147</c:v>
                </c:pt>
                <c:pt idx="574">
                  <c:v>33178</c:v>
                </c:pt>
                <c:pt idx="575">
                  <c:v>33208</c:v>
                </c:pt>
                <c:pt idx="576">
                  <c:v>33239</c:v>
                </c:pt>
                <c:pt idx="577">
                  <c:v>33270</c:v>
                </c:pt>
                <c:pt idx="578">
                  <c:v>33298</c:v>
                </c:pt>
                <c:pt idx="579">
                  <c:v>33329</c:v>
                </c:pt>
                <c:pt idx="580">
                  <c:v>33359</c:v>
                </c:pt>
                <c:pt idx="581">
                  <c:v>33390</c:v>
                </c:pt>
                <c:pt idx="582">
                  <c:v>33420</c:v>
                </c:pt>
                <c:pt idx="583">
                  <c:v>33451</c:v>
                </c:pt>
                <c:pt idx="584">
                  <c:v>33482</c:v>
                </c:pt>
                <c:pt idx="585">
                  <c:v>33512</c:v>
                </c:pt>
                <c:pt idx="586">
                  <c:v>33543</c:v>
                </c:pt>
                <c:pt idx="587">
                  <c:v>33573</c:v>
                </c:pt>
                <c:pt idx="588">
                  <c:v>33604</c:v>
                </c:pt>
                <c:pt idx="589">
                  <c:v>33635</c:v>
                </c:pt>
                <c:pt idx="590">
                  <c:v>33664</c:v>
                </c:pt>
                <c:pt idx="591">
                  <c:v>33695</c:v>
                </c:pt>
                <c:pt idx="592">
                  <c:v>33725</c:v>
                </c:pt>
                <c:pt idx="593">
                  <c:v>33756</c:v>
                </c:pt>
                <c:pt idx="594">
                  <c:v>33786</c:v>
                </c:pt>
                <c:pt idx="595">
                  <c:v>33817</c:v>
                </c:pt>
                <c:pt idx="596">
                  <c:v>33848</c:v>
                </c:pt>
                <c:pt idx="597">
                  <c:v>33878</c:v>
                </c:pt>
                <c:pt idx="598">
                  <c:v>33909</c:v>
                </c:pt>
                <c:pt idx="599">
                  <c:v>33939</c:v>
                </c:pt>
                <c:pt idx="600">
                  <c:v>33970</c:v>
                </c:pt>
                <c:pt idx="601">
                  <c:v>34001</c:v>
                </c:pt>
                <c:pt idx="602">
                  <c:v>34029</c:v>
                </c:pt>
                <c:pt idx="603">
                  <c:v>34060</c:v>
                </c:pt>
                <c:pt idx="604">
                  <c:v>34090</c:v>
                </c:pt>
                <c:pt idx="605">
                  <c:v>34121</c:v>
                </c:pt>
                <c:pt idx="606">
                  <c:v>34151</c:v>
                </c:pt>
                <c:pt idx="607">
                  <c:v>34182</c:v>
                </c:pt>
                <c:pt idx="608">
                  <c:v>34213</c:v>
                </c:pt>
                <c:pt idx="609">
                  <c:v>34243</c:v>
                </c:pt>
                <c:pt idx="610">
                  <c:v>34274</c:v>
                </c:pt>
                <c:pt idx="611">
                  <c:v>34304</c:v>
                </c:pt>
                <c:pt idx="612">
                  <c:v>34335</c:v>
                </c:pt>
                <c:pt idx="613">
                  <c:v>34366</c:v>
                </c:pt>
                <c:pt idx="614">
                  <c:v>34394</c:v>
                </c:pt>
                <c:pt idx="615">
                  <c:v>34425</c:v>
                </c:pt>
                <c:pt idx="616">
                  <c:v>34455</c:v>
                </c:pt>
                <c:pt idx="617">
                  <c:v>34486</c:v>
                </c:pt>
                <c:pt idx="618">
                  <c:v>34516</c:v>
                </c:pt>
                <c:pt idx="619">
                  <c:v>34547</c:v>
                </c:pt>
                <c:pt idx="620">
                  <c:v>34578</c:v>
                </c:pt>
                <c:pt idx="621">
                  <c:v>34608</c:v>
                </c:pt>
                <c:pt idx="622">
                  <c:v>34639</c:v>
                </c:pt>
                <c:pt idx="623">
                  <c:v>34669</c:v>
                </c:pt>
                <c:pt idx="624">
                  <c:v>34700</c:v>
                </c:pt>
                <c:pt idx="625">
                  <c:v>34731</c:v>
                </c:pt>
                <c:pt idx="626">
                  <c:v>34759</c:v>
                </c:pt>
                <c:pt idx="627">
                  <c:v>34790</c:v>
                </c:pt>
                <c:pt idx="628">
                  <c:v>34820</c:v>
                </c:pt>
                <c:pt idx="629">
                  <c:v>34851</c:v>
                </c:pt>
                <c:pt idx="630">
                  <c:v>34881</c:v>
                </c:pt>
                <c:pt idx="631">
                  <c:v>34912</c:v>
                </c:pt>
                <c:pt idx="632">
                  <c:v>34943</c:v>
                </c:pt>
                <c:pt idx="633">
                  <c:v>34973</c:v>
                </c:pt>
                <c:pt idx="634">
                  <c:v>35004</c:v>
                </c:pt>
                <c:pt idx="635">
                  <c:v>35034</c:v>
                </c:pt>
                <c:pt idx="636">
                  <c:v>35065</c:v>
                </c:pt>
                <c:pt idx="637">
                  <c:v>35096</c:v>
                </c:pt>
                <c:pt idx="638">
                  <c:v>35125</c:v>
                </c:pt>
                <c:pt idx="639">
                  <c:v>35156</c:v>
                </c:pt>
                <c:pt idx="640">
                  <c:v>35186</c:v>
                </c:pt>
                <c:pt idx="641">
                  <c:v>35217</c:v>
                </c:pt>
                <c:pt idx="642">
                  <c:v>35247</c:v>
                </c:pt>
                <c:pt idx="643">
                  <c:v>35278</c:v>
                </c:pt>
                <c:pt idx="644">
                  <c:v>35309</c:v>
                </c:pt>
                <c:pt idx="645">
                  <c:v>35339</c:v>
                </c:pt>
                <c:pt idx="646">
                  <c:v>35370</c:v>
                </c:pt>
                <c:pt idx="647">
                  <c:v>35400</c:v>
                </c:pt>
                <c:pt idx="648">
                  <c:v>35431</c:v>
                </c:pt>
                <c:pt idx="649">
                  <c:v>35462</c:v>
                </c:pt>
                <c:pt idx="650">
                  <c:v>35490</c:v>
                </c:pt>
                <c:pt idx="651">
                  <c:v>35521</c:v>
                </c:pt>
                <c:pt idx="652">
                  <c:v>35551</c:v>
                </c:pt>
                <c:pt idx="653">
                  <c:v>35582</c:v>
                </c:pt>
                <c:pt idx="654">
                  <c:v>35612</c:v>
                </c:pt>
                <c:pt idx="655">
                  <c:v>35643</c:v>
                </c:pt>
                <c:pt idx="656">
                  <c:v>35674</c:v>
                </c:pt>
                <c:pt idx="657">
                  <c:v>35704</c:v>
                </c:pt>
                <c:pt idx="658">
                  <c:v>35735</c:v>
                </c:pt>
                <c:pt idx="659">
                  <c:v>35765</c:v>
                </c:pt>
                <c:pt idx="660">
                  <c:v>35796</c:v>
                </c:pt>
                <c:pt idx="661">
                  <c:v>35827</c:v>
                </c:pt>
                <c:pt idx="662">
                  <c:v>35855</c:v>
                </c:pt>
                <c:pt idx="663">
                  <c:v>35886</c:v>
                </c:pt>
                <c:pt idx="664">
                  <c:v>35916</c:v>
                </c:pt>
                <c:pt idx="665">
                  <c:v>35947</c:v>
                </c:pt>
                <c:pt idx="666">
                  <c:v>35977</c:v>
                </c:pt>
                <c:pt idx="667">
                  <c:v>36008</c:v>
                </c:pt>
                <c:pt idx="668">
                  <c:v>36039</c:v>
                </c:pt>
                <c:pt idx="669">
                  <c:v>36069</c:v>
                </c:pt>
                <c:pt idx="670">
                  <c:v>36100</c:v>
                </c:pt>
                <c:pt idx="671">
                  <c:v>36130</c:v>
                </c:pt>
                <c:pt idx="672">
                  <c:v>36161</c:v>
                </c:pt>
                <c:pt idx="673">
                  <c:v>36192</c:v>
                </c:pt>
                <c:pt idx="674">
                  <c:v>36220</c:v>
                </c:pt>
                <c:pt idx="675">
                  <c:v>36251</c:v>
                </c:pt>
                <c:pt idx="676">
                  <c:v>36281</c:v>
                </c:pt>
                <c:pt idx="677">
                  <c:v>36312</c:v>
                </c:pt>
                <c:pt idx="678">
                  <c:v>36342</c:v>
                </c:pt>
                <c:pt idx="679">
                  <c:v>36373</c:v>
                </c:pt>
                <c:pt idx="680">
                  <c:v>36404</c:v>
                </c:pt>
                <c:pt idx="681">
                  <c:v>36434</c:v>
                </c:pt>
                <c:pt idx="682">
                  <c:v>36465</c:v>
                </c:pt>
                <c:pt idx="683">
                  <c:v>36495</c:v>
                </c:pt>
                <c:pt idx="684">
                  <c:v>36526</c:v>
                </c:pt>
                <c:pt idx="685">
                  <c:v>36557</c:v>
                </c:pt>
                <c:pt idx="686">
                  <c:v>36586</c:v>
                </c:pt>
                <c:pt idx="687">
                  <c:v>36617</c:v>
                </c:pt>
                <c:pt idx="688">
                  <c:v>36647</c:v>
                </c:pt>
                <c:pt idx="689">
                  <c:v>36678</c:v>
                </c:pt>
                <c:pt idx="690">
                  <c:v>36708</c:v>
                </c:pt>
                <c:pt idx="691">
                  <c:v>36739</c:v>
                </c:pt>
                <c:pt idx="692">
                  <c:v>36770</c:v>
                </c:pt>
                <c:pt idx="693">
                  <c:v>36800</c:v>
                </c:pt>
                <c:pt idx="694">
                  <c:v>36831</c:v>
                </c:pt>
                <c:pt idx="695">
                  <c:v>36861</c:v>
                </c:pt>
                <c:pt idx="696">
                  <c:v>36892</c:v>
                </c:pt>
                <c:pt idx="697">
                  <c:v>36923</c:v>
                </c:pt>
                <c:pt idx="698">
                  <c:v>36951</c:v>
                </c:pt>
                <c:pt idx="699">
                  <c:v>36982</c:v>
                </c:pt>
                <c:pt idx="700">
                  <c:v>37012</c:v>
                </c:pt>
                <c:pt idx="701">
                  <c:v>37043</c:v>
                </c:pt>
                <c:pt idx="702">
                  <c:v>37073</c:v>
                </c:pt>
                <c:pt idx="703">
                  <c:v>37104</c:v>
                </c:pt>
                <c:pt idx="704">
                  <c:v>37135</c:v>
                </c:pt>
                <c:pt idx="705">
                  <c:v>37165</c:v>
                </c:pt>
                <c:pt idx="706">
                  <c:v>37196</c:v>
                </c:pt>
                <c:pt idx="707">
                  <c:v>37226</c:v>
                </c:pt>
                <c:pt idx="708">
                  <c:v>37257</c:v>
                </c:pt>
                <c:pt idx="709">
                  <c:v>37288</c:v>
                </c:pt>
                <c:pt idx="710">
                  <c:v>37316</c:v>
                </c:pt>
                <c:pt idx="711">
                  <c:v>37347</c:v>
                </c:pt>
                <c:pt idx="712">
                  <c:v>37377</c:v>
                </c:pt>
                <c:pt idx="713">
                  <c:v>37408</c:v>
                </c:pt>
                <c:pt idx="714">
                  <c:v>37438</c:v>
                </c:pt>
                <c:pt idx="715">
                  <c:v>37469</c:v>
                </c:pt>
                <c:pt idx="716">
                  <c:v>37500</c:v>
                </c:pt>
                <c:pt idx="717">
                  <c:v>37530</c:v>
                </c:pt>
                <c:pt idx="718">
                  <c:v>37561</c:v>
                </c:pt>
                <c:pt idx="719">
                  <c:v>37591</c:v>
                </c:pt>
                <c:pt idx="720">
                  <c:v>37622</c:v>
                </c:pt>
                <c:pt idx="721">
                  <c:v>37653</c:v>
                </c:pt>
                <c:pt idx="722">
                  <c:v>37681</c:v>
                </c:pt>
                <c:pt idx="723">
                  <c:v>37712</c:v>
                </c:pt>
                <c:pt idx="724">
                  <c:v>37742</c:v>
                </c:pt>
                <c:pt idx="725">
                  <c:v>37773</c:v>
                </c:pt>
                <c:pt idx="726">
                  <c:v>37803</c:v>
                </c:pt>
                <c:pt idx="727">
                  <c:v>37834</c:v>
                </c:pt>
                <c:pt idx="728">
                  <c:v>37865</c:v>
                </c:pt>
                <c:pt idx="729">
                  <c:v>37895</c:v>
                </c:pt>
                <c:pt idx="730">
                  <c:v>37926</c:v>
                </c:pt>
                <c:pt idx="731">
                  <c:v>37956</c:v>
                </c:pt>
                <c:pt idx="732">
                  <c:v>37987</c:v>
                </c:pt>
                <c:pt idx="733">
                  <c:v>38018</c:v>
                </c:pt>
                <c:pt idx="734">
                  <c:v>38047</c:v>
                </c:pt>
                <c:pt idx="735">
                  <c:v>38078</c:v>
                </c:pt>
                <c:pt idx="736">
                  <c:v>38108</c:v>
                </c:pt>
                <c:pt idx="737">
                  <c:v>38139</c:v>
                </c:pt>
                <c:pt idx="738">
                  <c:v>38169</c:v>
                </c:pt>
                <c:pt idx="739">
                  <c:v>38200</c:v>
                </c:pt>
                <c:pt idx="740">
                  <c:v>38231</c:v>
                </c:pt>
                <c:pt idx="741">
                  <c:v>38261</c:v>
                </c:pt>
                <c:pt idx="742">
                  <c:v>38292</c:v>
                </c:pt>
                <c:pt idx="743">
                  <c:v>38322</c:v>
                </c:pt>
                <c:pt idx="744">
                  <c:v>38353</c:v>
                </c:pt>
                <c:pt idx="745">
                  <c:v>38384</c:v>
                </c:pt>
                <c:pt idx="746">
                  <c:v>38412</c:v>
                </c:pt>
                <c:pt idx="747">
                  <c:v>38443</c:v>
                </c:pt>
                <c:pt idx="748">
                  <c:v>38473</c:v>
                </c:pt>
                <c:pt idx="749">
                  <c:v>38504</c:v>
                </c:pt>
                <c:pt idx="750">
                  <c:v>38534</c:v>
                </c:pt>
                <c:pt idx="751">
                  <c:v>38565</c:v>
                </c:pt>
                <c:pt idx="752">
                  <c:v>38596</c:v>
                </c:pt>
                <c:pt idx="753">
                  <c:v>38626</c:v>
                </c:pt>
                <c:pt idx="754">
                  <c:v>38657</c:v>
                </c:pt>
                <c:pt idx="755">
                  <c:v>38687</c:v>
                </c:pt>
                <c:pt idx="756">
                  <c:v>38718</c:v>
                </c:pt>
                <c:pt idx="757">
                  <c:v>38749</c:v>
                </c:pt>
                <c:pt idx="758">
                  <c:v>38777</c:v>
                </c:pt>
                <c:pt idx="759">
                  <c:v>38808</c:v>
                </c:pt>
                <c:pt idx="760">
                  <c:v>38838</c:v>
                </c:pt>
                <c:pt idx="761">
                  <c:v>38869</c:v>
                </c:pt>
                <c:pt idx="762">
                  <c:v>38899</c:v>
                </c:pt>
                <c:pt idx="763">
                  <c:v>38930</c:v>
                </c:pt>
                <c:pt idx="764">
                  <c:v>38961</c:v>
                </c:pt>
                <c:pt idx="765">
                  <c:v>38991</c:v>
                </c:pt>
                <c:pt idx="766">
                  <c:v>39022</c:v>
                </c:pt>
                <c:pt idx="767">
                  <c:v>39052</c:v>
                </c:pt>
                <c:pt idx="768">
                  <c:v>39083</c:v>
                </c:pt>
                <c:pt idx="769">
                  <c:v>39114</c:v>
                </c:pt>
                <c:pt idx="770">
                  <c:v>39142</c:v>
                </c:pt>
                <c:pt idx="771">
                  <c:v>39173</c:v>
                </c:pt>
                <c:pt idx="772">
                  <c:v>39203</c:v>
                </c:pt>
                <c:pt idx="773">
                  <c:v>39234</c:v>
                </c:pt>
                <c:pt idx="774">
                  <c:v>39264</c:v>
                </c:pt>
                <c:pt idx="775">
                  <c:v>39295</c:v>
                </c:pt>
                <c:pt idx="776">
                  <c:v>39326</c:v>
                </c:pt>
                <c:pt idx="777">
                  <c:v>39356</c:v>
                </c:pt>
                <c:pt idx="778">
                  <c:v>39387</c:v>
                </c:pt>
                <c:pt idx="779">
                  <c:v>39417</c:v>
                </c:pt>
                <c:pt idx="780">
                  <c:v>39448</c:v>
                </c:pt>
                <c:pt idx="781">
                  <c:v>39479</c:v>
                </c:pt>
                <c:pt idx="782">
                  <c:v>39508</c:v>
                </c:pt>
                <c:pt idx="783">
                  <c:v>39539</c:v>
                </c:pt>
                <c:pt idx="784">
                  <c:v>39569</c:v>
                </c:pt>
                <c:pt idx="785">
                  <c:v>39600</c:v>
                </c:pt>
                <c:pt idx="786">
                  <c:v>39630</c:v>
                </c:pt>
                <c:pt idx="787">
                  <c:v>39661</c:v>
                </c:pt>
                <c:pt idx="788">
                  <c:v>39692</c:v>
                </c:pt>
                <c:pt idx="789">
                  <c:v>39722</c:v>
                </c:pt>
                <c:pt idx="790">
                  <c:v>39753</c:v>
                </c:pt>
                <c:pt idx="791">
                  <c:v>39783</c:v>
                </c:pt>
                <c:pt idx="792">
                  <c:v>39814</c:v>
                </c:pt>
                <c:pt idx="793">
                  <c:v>39845</c:v>
                </c:pt>
                <c:pt idx="794">
                  <c:v>39873</c:v>
                </c:pt>
                <c:pt idx="795">
                  <c:v>39904</c:v>
                </c:pt>
                <c:pt idx="796">
                  <c:v>39934</c:v>
                </c:pt>
                <c:pt idx="797">
                  <c:v>39965</c:v>
                </c:pt>
                <c:pt idx="798">
                  <c:v>39995</c:v>
                </c:pt>
                <c:pt idx="799">
                  <c:v>40026</c:v>
                </c:pt>
                <c:pt idx="800">
                  <c:v>40057</c:v>
                </c:pt>
                <c:pt idx="801">
                  <c:v>40087</c:v>
                </c:pt>
                <c:pt idx="802">
                  <c:v>40118</c:v>
                </c:pt>
                <c:pt idx="803">
                  <c:v>40148</c:v>
                </c:pt>
                <c:pt idx="804">
                  <c:v>40179</c:v>
                </c:pt>
                <c:pt idx="805">
                  <c:v>40210</c:v>
                </c:pt>
                <c:pt idx="806">
                  <c:v>40238</c:v>
                </c:pt>
                <c:pt idx="807">
                  <c:v>40269</c:v>
                </c:pt>
                <c:pt idx="808">
                  <c:v>40299</c:v>
                </c:pt>
                <c:pt idx="809">
                  <c:v>40330</c:v>
                </c:pt>
                <c:pt idx="810">
                  <c:v>40360</c:v>
                </c:pt>
              </c:numCache>
            </c:numRef>
          </c:cat>
          <c:val>
            <c:numRef>
              <c:f>Sheet1!$B$8:$B$818</c:f>
              <c:numCache>
                <c:formatCode>General</c:formatCode>
                <c:ptCount val="811"/>
                <c:pt idx="0">
                  <c:v>6550</c:v>
                </c:pt>
                <c:pt idx="1">
                  <c:v>6276</c:v>
                </c:pt>
                <c:pt idx="2">
                  <c:v>6099</c:v>
                </c:pt>
                <c:pt idx="3">
                  <c:v>6065</c:v>
                </c:pt>
                <c:pt idx="4">
                  <c:v>5967</c:v>
                </c:pt>
                <c:pt idx="5">
                  <c:v>5893</c:v>
                </c:pt>
                <c:pt idx="6">
                  <c:v>5681</c:v>
                </c:pt>
                <c:pt idx="7">
                  <c:v>5561</c:v>
                </c:pt>
                <c:pt idx="8">
                  <c:v>5619</c:v>
                </c:pt>
                <c:pt idx="9">
                  <c:v>5707</c:v>
                </c:pt>
                <c:pt idx="10">
                  <c:v>5718</c:v>
                </c:pt>
                <c:pt idx="11">
                  <c:v>5663</c:v>
                </c:pt>
                <c:pt idx="12">
                  <c:v>5377</c:v>
                </c:pt>
                <c:pt idx="13">
                  <c:v>5203</c:v>
                </c:pt>
                <c:pt idx="14">
                  <c:v>5255</c:v>
                </c:pt>
                <c:pt idx="15">
                  <c:v>5328</c:v>
                </c:pt>
                <c:pt idx="16">
                  <c:v>5462</c:v>
                </c:pt>
                <c:pt idx="17">
                  <c:v>5530</c:v>
                </c:pt>
                <c:pt idx="18">
                  <c:v>5460</c:v>
                </c:pt>
                <c:pt idx="19">
                  <c:v>5459</c:v>
                </c:pt>
                <c:pt idx="20">
                  <c:v>5520</c:v>
                </c:pt>
                <c:pt idx="21">
                  <c:v>5619</c:v>
                </c:pt>
                <c:pt idx="22">
                  <c:v>5707</c:v>
                </c:pt>
                <c:pt idx="23">
                  <c:v>5787</c:v>
                </c:pt>
                <c:pt idx="24">
                  <c:v>5585</c:v>
                </c:pt>
                <c:pt idx="25">
                  <c:v>5420</c:v>
                </c:pt>
                <c:pt idx="26">
                  <c:v>5550</c:v>
                </c:pt>
                <c:pt idx="27">
                  <c:v>5531</c:v>
                </c:pt>
                <c:pt idx="28">
                  <c:v>5641</c:v>
                </c:pt>
                <c:pt idx="29">
                  <c:v>5762</c:v>
                </c:pt>
                <c:pt idx="30">
                  <c:v>5707</c:v>
                </c:pt>
                <c:pt idx="31">
                  <c:v>5694</c:v>
                </c:pt>
                <c:pt idx="32">
                  <c:v>5730</c:v>
                </c:pt>
                <c:pt idx="33">
                  <c:v>5985</c:v>
                </c:pt>
                <c:pt idx="34">
                  <c:v>6234</c:v>
                </c:pt>
                <c:pt idx="35">
                  <c:v>6800</c:v>
                </c:pt>
                <c:pt idx="36">
                  <c:v>6493</c:v>
                </c:pt>
                <c:pt idx="37">
                  <c:v>6587</c:v>
                </c:pt>
                <c:pt idx="38">
                  <c:v>6862</c:v>
                </c:pt>
                <c:pt idx="39">
                  <c:v>7265</c:v>
                </c:pt>
                <c:pt idx="40">
                  <c:v>7578</c:v>
                </c:pt>
                <c:pt idx="41">
                  <c:v>7769</c:v>
                </c:pt>
                <c:pt idx="42">
                  <c:v>7875</c:v>
                </c:pt>
                <c:pt idx="43">
                  <c:v>8249</c:v>
                </c:pt>
                <c:pt idx="44">
                  <c:v>8568</c:v>
                </c:pt>
                <c:pt idx="45">
                  <c:v>8974</c:v>
                </c:pt>
                <c:pt idx="46">
                  <c:v>9411</c:v>
                </c:pt>
                <c:pt idx="47">
                  <c:v>9777</c:v>
                </c:pt>
                <c:pt idx="48">
                  <c:v>9766</c:v>
                </c:pt>
                <c:pt idx="49">
                  <c:v>9835</c:v>
                </c:pt>
                <c:pt idx="50">
                  <c:v>10128</c:v>
                </c:pt>
                <c:pt idx="51">
                  <c:v>10537</c:v>
                </c:pt>
                <c:pt idx="52">
                  <c:v>10978</c:v>
                </c:pt>
                <c:pt idx="53">
                  <c:v>11209</c:v>
                </c:pt>
                <c:pt idx="54">
                  <c:v>11281</c:v>
                </c:pt>
                <c:pt idx="55">
                  <c:v>11477</c:v>
                </c:pt>
                <c:pt idx="56">
                  <c:v>11846</c:v>
                </c:pt>
                <c:pt idx="57">
                  <c:v>12324</c:v>
                </c:pt>
                <c:pt idx="58">
                  <c:v>12775</c:v>
                </c:pt>
                <c:pt idx="59">
                  <c:v>13298</c:v>
                </c:pt>
                <c:pt idx="60">
                  <c:v>13236</c:v>
                </c:pt>
                <c:pt idx="61">
                  <c:v>13208</c:v>
                </c:pt>
                <c:pt idx="62">
                  <c:v>13613</c:v>
                </c:pt>
                <c:pt idx="63">
                  <c:v>14092</c:v>
                </c:pt>
                <c:pt idx="64">
                  <c:v>14535</c:v>
                </c:pt>
                <c:pt idx="65">
                  <c:v>14847</c:v>
                </c:pt>
                <c:pt idx="66">
                  <c:v>14934</c:v>
                </c:pt>
                <c:pt idx="67">
                  <c:v>15125</c:v>
                </c:pt>
                <c:pt idx="68">
                  <c:v>15539</c:v>
                </c:pt>
                <c:pt idx="69">
                  <c:v>15757</c:v>
                </c:pt>
                <c:pt idx="70">
                  <c:v>15894</c:v>
                </c:pt>
                <c:pt idx="71">
                  <c:v>16332</c:v>
                </c:pt>
                <c:pt idx="72">
                  <c:v>15918</c:v>
                </c:pt>
                <c:pt idx="73">
                  <c:v>15660</c:v>
                </c:pt>
                <c:pt idx="74">
                  <c:v>15716</c:v>
                </c:pt>
                <c:pt idx="75">
                  <c:v>16170</c:v>
                </c:pt>
                <c:pt idx="76">
                  <c:v>16634</c:v>
                </c:pt>
                <c:pt idx="77">
                  <c:v>16926</c:v>
                </c:pt>
                <c:pt idx="78">
                  <c:v>16954</c:v>
                </c:pt>
                <c:pt idx="79">
                  <c:v>17278</c:v>
                </c:pt>
                <c:pt idx="80">
                  <c:v>17764</c:v>
                </c:pt>
                <c:pt idx="81">
                  <c:v>18254</c:v>
                </c:pt>
                <c:pt idx="82">
                  <c:v>18764</c:v>
                </c:pt>
                <c:pt idx="83">
                  <c:v>19374</c:v>
                </c:pt>
                <c:pt idx="84">
                  <c:v>19079</c:v>
                </c:pt>
                <c:pt idx="85">
                  <c:v>18974</c:v>
                </c:pt>
                <c:pt idx="86">
                  <c:v>19262</c:v>
                </c:pt>
                <c:pt idx="87">
                  <c:v>19803</c:v>
                </c:pt>
                <c:pt idx="88">
                  <c:v>20579</c:v>
                </c:pt>
                <c:pt idx="89">
                  <c:v>21197</c:v>
                </c:pt>
                <c:pt idx="90">
                  <c:v>21971</c:v>
                </c:pt>
                <c:pt idx="91">
                  <c:v>22666</c:v>
                </c:pt>
                <c:pt idx="92">
                  <c:v>23279</c:v>
                </c:pt>
                <c:pt idx="93">
                  <c:v>23551</c:v>
                </c:pt>
                <c:pt idx="94">
                  <c:v>23657</c:v>
                </c:pt>
                <c:pt idx="95">
                  <c:v>23947</c:v>
                </c:pt>
                <c:pt idx="96">
                  <c:v>23839</c:v>
                </c:pt>
                <c:pt idx="97">
                  <c:v>23645</c:v>
                </c:pt>
                <c:pt idx="98">
                  <c:v>23692</c:v>
                </c:pt>
                <c:pt idx="99">
                  <c:v>23634</c:v>
                </c:pt>
                <c:pt idx="100">
                  <c:v>23926</c:v>
                </c:pt>
                <c:pt idx="101">
                  <c:v>23933</c:v>
                </c:pt>
                <c:pt idx="102">
                  <c:v>23620</c:v>
                </c:pt>
                <c:pt idx="103">
                  <c:v>23910</c:v>
                </c:pt>
                <c:pt idx="104">
                  <c:v>24202</c:v>
                </c:pt>
                <c:pt idx="105">
                  <c:v>24595</c:v>
                </c:pt>
                <c:pt idx="106">
                  <c:v>25027</c:v>
                </c:pt>
                <c:pt idx="107">
                  <c:v>25350</c:v>
                </c:pt>
                <c:pt idx="108">
                  <c:v>24846</c:v>
                </c:pt>
                <c:pt idx="109">
                  <c:v>24696</c:v>
                </c:pt>
                <c:pt idx="110">
                  <c:v>24597</c:v>
                </c:pt>
                <c:pt idx="111">
                  <c:v>25091</c:v>
                </c:pt>
                <c:pt idx="112">
                  <c:v>26083</c:v>
                </c:pt>
                <c:pt idx="113">
                  <c:v>26878</c:v>
                </c:pt>
                <c:pt idx="114">
                  <c:v>27135</c:v>
                </c:pt>
                <c:pt idx="115">
                  <c:v>27453</c:v>
                </c:pt>
                <c:pt idx="116">
                  <c:v>27965</c:v>
                </c:pt>
                <c:pt idx="117">
                  <c:v>28811</c:v>
                </c:pt>
                <c:pt idx="118">
                  <c:v>29474</c:v>
                </c:pt>
                <c:pt idx="119">
                  <c:v>30522</c:v>
                </c:pt>
                <c:pt idx="120">
                  <c:v>30526</c:v>
                </c:pt>
                <c:pt idx="121">
                  <c:v>30349</c:v>
                </c:pt>
                <c:pt idx="122">
                  <c:v>30901</c:v>
                </c:pt>
                <c:pt idx="123">
                  <c:v>31576</c:v>
                </c:pt>
                <c:pt idx="124">
                  <c:v>32375</c:v>
                </c:pt>
                <c:pt idx="125">
                  <c:v>32672</c:v>
                </c:pt>
                <c:pt idx="126">
                  <c:v>32737</c:v>
                </c:pt>
                <c:pt idx="127">
                  <c:v>33056</c:v>
                </c:pt>
                <c:pt idx="128">
                  <c:v>33354</c:v>
                </c:pt>
                <c:pt idx="129">
                  <c:v>33784</c:v>
                </c:pt>
                <c:pt idx="130">
                  <c:v>33998</c:v>
                </c:pt>
                <c:pt idx="131">
                  <c:v>34614</c:v>
                </c:pt>
                <c:pt idx="132">
                  <c:v>34107</c:v>
                </c:pt>
                <c:pt idx="133">
                  <c:v>33125</c:v>
                </c:pt>
                <c:pt idx="134">
                  <c:v>32744</c:v>
                </c:pt>
                <c:pt idx="135">
                  <c:v>33188</c:v>
                </c:pt>
                <c:pt idx="136">
                  <c:v>33674</c:v>
                </c:pt>
                <c:pt idx="137">
                  <c:v>34006</c:v>
                </c:pt>
                <c:pt idx="138">
                  <c:v>34011</c:v>
                </c:pt>
                <c:pt idx="139">
                  <c:v>34028</c:v>
                </c:pt>
                <c:pt idx="140">
                  <c:v>34242</c:v>
                </c:pt>
                <c:pt idx="141">
                  <c:v>34604</c:v>
                </c:pt>
                <c:pt idx="142">
                  <c:v>35026</c:v>
                </c:pt>
                <c:pt idx="143">
                  <c:v>35963</c:v>
                </c:pt>
                <c:pt idx="144">
                  <c:v>35406</c:v>
                </c:pt>
                <c:pt idx="145">
                  <c:v>35332</c:v>
                </c:pt>
                <c:pt idx="146">
                  <c:v>35702</c:v>
                </c:pt>
                <c:pt idx="147">
                  <c:v>36688</c:v>
                </c:pt>
                <c:pt idx="148">
                  <c:v>37709</c:v>
                </c:pt>
                <c:pt idx="149">
                  <c:v>38755</c:v>
                </c:pt>
                <c:pt idx="150">
                  <c:v>38998</c:v>
                </c:pt>
                <c:pt idx="151">
                  <c:v>39798</c:v>
                </c:pt>
                <c:pt idx="152">
                  <c:v>40543</c:v>
                </c:pt>
                <c:pt idx="153">
                  <c:v>41057</c:v>
                </c:pt>
                <c:pt idx="154">
                  <c:v>41813</c:v>
                </c:pt>
                <c:pt idx="155">
                  <c:v>42949</c:v>
                </c:pt>
                <c:pt idx="156">
                  <c:v>42156</c:v>
                </c:pt>
                <c:pt idx="157">
                  <c:v>41902</c:v>
                </c:pt>
                <c:pt idx="158">
                  <c:v>42251</c:v>
                </c:pt>
                <c:pt idx="159">
                  <c:v>42762</c:v>
                </c:pt>
                <c:pt idx="160">
                  <c:v>43758</c:v>
                </c:pt>
                <c:pt idx="161">
                  <c:v>44281</c:v>
                </c:pt>
                <c:pt idx="162">
                  <c:v>44133</c:v>
                </c:pt>
                <c:pt idx="163">
                  <c:v>44619</c:v>
                </c:pt>
                <c:pt idx="164">
                  <c:v>44978</c:v>
                </c:pt>
                <c:pt idx="165">
                  <c:v>45138</c:v>
                </c:pt>
                <c:pt idx="166">
                  <c:v>45848</c:v>
                </c:pt>
                <c:pt idx="167">
                  <c:v>46580</c:v>
                </c:pt>
                <c:pt idx="168">
                  <c:v>45752</c:v>
                </c:pt>
                <c:pt idx="169">
                  <c:v>45385</c:v>
                </c:pt>
                <c:pt idx="170">
                  <c:v>45242</c:v>
                </c:pt>
                <c:pt idx="171">
                  <c:v>45850</c:v>
                </c:pt>
                <c:pt idx="172">
                  <c:v>46779</c:v>
                </c:pt>
                <c:pt idx="173">
                  <c:v>47223</c:v>
                </c:pt>
                <c:pt idx="174">
                  <c:v>47331</c:v>
                </c:pt>
                <c:pt idx="175">
                  <c:v>47802</c:v>
                </c:pt>
                <c:pt idx="176">
                  <c:v>47971</c:v>
                </c:pt>
                <c:pt idx="177">
                  <c:v>48071</c:v>
                </c:pt>
                <c:pt idx="178">
                  <c:v>48390</c:v>
                </c:pt>
                <c:pt idx="179">
                  <c:v>49217</c:v>
                </c:pt>
                <c:pt idx="180">
                  <c:v>48379</c:v>
                </c:pt>
                <c:pt idx="181">
                  <c:v>47455</c:v>
                </c:pt>
                <c:pt idx="182">
                  <c:v>46775</c:v>
                </c:pt>
                <c:pt idx="183">
                  <c:v>46994</c:v>
                </c:pt>
                <c:pt idx="184">
                  <c:v>47545</c:v>
                </c:pt>
                <c:pt idx="185">
                  <c:v>47704</c:v>
                </c:pt>
                <c:pt idx="186">
                  <c:v>47519</c:v>
                </c:pt>
                <c:pt idx="187">
                  <c:v>47764</c:v>
                </c:pt>
                <c:pt idx="188">
                  <c:v>47940</c:v>
                </c:pt>
                <c:pt idx="189">
                  <c:v>48005</c:v>
                </c:pt>
                <c:pt idx="190">
                  <c:v>48383</c:v>
                </c:pt>
                <c:pt idx="191">
                  <c:v>49490</c:v>
                </c:pt>
                <c:pt idx="192">
                  <c:v>49076</c:v>
                </c:pt>
                <c:pt idx="193">
                  <c:v>48874</c:v>
                </c:pt>
                <c:pt idx="194">
                  <c:v>48991</c:v>
                </c:pt>
                <c:pt idx="195">
                  <c:v>49789</c:v>
                </c:pt>
                <c:pt idx="196">
                  <c:v>50928</c:v>
                </c:pt>
                <c:pt idx="197">
                  <c:v>51878</c:v>
                </c:pt>
                <c:pt idx="198">
                  <c:v>52341</c:v>
                </c:pt>
                <c:pt idx="199">
                  <c:v>53237</c:v>
                </c:pt>
                <c:pt idx="200">
                  <c:v>53918</c:v>
                </c:pt>
                <c:pt idx="201">
                  <c:v>54560</c:v>
                </c:pt>
                <c:pt idx="202">
                  <c:v>55214</c:v>
                </c:pt>
                <c:pt idx="203">
                  <c:v>57213</c:v>
                </c:pt>
                <c:pt idx="204">
                  <c:v>56142</c:v>
                </c:pt>
                <c:pt idx="205">
                  <c:v>55639</c:v>
                </c:pt>
                <c:pt idx="206">
                  <c:v>55757</c:v>
                </c:pt>
                <c:pt idx="207">
                  <c:v>57001</c:v>
                </c:pt>
                <c:pt idx="208">
                  <c:v>57866</c:v>
                </c:pt>
                <c:pt idx="209">
                  <c:v>58622</c:v>
                </c:pt>
                <c:pt idx="210">
                  <c:v>58754</c:v>
                </c:pt>
                <c:pt idx="211">
                  <c:v>59186</c:v>
                </c:pt>
                <c:pt idx="212">
                  <c:v>59590</c:v>
                </c:pt>
                <c:pt idx="213">
                  <c:v>59829</c:v>
                </c:pt>
                <c:pt idx="214">
                  <c:v>60294</c:v>
                </c:pt>
                <c:pt idx="215">
                  <c:v>61248</c:v>
                </c:pt>
                <c:pt idx="216">
                  <c:v>60770</c:v>
                </c:pt>
                <c:pt idx="217">
                  <c:v>59509</c:v>
                </c:pt>
                <c:pt idx="218">
                  <c:v>59339</c:v>
                </c:pt>
                <c:pt idx="219">
                  <c:v>59411</c:v>
                </c:pt>
                <c:pt idx="220">
                  <c:v>60124</c:v>
                </c:pt>
                <c:pt idx="221">
                  <c:v>60597</c:v>
                </c:pt>
                <c:pt idx="222">
                  <c:v>60437</c:v>
                </c:pt>
                <c:pt idx="223">
                  <c:v>60882</c:v>
                </c:pt>
                <c:pt idx="224">
                  <c:v>61082</c:v>
                </c:pt>
                <c:pt idx="225">
                  <c:v>61332</c:v>
                </c:pt>
                <c:pt idx="226">
                  <c:v>62142</c:v>
                </c:pt>
                <c:pt idx="227">
                  <c:v>63435</c:v>
                </c:pt>
                <c:pt idx="228">
                  <c:v>62324</c:v>
                </c:pt>
                <c:pt idx="229">
                  <c:v>61799</c:v>
                </c:pt>
                <c:pt idx="230">
                  <c:v>62038</c:v>
                </c:pt>
                <c:pt idx="231">
                  <c:v>63236</c:v>
                </c:pt>
                <c:pt idx="232">
                  <c:v>64574</c:v>
                </c:pt>
                <c:pt idx="233">
                  <c:v>65435</c:v>
                </c:pt>
                <c:pt idx="234">
                  <c:v>65601</c:v>
                </c:pt>
                <c:pt idx="235">
                  <c:v>66363</c:v>
                </c:pt>
                <c:pt idx="236">
                  <c:v>66626</c:v>
                </c:pt>
                <c:pt idx="237">
                  <c:v>67183</c:v>
                </c:pt>
                <c:pt idx="238">
                  <c:v>68015</c:v>
                </c:pt>
                <c:pt idx="239">
                  <c:v>69344</c:v>
                </c:pt>
                <c:pt idx="240">
                  <c:v>68644</c:v>
                </c:pt>
                <c:pt idx="241">
                  <c:v>68454</c:v>
                </c:pt>
                <c:pt idx="242">
                  <c:v>68935</c:v>
                </c:pt>
                <c:pt idx="243">
                  <c:v>70171</c:v>
                </c:pt>
                <c:pt idx="244">
                  <c:v>71336</c:v>
                </c:pt>
                <c:pt idx="245">
                  <c:v>72217</c:v>
                </c:pt>
                <c:pt idx="246">
                  <c:v>72858</c:v>
                </c:pt>
                <c:pt idx="247">
                  <c:v>73939</c:v>
                </c:pt>
                <c:pt idx="248">
                  <c:v>74362</c:v>
                </c:pt>
                <c:pt idx="249">
                  <c:v>75245</c:v>
                </c:pt>
                <c:pt idx="250">
                  <c:v>75954</c:v>
                </c:pt>
                <c:pt idx="251">
                  <c:v>77870</c:v>
                </c:pt>
                <c:pt idx="252">
                  <c:v>77404</c:v>
                </c:pt>
                <c:pt idx="253">
                  <c:v>77327</c:v>
                </c:pt>
                <c:pt idx="254">
                  <c:v>78041</c:v>
                </c:pt>
                <c:pt idx="255">
                  <c:v>79250</c:v>
                </c:pt>
                <c:pt idx="256">
                  <c:v>80820</c:v>
                </c:pt>
                <c:pt idx="257">
                  <c:v>81812</c:v>
                </c:pt>
                <c:pt idx="258">
                  <c:v>82485</c:v>
                </c:pt>
                <c:pt idx="259">
                  <c:v>83398</c:v>
                </c:pt>
                <c:pt idx="260">
                  <c:v>84142</c:v>
                </c:pt>
                <c:pt idx="261">
                  <c:v>84669</c:v>
                </c:pt>
                <c:pt idx="262">
                  <c:v>85270</c:v>
                </c:pt>
                <c:pt idx="263">
                  <c:v>87352</c:v>
                </c:pt>
                <c:pt idx="264">
                  <c:v>87098</c:v>
                </c:pt>
                <c:pt idx="265">
                  <c:v>87040</c:v>
                </c:pt>
                <c:pt idx="266">
                  <c:v>87645</c:v>
                </c:pt>
                <c:pt idx="267">
                  <c:v>89340</c:v>
                </c:pt>
                <c:pt idx="268">
                  <c:v>90824</c:v>
                </c:pt>
                <c:pt idx="269">
                  <c:v>92243</c:v>
                </c:pt>
                <c:pt idx="270">
                  <c:v>92928</c:v>
                </c:pt>
                <c:pt idx="271">
                  <c:v>93756</c:v>
                </c:pt>
                <c:pt idx="272">
                  <c:v>94391</c:v>
                </c:pt>
                <c:pt idx="273">
                  <c:v>94979</c:v>
                </c:pt>
                <c:pt idx="274">
                  <c:v>95753</c:v>
                </c:pt>
                <c:pt idx="275">
                  <c:v>97489</c:v>
                </c:pt>
                <c:pt idx="276">
                  <c:v>96922</c:v>
                </c:pt>
                <c:pt idx="277">
                  <c:v>96553</c:v>
                </c:pt>
                <c:pt idx="278">
                  <c:v>97096</c:v>
                </c:pt>
                <c:pt idx="279">
                  <c:v>98033</c:v>
                </c:pt>
                <c:pt idx="280">
                  <c:v>99153</c:v>
                </c:pt>
                <c:pt idx="281">
                  <c:v>100205</c:v>
                </c:pt>
                <c:pt idx="282">
                  <c:v>100309</c:v>
                </c:pt>
                <c:pt idx="283">
                  <c:v>101066</c:v>
                </c:pt>
                <c:pt idx="284">
                  <c:v>100989</c:v>
                </c:pt>
                <c:pt idx="285">
                  <c:v>101198</c:v>
                </c:pt>
                <c:pt idx="286">
                  <c:v>101838</c:v>
                </c:pt>
                <c:pt idx="287">
                  <c:v>103422</c:v>
                </c:pt>
                <c:pt idx="288">
                  <c:v>102072</c:v>
                </c:pt>
                <c:pt idx="289">
                  <c:v>101123</c:v>
                </c:pt>
                <c:pt idx="290">
                  <c:v>101348</c:v>
                </c:pt>
                <c:pt idx="291">
                  <c:v>102056</c:v>
                </c:pt>
                <c:pt idx="292">
                  <c:v>102905</c:v>
                </c:pt>
                <c:pt idx="293">
                  <c:v>104131</c:v>
                </c:pt>
                <c:pt idx="294">
                  <c:v>104333</c:v>
                </c:pt>
                <c:pt idx="295">
                  <c:v>105152</c:v>
                </c:pt>
                <c:pt idx="296">
                  <c:v>105544</c:v>
                </c:pt>
                <c:pt idx="297">
                  <c:v>105777</c:v>
                </c:pt>
                <c:pt idx="298">
                  <c:v>106779</c:v>
                </c:pt>
                <c:pt idx="299">
                  <c:v>108567</c:v>
                </c:pt>
                <c:pt idx="300">
                  <c:v>106700</c:v>
                </c:pt>
                <c:pt idx="301">
                  <c:v>106726</c:v>
                </c:pt>
                <c:pt idx="302">
                  <c:v>107272</c:v>
                </c:pt>
                <c:pt idx="303">
                  <c:v>108721</c:v>
                </c:pt>
                <c:pt idx="304">
                  <c:v>110031</c:v>
                </c:pt>
                <c:pt idx="305">
                  <c:v>111404</c:v>
                </c:pt>
                <c:pt idx="306">
                  <c:v>112303</c:v>
                </c:pt>
                <c:pt idx="307">
                  <c:v>113283</c:v>
                </c:pt>
                <c:pt idx="308">
                  <c:v>114160</c:v>
                </c:pt>
                <c:pt idx="309">
                  <c:v>115603</c:v>
                </c:pt>
                <c:pt idx="310">
                  <c:v>116708</c:v>
                </c:pt>
                <c:pt idx="311">
                  <c:v>119324</c:v>
                </c:pt>
                <c:pt idx="312">
                  <c:v>118149</c:v>
                </c:pt>
                <c:pt idx="313">
                  <c:v>118179</c:v>
                </c:pt>
                <c:pt idx="314">
                  <c:v>118884</c:v>
                </c:pt>
                <c:pt idx="315">
                  <c:v>120533</c:v>
                </c:pt>
                <c:pt idx="316">
                  <c:v>122130</c:v>
                </c:pt>
                <c:pt idx="317">
                  <c:v>123675</c:v>
                </c:pt>
                <c:pt idx="318">
                  <c:v>124144</c:v>
                </c:pt>
                <c:pt idx="319">
                  <c:v>125061</c:v>
                </c:pt>
                <c:pt idx="320">
                  <c:v>125813</c:v>
                </c:pt>
                <c:pt idx="321">
                  <c:v>126457</c:v>
                </c:pt>
                <c:pt idx="322">
                  <c:v>127131</c:v>
                </c:pt>
                <c:pt idx="323">
                  <c:v>129231</c:v>
                </c:pt>
                <c:pt idx="324">
                  <c:v>127760</c:v>
                </c:pt>
                <c:pt idx="325">
                  <c:v>126936</c:v>
                </c:pt>
                <c:pt idx="326">
                  <c:v>126663</c:v>
                </c:pt>
                <c:pt idx="327">
                  <c:v>127308</c:v>
                </c:pt>
                <c:pt idx="328">
                  <c:v>128051</c:v>
                </c:pt>
                <c:pt idx="329">
                  <c:v>129421</c:v>
                </c:pt>
                <c:pt idx="330">
                  <c:v>129925</c:v>
                </c:pt>
                <c:pt idx="331">
                  <c:v>130656</c:v>
                </c:pt>
                <c:pt idx="332">
                  <c:v>131424</c:v>
                </c:pt>
                <c:pt idx="333">
                  <c:v>131582</c:v>
                </c:pt>
                <c:pt idx="334">
                  <c:v>131406</c:v>
                </c:pt>
                <c:pt idx="335">
                  <c:v>133660</c:v>
                </c:pt>
                <c:pt idx="336">
                  <c:v>134259</c:v>
                </c:pt>
                <c:pt idx="337">
                  <c:v>133778</c:v>
                </c:pt>
                <c:pt idx="338">
                  <c:v>134072</c:v>
                </c:pt>
                <c:pt idx="339">
                  <c:v>135807</c:v>
                </c:pt>
                <c:pt idx="340">
                  <c:v>137275</c:v>
                </c:pt>
                <c:pt idx="341">
                  <c:v>138912</c:v>
                </c:pt>
                <c:pt idx="342">
                  <c:v>139882</c:v>
                </c:pt>
                <c:pt idx="343">
                  <c:v>141806</c:v>
                </c:pt>
                <c:pt idx="344">
                  <c:v>143465</c:v>
                </c:pt>
                <c:pt idx="345">
                  <c:v>144444</c:v>
                </c:pt>
                <c:pt idx="346">
                  <c:v>146295</c:v>
                </c:pt>
                <c:pt idx="347">
                  <c:v>149243</c:v>
                </c:pt>
                <c:pt idx="348">
                  <c:v>147712</c:v>
                </c:pt>
                <c:pt idx="349">
                  <c:v>147650</c:v>
                </c:pt>
                <c:pt idx="350">
                  <c:v>148847</c:v>
                </c:pt>
                <c:pt idx="351">
                  <c:v>150887</c:v>
                </c:pt>
                <c:pt idx="352">
                  <c:v>153529</c:v>
                </c:pt>
                <c:pt idx="353">
                  <c:v>156222</c:v>
                </c:pt>
                <c:pt idx="354">
                  <c:v>157173</c:v>
                </c:pt>
                <c:pt idx="355">
                  <c:v>159707</c:v>
                </c:pt>
                <c:pt idx="356">
                  <c:v>161529</c:v>
                </c:pt>
                <c:pt idx="357">
                  <c:v>162990</c:v>
                </c:pt>
                <c:pt idx="358">
                  <c:v>164992</c:v>
                </c:pt>
                <c:pt idx="359">
                  <c:v>168757</c:v>
                </c:pt>
                <c:pt idx="360">
                  <c:v>169281</c:v>
                </c:pt>
                <c:pt idx="361">
                  <c:v>170042</c:v>
                </c:pt>
                <c:pt idx="362">
                  <c:v>171528</c:v>
                </c:pt>
                <c:pt idx="363">
                  <c:v>173981</c:v>
                </c:pt>
                <c:pt idx="364">
                  <c:v>177277</c:v>
                </c:pt>
                <c:pt idx="365">
                  <c:v>180398</c:v>
                </c:pt>
                <c:pt idx="366">
                  <c:v>182159</c:v>
                </c:pt>
                <c:pt idx="367">
                  <c:v>185355</c:v>
                </c:pt>
                <c:pt idx="368">
                  <c:v>186695</c:v>
                </c:pt>
                <c:pt idx="369">
                  <c:v>188672</c:v>
                </c:pt>
                <c:pt idx="370">
                  <c:v>190499</c:v>
                </c:pt>
                <c:pt idx="371">
                  <c:v>192980</c:v>
                </c:pt>
                <c:pt idx="372">
                  <c:v>191222</c:v>
                </c:pt>
                <c:pt idx="373">
                  <c:v>190626</c:v>
                </c:pt>
                <c:pt idx="374">
                  <c:v>190460</c:v>
                </c:pt>
                <c:pt idx="375">
                  <c:v>192495</c:v>
                </c:pt>
                <c:pt idx="376">
                  <c:v>194844</c:v>
                </c:pt>
                <c:pt idx="377">
                  <c:v>196777</c:v>
                </c:pt>
                <c:pt idx="378">
                  <c:v>198116</c:v>
                </c:pt>
                <c:pt idx="379">
                  <c:v>200531</c:v>
                </c:pt>
                <c:pt idx="380">
                  <c:v>201241</c:v>
                </c:pt>
                <c:pt idx="381">
                  <c:v>201114</c:v>
                </c:pt>
                <c:pt idx="382">
                  <c:v>200697</c:v>
                </c:pt>
                <c:pt idx="383">
                  <c:v>201926</c:v>
                </c:pt>
                <c:pt idx="384">
                  <c:v>198898</c:v>
                </c:pt>
                <c:pt idx="385">
                  <c:v>197376</c:v>
                </c:pt>
                <c:pt idx="386">
                  <c:v>195912</c:v>
                </c:pt>
                <c:pt idx="387">
                  <c:v>196480</c:v>
                </c:pt>
                <c:pt idx="388">
                  <c:v>197568</c:v>
                </c:pt>
                <c:pt idx="389">
                  <c:v>195933</c:v>
                </c:pt>
                <c:pt idx="390">
                  <c:v>197475</c:v>
                </c:pt>
                <c:pt idx="391">
                  <c:v>199486</c:v>
                </c:pt>
                <c:pt idx="392">
                  <c:v>201183</c:v>
                </c:pt>
                <c:pt idx="393">
                  <c:v>202212</c:v>
                </c:pt>
                <c:pt idx="394">
                  <c:v>203088</c:v>
                </c:pt>
                <c:pt idx="395">
                  <c:v>206996</c:v>
                </c:pt>
                <c:pt idx="396">
                  <c:v>205253</c:v>
                </c:pt>
                <c:pt idx="397">
                  <c:v>204359</c:v>
                </c:pt>
                <c:pt idx="398">
                  <c:v>204908</c:v>
                </c:pt>
                <c:pt idx="399">
                  <c:v>208062</c:v>
                </c:pt>
                <c:pt idx="400">
                  <c:v>210104</c:v>
                </c:pt>
                <c:pt idx="401">
                  <c:v>213148</c:v>
                </c:pt>
                <c:pt idx="402">
                  <c:v>215198</c:v>
                </c:pt>
                <c:pt idx="403">
                  <c:v>217901</c:v>
                </c:pt>
                <c:pt idx="404">
                  <c:v>220688</c:v>
                </c:pt>
                <c:pt idx="405">
                  <c:v>222894</c:v>
                </c:pt>
                <c:pt idx="406">
                  <c:v>224659</c:v>
                </c:pt>
                <c:pt idx="407">
                  <c:v>228961</c:v>
                </c:pt>
                <c:pt idx="408">
                  <c:v>226168.2</c:v>
                </c:pt>
                <c:pt idx="409">
                  <c:v>226553.8</c:v>
                </c:pt>
                <c:pt idx="410">
                  <c:v>229155</c:v>
                </c:pt>
                <c:pt idx="411">
                  <c:v>233200.6</c:v>
                </c:pt>
                <c:pt idx="412">
                  <c:v>237449.4</c:v>
                </c:pt>
                <c:pt idx="413">
                  <c:v>242048</c:v>
                </c:pt>
                <c:pt idx="414">
                  <c:v>245054</c:v>
                </c:pt>
                <c:pt idx="415">
                  <c:v>249556.9</c:v>
                </c:pt>
                <c:pt idx="416">
                  <c:v>252953</c:v>
                </c:pt>
                <c:pt idx="417">
                  <c:v>256803.7</c:v>
                </c:pt>
                <c:pt idx="418">
                  <c:v>260233.3</c:v>
                </c:pt>
                <c:pt idx="419">
                  <c:v>264892</c:v>
                </c:pt>
                <c:pt idx="420">
                  <c:v>263358.8</c:v>
                </c:pt>
                <c:pt idx="421">
                  <c:v>263563.2</c:v>
                </c:pt>
                <c:pt idx="422">
                  <c:v>266971</c:v>
                </c:pt>
                <c:pt idx="423">
                  <c:v>271527</c:v>
                </c:pt>
                <c:pt idx="424">
                  <c:v>277368</c:v>
                </c:pt>
                <c:pt idx="425">
                  <c:v>284526</c:v>
                </c:pt>
                <c:pt idx="426">
                  <c:v>288081.5</c:v>
                </c:pt>
                <c:pt idx="427">
                  <c:v>293864.09999999998</c:v>
                </c:pt>
                <c:pt idx="428">
                  <c:v>298022</c:v>
                </c:pt>
                <c:pt idx="429">
                  <c:v>300297.3</c:v>
                </c:pt>
                <c:pt idx="430">
                  <c:v>304403.7</c:v>
                </c:pt>
                <c:pt idx="431">
                  <c:v>311305</c:v>
                </c:pt>
                <c:pt idx="432">
                  <c:v>310777.59999999998</c:v>
                </c:pt>
                <c:pt idx="433">
                  <c:v>311137.40000000002</c:v>
                </c:pt>
                <c:pt idx="434">
                  <c:v>313819</c:v>
                </c:pt>
                <c:pt idx="435">
                  <c:v>318058.3</c:v>
                </c:pt>
                <c:pt idx="436">
                  <c:v>322879.7</c:v>
                </c:pt>
                <c:pt idx="437">
                  <c:v>327319</c:v>
                </c:pt>
                <c:pt idx="438">
                  <c:v>330907.5</c:v>
                </c:pt>
                <c:pt idx="439">
                  <c:v>336781</c:v>
                </c:pt>
                <c:pt idx="440">
                  <c:v>341528</c:v>
                </c:pt>
                <c:pt idx="441">
                  <c:v>344783.5</c:v>
                </c:pt>
                <c:pt idx="442">
                  <c:v>348140.5</c:v>
                </c:pt>
                <c:pt idx="443">
                  <c:v>354616</c:v>
                </c:pt>
                <c:pt idx="444">
                  <c:v>351688.3</c:v>
                </c:pt>
                <c:pt idx="445">
                  <c:v>350501.7</c:v>
                </c:pt>
                <c:pt idx="446">
                  <c:v>349662</c:v>
                </c:pt>
                <c:pt idx="447">
                  <c:v>348281.59999999998</c:v>
                </c:pt>
                <c:pt idx="448">
                  <c:v>346131.4</c:v>
                </c:pt>
                <c:pt idx="449">
                  <c:v>345637</c:v>
                </c:pt>
                <c:pt idx="450">
                  <c:v>345774.6</c:v>
                </c:pt>
                <c:pt idx="451">
                  <c:v>348458.1</c:v>
                </c:pt>
                <c:pt idx="452">
                  <c:v>350336</c:v>
                </c:pt>
                <c:pt idx="453">
                  <c:v>351112.6</c:v>
                </c:pt>
                <c:pt idx="454">
                  <c:v>351627.4</c:v>
                </c:pt>
                <c:pt idx="455">
                  <c:v>358044</c:v>
                </c:pt>
                <c:pt idx="456">
                  <c:v>354348.9</c:v>
                </c:pt>
                <c:pt idx="457">
                  <c:v>352160.1</c:v>
                </c:pt>
                <c:pt idx="458">
                  <c:v>353902</c:v>
                </c:pt>
                <c:pt idx="459">
                  <c:v>356139.5</c:v>
                </c:pt>
                <c:pt idx="460">
                  <c:v>358594.5</c:v>
                </c:pt>
                <c:pt idx="461">
                  <c:v>361610</c:v>
                </c:pt>
                <c:pt idx="462">
                  <c:v>363366.8</c:v>
                </c:pt>
                <c:pt idx="463">
                  <c:v>366109.6</c:v>
                </c:pt>
                <c:pt idx="464">
                  <c:v>371928</c:v>
                </c:pt>
                <c:pt idx="465">
                  <c:v>371958.8</c:v>
                </c:pt>
                <c:pt idx="466">
                  <c:v>373220.2</c:v>
                </c:pt>
                <c:pt idx="467">
                  <c:v>377882</c:v>
                </c:pt>
                <c:pt idx="468">
                  <c:v>376550.40000000002</c:v>
                </c:pt>
                <c:pt idx="469">
                  <c:v>373490.6</c:v>
                </c:pt>
                <c:pt idx="470">
                  <c:v>373537</c:v>
                </c:pt>
                <c:pt idx="471">
                  <c:v>375488</c:v>
                </c:pt>
                <c:pt idx="472">
                  <c:v>377725</c:v>
                </c:pt>
                <c:pt idx="473">
                  <c:v>380887</c:v>
                </c:pt>
                <c:pt idx="474">
                  <c:v>381269.5</c:v>
                </c:pt>
                <c:pt idx="475">
                  <c:v>383893</c:v>
                </c:pt>
                <c:pt idx="476">
                  <c:v>386815</c:v>
                </c:pt>
                <c:pt idx="477">
                  <c:v>386569.8</c:v>
                </c:pt>
                <c:pt idx="478">
                  <c:v>388232.2</c:v>
                </c:pt>
                <c:pt idx="479">
                  <c:v>396718</c:v>
                </c:pt>
                <c:pt idx="480">
                  <c:v>393112.4</c:v>
                </c:pt>
                <c:pt idx="481">
                  <c:v>389172.6</c:v>
                </c:pt>
                <c:pt idx="482">
                  <c:v>391910</c:v>
                </c:pt>
                <c:pt idx="483">
                  <c:v>394954.2</c:v>
                </c:pt>
                <c:pt idx="484">
                  <c:v>397243.8</c:v>
                </c:pt>
                <c:pt idx="485">
                  <c:v>403838</c:v>
                </c:pt>
                <c:pt idx="486">
                  <c:v>408476.4</c:v>
                </c:pt>
                <c:pt idx="487">
                  <c:v>415140.7</c:v>
                </c:pt>
                <c:pt idx="488">
                  <c:v>420612</c:v>
                </c:pt>
                <c:pt idx="489">
                  <c:v>425607.1</c:v>
                </c:pt>
                <c:pt idx="490">
                  <c:v>431677.9</c:v>
                </c:pt>
                <c:pt idx="491">
                  <c:v>444878</c:v>
                </c:pt>
                <c:pt idx="492">
                  <c:v>443239.7</c:v>
                </c:pt>
                <c:pt idx="493">
                  <c:v>447987.3</c:v>
                </c:pt>
                <c:pt idx="494">
                  <c:v>452010</c:v>
                </c:pt>
                <c:pt idx="495">
                  <c:v>458024.2</c:v>
                </c:pt>
                <c:pt idx="496">
                  <c:v>469333.8</c:v>
                </c:pt>
                <c:pt idx="497">
                  <c:v>479799</c:v>
                </c:pt>
                <c:pt idx="498">
                  <c:v>486171.1</c:v>
                </c:pt>
                <c:pt idx="499">
                  <c:v>495457.2</c:v>
                </c:pt>
                <c:pt idx="500">
                  <c:v>501839</c:v>
                </c:pt>
                <c:pt idx="501">
                  <c:v>506995.5</c:v>
                </c:pt>
                <c:pt idx="502">
                  <c:v>512429.5</c:v>
                </c:pt>
                <c:pt idx="503">
                  <c:v>526584</c:v>
                </c:pt>
                <c:pt idx="504">
                  <c:v>525411.80000000005</c:v>
                </c:pt>
                <c:pt idx="505">
                  <c:v>527911.19999998668</c:v>
                </c:pt>
                <c:pt idx="506">
                  <c:v>536023</c:v>
                </c:pt>
                <c:pt idx="507">
                  <c:v>544414.1</c:v>
                </c:pt>
                <c:pt idx="508">
                  <c:v>552305.9</c:v>
                </c:pt>
                <c:pt idx="509">
                  <c:v>559592</c:v>
                </c:pt>
                <c:pt idx="510">
                  <c:v>566478.5</c:v>
                </c:pt>
                <c:pt idx="511">
                  <c:v>574847</c:v>
                </c:pt>
                <c:pt idx="512">
                  <c:v>585905</c:v>
                </c:pt>
                <c:pt idx="513">
                  <c:v>591073.1</c:v>
                </c:pt>
                <c:pt idx="514">
                  <c:v>597287.9</c:v>
                </c:pt>
                <c:pt idx="515">
                  <c:v>610574</c:v>
                </c:pt>
                <c:pt idx="516">
                  <c:v>607369</c:v>
                </c:pt>
                <c:pt idx="517">
                  <c:v>605807</c:v>
                </c:pt>
                <c:pt idx="518">
                  <c:v>606799</c:v>
                </c:pt>
                <c:pt idx="519">
                  <c:v>614366.80000000005</c:v>
                </c:pt>
                <c:pt idx="520">
                  <c:v>621915.19999998668</c:v>
                </c:pt>
                <c:pt idx="521">
                  <c:v>627891</c:v>
                </c:pt>
                <c:pt idx="522">
                  <c:v>633608.30000000005</c:v>
                </c:pt>
                <c:pt idx="523">
                  <c:v>640512.6</c:v>
                </c:pt>
                <c:pt idx="524">
                  <c:v>649888</c:v>
                </c:pt>
                <c:pt idx="525">
                  <c:v>656736</c:v>
                </c:pt>
                <c:pt idx="526">
                  <c:v>656898</c:v>
                </c:pt>
                <c:pt idx="527">
                  <c:v>666355</c:v>
                </c:pt>
                <c:pt idx="528">
                  <c:v>655328.1</c:v>
                </c:pt>
                <c:pt idx="529">
                  <c:v>648077.9</c:v>
                </c:pt>
                <c:pt idx="530">
                  <c:v>644317</c:v>
                </c:pt>
                <c:pt idx="531">
                  <c:v>651113.6</c:v>
                </c:pt>
                <c:pt idx="532">
                  <c:v>654392.4</c:v>
                </c:pt>
                <c:pt idx="533">
                  <c:v>660313</c:v>
                </c:pt>
                <c:pt idx="534">
                  <c:v>665708.19999998668</c:v>
                </c:pt>
                <c:pt idx="535">
                  <c:v>673739.4</c:v>
                </c:pt>
                <c:pt idx="536">
                  <c:v>679637</c:v>
                </c:pt>
                <c:pt idx="537">
                  <c:v>683710.1</c:v>
                </c:pt>
                <c:pt idx="538">
                  <c:v>687817.9</c:v>
                </c:pt>
                <c:pt idx="539">
                  <c:v>698640</c:v>
                </c:pt>
                <c:pt idx="540">
                  <c:v>695234.7</c:v>
                </c:pt>
                <c:pt idx="541">
                  <c:v>692510.3</c:v>
                </c:pt>
                <c:pt idx="542">
                  <c:v>693732</c:v>
                </c:pt>
                <c:pt idx="543">
                  <c:v>700626.1</c:v>
                </c:pt>
                <c:pt idx="544">
                  <c:v>705427.9</c:v>
                </c:pt>
                <c:pt idx="545">
                  <c:v>710128</c:v>
                </c:pt>
                <c:pt idx="546">
                  <c:v>713706.5</c:v>
                </c:pt>
                <c:pt idx="547">
                  <c:v>722932</c:v>
                </c:pt>
                <c:pt idx="548">
                  <c:v>725838</c:v>
                </c:pt>
                <c:pt idx="549">
                  <c:v>728134.7</c:v>
                </c:pt>
                <c:pt idx="550">
                  <c:v>732665.3</c:v>
                </c:pt>
                <c:pt idx="551">
                  <c:v>745206.4</c:v>
                </c:pt>
                <c:pt idx="552">
                  <c:v>753009.2</c:v>
                </c:pt>
                <c:pt idx="553">
                  <c:v>749701.8</c:v>
                </c:pt>
                <c:pt idx="554">
                  <c:v>753193</c:v>
                </c:pt>
                <c:pt idx="555">
                  <c:v>759276.9</c:v>
                </c:pt>
                <c:pt idx="556">
                  <c:v>764084.1</c:v>
                </c:pt>
                <c:pt idx="557">
                  <c:v>769617</c:v>
                </c:pt>
                <c:pt idx="558">
                  <c:v>773195.8</c:v>
                </c:pt>
                <c:pt idx="559">
                  <c:v>780190.5</c:v>
                </c:pt>
                <c:pt idx="560">
                  <c:v>784207</c:v>
                </c:pt>
                <c:pt idx="561">
                  <c:v>787047</c:v>
                </c:pt>
                <c:pt idx="562">
                  <c:v>793166</c:v>
                </c:pt>
                <c:pt idx="563">
                  <c:v>809285</c:v>
                </c:pt>
                <c:pt idx="564">
                  <c:v>802841.8</c:v>
                </c:pt>
                <c:pt idx="565">
                  <c:v>796345.2</c:v>
                </c:pt>
                <c:pt idx="566">
                  <c:v>792320</c:v>
                </c:pt>
                <c:pt idx="567">
                  <c:v>793294.4</c:v>
                </c:pt>
                <c:pt idx="568">
                  <c:v>794021.6</c:v>
                </c:pt>
                <c:pt idx="569">
                  <c:v>798712</c:v>
                </c:pt>
                <c:pt idx="570">
                  <c:v>803027.1</c:v>
                </c:pt>
                <c:pt idx="571">
                  <c:v>809530.2</c:v>
                </c:pt>
                <c:pt idx="572">
                  <c:v>812302</c:v>
                </c:pt>
                <c:pt idx="573">
                  <c:v>813606.3</c:v>
                </c:pt>
                <c:pt idx="574">
                  <c:v>816440.7</c:v>
                </c:pt>
                <c:pt idx="575">
                  <c:v>824391</c:v>
                </c:pt>
                <c:pt idx="576">
                  <c:v>812742.5</c:v>
                </c:pt>
                <c:pt idx="577">
                  <c:v>805204.5</c:v>
                </c:pt>
                <c:pt idx="578">
                  <c:v>802207</c:v>
                </c:pt>
                <c:pt idx="579">
                  <c:v>802183.5</c:v>
                </c:pt>
                <c:pt idx="580">
                  <c:v>801636.5</c:v>
                </c:pt>
                <c:pt idx="581">
                  <c:v>801306</c:v>
                </c:pt>
                <c:pt idx="582">
                  <c:v>799429.2</c:v>
                </c:pt>
                <c:pt idx="583">
                  <c:v>802121.4</c:v>
                </c:pt>
                <c:pt idx="584">
                  <c:v>802500</c:v>
                </c:pt>
                <c:pt idx="585">
                  <c:v>799450.9</c:v>
                </c:pt>
                <c:pt idx="586">
                  <c:v>801146.1</c:v>
                </c:pt>
                <c:pt idx="587">
                  <c:v>815581</c:v>
                </c:pt>
                <c:pt idx="588">
                  <c:v>805840.2</c:v>
                </c:pt>
                <c:pt idx="589">
                  <c:v>797773.8</c:v>
                </c:pt>
                <c:pt idx="590">
                  <c:v>793353</c:v>
                </c:pt>
                <c:pt idx="591">
                  <c:v>791919.2</c:v>
                </c:pt>
                <c:pt idx="592">
                  <c:v>791232.8</c:v>
                </c:pt>
                <c:pt idx="593">
                  <c:v>792332</c:v>
                </c:pt>
                <c:pt idx="594">
                  <c:v>792948</c:v>
                </c:pt>
                <c:pt idx="595">
                  <c:v>799384</c:v>
                </c:pt>
                <c:pt idx="596">
                  <c:v>801933</c:v>
                </c:pt>
                <c:pt idx="597">
                  <c:v>800770.1</c:v>
                </c:pt>
                <c:pt idx="598">
                  <c:v>805831.9</c:v>
                </c:pt>
                <c:pt idx="599">
                  <c:v>824769</c:v>
                </c:pt>
                <c:pt idx="600">
                  <c:v>816413.4</c:v>
                </c:pt>
                <c:pt idx="601">
                  <c:v>811702.6</c:v>
                </c:pt>
                <c:pt idx="602">
                  <c:v>807262</c:v>
                </c:pt>
                <c:pt idx="603">
                  <c:v>813561.8</c:v>
                </c:pt>
                <c:pt idx="604">
                  <c:v>812922.2</c:v>
                </c:pt>
                <c:pt idx="605">
                  <c:v>818662</c:v>
                </c:pt>
                <c:pt idx="606">
                  <c:v>823982.9</c:v>
                </c:pt>
                <c:pt idx="607">
                  <c:v>833711.8</c:v>
                </c:pt>
                <c:pt idx="608">
                  <c:v>842668</c:v>
                </c:pt>
                <c:pt idx="609">
                  <c:v>849402.1</c:v>
                </c:pt>
                <c:pt idx="610">
                  <c:v>860159.9</c:v>
                </c:pt>
                <c:pt idx="611">
                  <c:v>886169</c:v>
                </c:pt>
                <c:pt idx="612">
                  <c:v>879428.2</c:v>
                </c:pt>
                <c:pt idx="613">
                  <c:v>877142.8</c:v>
                </c:pt>
                <c:pt idx="614">
                  <c:v>883876</c:v>
                </c:pt>
                <c:pt idx="615">
                  <c:v>894018.7</c:v>
                </c:pt>
                <c:pt idx="616">
                  <c:v>905182.3</c:v>
                </c:pt>
                <c:pt idx="617">
                  <c:v>918580</c:v>
                </c:pt>
                <c:pt idx="618">
                  <c:v>925103</c:v>
                </c:pt>
                <c:pt idx="619">
                  <c:v>944403</c:v>
                </c:pt>
                <c:pt idx="620">
                  <c:v>959953</c:v>
                </c:pt>
                <c:pt idx="621">
                  <c:v>971017.2</c:v>
                </c:pt>
                <c:pt idx="622">
                  <c:v>985852.7</c:v>
                </c:pt>
                <c:pt idx="623">
                  <c:v>1021168</c:v>
                </c:pt>
                <c:pt idx="624">
                  <c:v>1018356</c:v>
                </c:pt>
                <c:pt idx="625">
                  <c:v>1014094</c:v>
                </c:pt>
                <c:pt idx="626">
                  <c:v>1024546</c:v>
                </c:pt>
                <c:pt idx="627">
                  <c:v>1035353</c:v>
                </c:pt>
                <c:pt idx="628">
                  <c:v>1048337</c:v>
                </c:pt>
                <c:pt idx="629">
                  <c:v>1063126</c:v>
                </c:pt>
                <c:pt idx="630">
                  <c:v>1071296</c:v>
                </c:pt>
                <c:pt idx="631">
                  <c:v>1089558</c:v>
                </c:pt>
                <c:pt idx="632">
                  <c:v>1109599</c:v>
                </c:pt>
                <c:pt idx="633">
                  <c:v>1116856</c:v>
                </c:pt>
                <c:pt idx="634">
                  <c:v>1137488</c:v>
                </c:pt>
                <c:pt idx="635">
                  <c:v>1168160</c:v>
                </c:pt>
                <c:pt idx="636">
                  <c:v>1158345</c:v>
                </c:pt>
                <c:pt idx="637">
                  <c:v>1156836</c:v>
                </c:pt>
                <c:pt idx="638">
                  <c:v>1162207</c:v>
                </c:pt>
                <c:pt idx="639">
                  <c:v>1173352</c:v>
                </c:pt>
                <c:pt idx="640">
                  <c:v>1183001</c:v>
                </c:pt>
                <c:pt idx="641">
                  <c:v>1196579</c:v>
                </c:pt>
                <c:pt idx="642">
                  <c:v>1208219</c:v>
                </c:pt>
                <c:pt idx="643">
                  <c:v>1223089</c:v>
                </c:pt>
                <c:pt idx="644">
                  <c:v>1229847</c:v>
                </c:pt>
                <c:pt idx="645">
                  <c:v>1235111</c:v>
                </c:pt>
                <c:pt idx="646">
                  <c:v>1246954</c:v>
                </c:pt>
                <c:pt idx="647">
                  <c:v>1273878</c:v>
                </c:pt>
                <c:pt idx="648">
                  <c:v>1264210</c:v>
                </c:pt>
                <c:pt idx="649">
                  <c:v>1256640</c:v>
                </c:pt>
                <c:pt idx="650">
                  <c:v>1254175</c:v>
                </c:pt>
                <c:pt idx="651">
                  <c:v>1265174</c:v>
                </c:pt>
                <c:pt idx="652">
                  <c:v>1270591</c:v>
                </c:pt>
                <c:pt idx="653">
                  <c:v>1278038</c:v>
                </c:pt>
                <c:pt idx="654">
                  <c:v>1284473</c:v>
                </c:pt>
                <c:pt idx="655">
                  <c:v>1297509</c:v>
                </c:pt>
                <c:pt idx="656">
                  <c:v>1305805</c:v>
                </c:pt>
                <c:pt idx="657">
                  <c:v>1313407</c:v>
                </c:pt>
                <c:pt idx="658">
                  <c:v>1317693</c:v>
                </c:pt>
                <c:pt idx="659">
                  <c:v>1344165</c:v>
                </c:pt>
                <c:pt idx="660">
                  <c:v>1329396</c:v>
                </c:pt>
                <c:pt idx="661">
                  <c:v>1321533</c:v>
                </c:pt>
                <c:pt idx="662">
                  <c:v>1324043</c:v>
                </c:pt>
                <c:pt idx="663">
                  <c:v>1351053</c:v>
                </c:pt>
                <c:pt idx="664">
                  <c:v>1353315</c:v>
                </c:pt>
                <c:pt idx="665">
                  <c:v>1367744</c:v>
                </c:pt>
                <c:pt idx="666">
                  <c:v>1374042</c:v>
                </c:pt>
                <c:pt idx="667">
                  <c:v>1388964</c:v>
                </c:pt>
                <c:pt idx="668">
                  <c:v>1400718</c:v>
                </c:pt>
                <c:pt idx="669">
                  <c:v>1408541</c:v>
                </c:pt>
                <c:pt idx="670">
                  <c:v>1414644</c:v>
                </c:pt>
                <c:pt idx="671">
                  <c:v>1441272</c:v>
                </c:pt>
                <c:pt idx="672">
                  <c:v>1441929</c:v>
                </c:pt>
                <c:pt idx="673">
                  <c:v>1440155</c:v>
                </c:pt>
                <c:pt idx="674">
                  <c:v>1442398</c:v>
                </c:pt>
                <c:pt idx="675">
                  <c:v>1448810</c:v>
                </c:pt>
                <c:pt idx="676">
                  <c:v>1459939</c:v>
                </c:pt>
                <c:pt idx="677">
                  <c:v>1471581</c:v>
                </c:pt>
                <c:pt idx="678">
                  <c:v>1483778</c:v>
                </c:pt>
                <c:pt idx="679">
                  <c:v>1504111</c:v>
                </c:pt>
                <c:pt idx="680">
                  <c:v>1511895</c:v>
                </c:pt>
                <c:pt idx="681">
                  <c:v>1519395</c:v>
                </c:pt>
                <c:pt idx="682">
                  <c:v>1531961</c:v>
                </c:pt>
                <c:pt idx="683">
                  <c:v>1553622</c:v>
                </c:pt>
                <c:pt idx="684">
                  <c:v>1551876</c:v>
                </c:pt>
                <c:pt idx="685">
                  <c:v>1549329</c:v>
                </c:pt>
                <c:pt idx="686">
                  <c:v>1553765</c:v>
                </c:pt>
                <c:pt idx="687">
                  <c:v>1564206</c:v>
                </c:pt>
                <c:pt idx="688">
                  <c:v>1576800</c:v>
                </c:pt>
                <c:pt idx="689">
                  <c:v>1601771</c:v>
                </c:pt>
                <c:pt idx="690">
                  <c:v>1619509</c:v>
                </c:pt>
                <c:pt idx="691">
                  <c:v>1649867</c:v>
                </c:pt>
                <c:pt idx="692">
                  <c:v>1667073</c:v>
                </c:pt>
                <c:pt idx="693">
                  <c:v>1685789</c:v>
                </c:pt>
                <c:pt idx="694">
                  <c:v>1705965</c:v>
                </c:pt>
                <c:pt idx="695">
                  <c:v>1741267</c:v>
                </c:pt>
                <c:pt idx="696">
                  <c:v>1744174</c:v>
                </c:pt>
                <c:pt idx="697">
                  <c:v>1746978</c:v>
                </c:pt>
                <c:pt idx="698">
                  <c:v>1749724</c:v>
                </c:pt>
                <c:pt idx="699">
                  <c:v>1765924</c:v>
                </c:pt>
                <c:pt idx="700">
                  <c:v>1773883</c:v>
                </c:pt>
                <c:pt idx="701">
                  <c:v>1784249</c:v>
                </c:pt>
                <c:pt idx="702">
                  <c:v>1787235</c:v>
                </c:pt>
                <c:pt idx="703">
                  <c:v>1805493</c:v>
                </c:pt>
                <c:pt idx="704">
                  <c:v>1814351</c:v>
                </c:pt>
                <c:pt idx="705">
                  <c:v>1832500</c:v>
                </c:pt>
                <c:pt idx="706">
                  <c:v>1863095</c:v>
                </c:pt>
                <c:pt idx="707">
                  <c:v>1891827</c:v>
                </c:pt>
                <c:pt idx="708">
                  <c:v>1883479</c:v>
                </c:pt>
                <c:pt idx="709">
                  <c:v>1880339</c:v>
                </c:pt>
                <c:pt idx="710">
                  <c:v>1883516</c:v>
                </c:pt>
                <c:pt idx="711">
                  <c:v>1895690</c:v>
                </c:pt>
                <c:pt idx="712">
                  <c:v>1906472</c:v>
                </c:pt>
                <c:pt idx="713">
                  <c:v>1917644</c:v>
                </c:pt>
                <c:pt idx="714">
                  <c:v>1928371</c:v>
                </c:pt>
                <c:pt idx="715">
                  <c:v>1946781</c:v>
                </c:pt>
                <c:pt idx="716">
                  <c:v>1951608</c:v>
                </c:pt>
                <c:pt idx="717">
                  <c:v>1960558</c:v>
                </c:pt>
                <c:pt idx="718">
                  <c:v>1970635</c:v>
                </c:pt>
                <c:pt idx="719">
                  <c:v>1997008</c:v>
                </c:pt>
                <c:pt idx="720">
                  <c:v>2000693</c:v>
                </c:pt>
                <c:pt idx="721">
                  <c:v>1992276</c:v>
                </c:pt>
                <c:pt idx="722">
                  <c:v>1989123</c:v>
                </c:pt>
                <c:pt idx="723">
                  <c:v>2004198</c:v>
                </c:pt>
                <c:pt idx="724">
                  <c:v>2018080</c:v>
                </c:pt>
                <c:pt idx="725">
                  <c:v>2021930</c:v>
                </c:pt>
                <c:pt idx="726">
                  <c:v>2028554</c:v>
                </c:pt>
                <c:pt idx="727">
                  <c:v>2049099</c:v>
                </c:pt>
                <c:pt idx="728">
                  <c:v>2059675</c:v>
                </c:pt>
                <c:pt idx="729">
                  <c:v>2069683</c:v>
                </c:pt>
                <c:pt idx="730">
                  <c:v>2072467</c:v>
                </c:pt>
                <c:pt idx="731">
                  <c:v>2102932</c:v>
                </c:pt>
                <c:pt idx="732">
                  <c:v>2108325</c:v>
                </c:pt>
                <c:pt idx="733">
                  <c:v>2094372</c:v>
                </c:pt>
                <c:pt idx="734">
                  <c:v>2096472</c:v>
                </c:pt>
                <c:pt idx="735">
                  <c:v>2101003</c:v>
                </c:pt>
                <c:pt idx="736">
                  <c:v>2109813</c:v>
                </c:pt>
                <c:pt idx="737">
                  <c:v>2114539</c:v>
                </c:pt>
                <c:pt idx="738">
                  <c:v>2124468</c:v>
                </c:pt>
                <c:pt idx="739">
                  <c:v>2144513</c:v>
                </c:pt>
                <c:pt idx="740">
                  <c:v>2164875</c:v>
                </c:pt>
                <c:pt idx="741">
                  <c:v>2181573</c:v>
                </c:pt>
                <c:pt idx="742">
                  <c:v>2191717</c:v>
                </c:pt>
                <c:pt idx="743">
                  <c:v>2220119</c:v>
                </c:pt>
                <c:pt idx="744">
                  <c:v>2218590</c:v>
                </c:pt>
                <c:pt idx="745">
                  <c:v>2210306</c:v>
                </c:pt>
                <c:pt idx="746">
                  <c:v>2204974</c:v>
                </c:pt>
                <c:pt idx="747">
                  <c:v>2218382</c:v>
                </c:pt>
                <c:pt idx="748">
                  <c:v>2219407</c:v>
                </c:pt>
                <c:pt idx="749">
                  <c:v>2232389</c:v>
                </c:pt>
                <c:pt idx="750">
                  <c:v>2243382</c:v>
                </c:pt>
                <c:pt idx="751">
                  <c:v>2269988</c:v>
                </c:pt>
                <c:pt idx="752">
                  <c:v>2278385</c:v>
                </c:pt>
                <c:pt idx="753">
                  <c:v>2282037</c:v>
                </c:pt>
                <c:pt idx="754">
                  <c:v>2294232</c:v>
                </c:pt>
                <c:pt idx="755">
                  <c:v>2320555</c:v>
                </c:pt>
                <c:pt idx="756">
                  <c:v>2321504</c:v>
                </c:pt>
                <c:pt idx="757">
                  <c:v>2304665</c:v>
                </c:pt>
                <c:pt idx="758">
                  <c:v>2292280</c:v>
                </c:pt>
                <c:pt idx="759">
                  <c:v>2300515</c:v>
                </c:pt>
                <c:pt idx="760">
                  <c:v>2314031</c:v>
                </c:pt>
                <c:pt idx="761">
                  <c:v>2314858</c:v>
                </c:pt>
                <c:pt idx="762">
                  <c:v>2326345</c:v>
                </c:pt>
                <c:pt idx="763">
                  <c:v>2354476</c:v>
                </c:pt>
                <c:pt idx="764">
                  <c:v>2364788</c:v>
                </c:pt>
                <c:pt idx="765">
                  <c:v>2366996</c:v>
                </c:pt>
                <c:pt idx="766">
                  <c:v>2389058</c:v>
                </c:pt>
                <c:pt idx="767">
                  <c:v>2415971</c:v>
                </c:pt>
                <c:pt idx="768">
                  <c:v>2412549</c:v>
                </c:pt>
                <c:pt idx="769">
                  <c:v>2397737</c:v>
                </c:pt>
                <c:pt idx="770">
                  <c:v>2396722</c:v>
                </c:pt>
                <c:pt idx="771">
                  <c:v>2402751</c:v>
                </c:pt>
                <c:pt idx="772">
                  <c:v>2420370</c:v>
                </c:pt>
                <c:pt idx="773">
                  <c:v>2430204</c:v>
                </c:pt>
                <c:pt idx="774">
                  <c:v>2446102</c:v>
                </c:pt>
                <c:pt idx="775">
                  <c:v>2485640</c:v>
                </c:pt>
                <c:pt idx="776">
                  <c:v>2501408</c:v>
                </c:pt>
                <c:pt idx="777">
                  <c:v>2508474</c:v>
                </c:pt>
                <c:pt idx="778">
                  <c:v>2529573</c:v>
                </c:pt>
                <c:pt idx="779">
                  <c:v>2555304</c:v>
                </c:pt>
                <c:pt idx="780">
                  <c:v>2553399</c:v>
                </c:pt>
                <c:pt idx="781">
                  <c:v>2537537</c:v>
                </c:pt>
                <c:pt idx="782">
                  <c:v>2533509</c:v>
                </c:pt>
                <c:pt idx="783">
                  <c:v>2545044</c:v>
                </c:pt>
                <c:pt idx="784">
                  <c:v>2547718</c:v>
                </c:pt>
                <c:pt idx="785">
                  <c:v>2555964</c:v>
                </c:pt>
                <c:pt idx="786">
                  <c:v>2566711</c:v>
                </c:pt>
                <c:pt idx="787">
                  <c:v>2581417</c:v>
                </c:pt>
                <c:pt idx="788">
                  <c:v>2588551</c:v>
                </c:pt>
                <c:pt idx="789">
                  <c:v>2580745</c:v>
                </c:pt>
                <c:pt idx="790">
                  <c:v>2579816</c:v>
                </c:pt>
                <c:pt idx="791">
                  <c:v>2594109</c:v>
                </c:pt>
                <c:pt idx="792">
                  <c:v>2586253</c:v>
                </c:pt>
                <c:pt idx="793">
                  <c:v>2547899</c:v>
                </c:pt>
                <c:pt idx="794">
                  <c:v>2517938</c:v>
                </c:pt>
                <c:pt idx="795">
                  <c:v>2503767</c:v>
                </c:pt>
                <c:pt idx="796">
                  <c:v>2498741</c:v>
                </c:pt>
                <c:pt idx="797">
                  <c:v>2487876</c:v>
                </c:pt>
                <c:pt idx="798">
                  <c:v>2483173</c:v>
                </c:pt>
                <c:pt idx="799">
                  <c:v>2500234</c:v>
                </c:pt>
                <c:pt idx="800">
                  <c:v>2496673</c:v>
                </c:pt>
                <c:pt idx="801">
                  <c:v>2484972</c:v>
                </c:pt>
                <c:pt idx="802">
                  <c:v>2469898</c:v>
                </c:pt>
                <c:pt idx="803">
                  <c:v>2478855</c:v>
                </c:pt>
                <c:pt idx="804">
                  <c:v>2473000</c:v>
                </c:pt>
                <c:pt idx="805">
                  <c:v>2440404</c:v>
                </c:pt>
                <c:pt idx="806">
                  <c:v>2419152</c:v>
                </c:pt>
                <c:pt idx="807">
                  <c:v>2411489</c:v>
                </c:pt>
                <c:pt idx="808">
                  <c:v>2405373</c:v>
                </c:pt>
                <c:pt idx="809">
                  <c:v>2401160</c:v>
                </c:pt>
                <c:pt idx="810">
                  <c:v>2400833</c:v>
                </c:pt>
              </c:numCache>
            </c:numRef>
          </c:val>
        </c:ser>
        <c:dLbls/>
        <c:marker val="1"/>
        <c:axId val="145742464"/>
        <c:axId val="145748352"/>
      </c:lineChart>
      <c:dateAx>
        <c:axId val="145742464"/>
        <c:scaling>
          <c:orientation val="minMax"/>
          <c:max val="40360"/>
          <c:min val="14611"/>
        </c:scaling>
        <c:axPos val="b"/>
        <c:majorGridlines/>
        <c:numFmt formatCode="yyyy" sourceLinked="0"/>
        <c:tickLblPos val="nextTo"/>
        <c:txPr>
          <a:bodyPr rot="-2700000"/>
          <a:lstStyle/>
          <a:p>
            <a:pPr>
              <a:defRPr/>
            </a:pPr>
            <a:endParaRPr lang="cs-CZ"/>
          </a:p>
        </c:txPr>
        <c:crossAx val="145748352"/>
        <c:crosses val="autoZero"/>
        <c:auto val="1"/>
        <c:lblOffset val="100"/>
        <c:baseTimeUnit val="months"/>
        <c:majorUnit val="5"/>
        <c:majorTimeUnit val="years"/>
      </c:dateAx>
      <c:valAx>
        <c:axId val="145748352"/>
        <c:scaling>
          <c:orientation val="minMax"/>
        </c:scaling>
        <c:axPos val="l"/>
        <c:majorGridlines/>
        <c:numFmt formatCode="#,##0" sourceLinked="0"/>
        <c:tickLblPos val="nextTo"/>
        <c:crossAx val="145742464"/>
        <c:crosses val="autoZero"/>
        <c:crossBetween val="between"/>
      </c:valAx>
    </c:plotArea>
    <c:plotVisOnly val="1"/>
    <c:dispBlanksAs val="gap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6194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3189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128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6969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8643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065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6955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4317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3667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50750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1303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90C69-7813-4A21-AEDA-745CA2440A5D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027C7-B4D4-4842-ABDE-FBCD0DAD06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5749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</a:pPr>
            <a:r>
              <a:rPr lang="cs-CZ" dirty="0" smtClean="0"/>
              <a:t>   </a:t>
            </a:r>
            <a:r>
              <a:rPr lang="cs-CZ" sz="2000" dirty="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Předmět:	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Tematický okruh: 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materiálu: 	Vývoj zadluženosti ve spotřebitelských úvěrech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Číslo materiálu:	VY_62_INOVACE_1B_FG_12/20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		Použité zdroje uvedeny v závěru.  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801"/>
            <a:ext cx="9144000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7167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Vývoj zadluženosti ve spotřebitelských úvěrech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Grafické znázornění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93266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Náhled na spotřebitelské chování spotřebních subjektů nám pomáhá poznat, jak bychom se měli chovat my, abychom se nestali obětmi dluhové smyčky a pasti. Často také ve víru života přehlížíme, jakým směrem se ubírá současný vývoj a necháváme se zlákat (špatným) </a:t>
            </a:r>
            <a:r>
              <a:rPr lang="cs-CZ" smtClean="0"/>
              <a:t>příkladem ostatních.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30084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142617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Opakování</a:t>
            </a:r>
            <a:br>
              <a:rPr lang="cs-CZ" dirty="0" smtClean="0"/>
            </a:br>
            <a:r>
              <a:rPr lang="cs-CZ" dirty="0" smtClean="0"/>
              <a:t>Co je to spotřebitelský úvěr?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>
              <a:spcBef>
                <a:spcPts val="1800"/>
              </a:spcBef>
              <a:buFontTx/>
              <a:buChar char="-"/>
            </a:pPr>
            <a:r>
              <a:rPr lang="cs-CZ" dirty="0" smtClean="0"/>
              <a:t>Základní informace</a:t>
            </a:r>
          </a:p>
          <a:p>
            <a:pPr>
              <a:spcBef>
                <a:spcPts val="1800"/>
              </a:spcBef>
              <a:buFontTx/>
              <a:buChar char="-"/>
            </a:pPr>
            <a:r>
              <a:rPr lang="cs-CZ" dirty="0" smtClean="0"/>
              <a:t>Proč si jej raději nebrat?</a:t>
            </a:r>
          </a:p>
          <a:p>
            <a:pPr>
              <a:spcBef>
                <a:spcPts val="1800"/>
              </a:spcBef>
              <a:buFontTx/>
              <a:buChar char="-"/>
            </a:pPr>
            <a:r>
              <a:rPr lang="cs-CZ" dirty="0" smtClean="0"/>
              <a:t>Jaká máme východiska</a:t>
            </a:r>
            <a:br>
              <a:rPr lang="cs-CZ" dirty="0" smtClean="0"/>
            </a:br>
            <a:r>
              <a:rPr lang="cs-CZ" dirty="0" smtClean="0"/>
              <a:t>se bez něj obejít? </a:t>
            </a:r>
            <a:endParaRPr lang="cs-CZ" dirty="0"/>
          </a:p>
        </p:txBody>
      </p:sp>
      <p:pic>
        <p:nvPicPr>
          <p:cNvPr id="1026" name="Picture 2" descr="C:\Users\user\AppData\Local\Microsoft\Windows\Temporary Internet Files\Content.IE5\1KD4P4G4\MC9004392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8666" y="1700808"/>
            <a:ext cx="3500681" cy="490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08041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Spotřebitelské úvěry na obyvatele</a:t>
            </a:r>
            <a:br>
              <a:rPr lang="cs-CZ" dirty="0" smtClean="0"/>
            </a:br>
            <a:r>
              <a:rPr lang="cs-CZ" sz="3200" dirty="0" smtClean="0"/>
              <a:t>(v €)</a:t>
            </a:r>
            <a:endParaRPr lang="cs-CZ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24567755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428288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Poměr sumy spotřebitelských úvěrů</a:t>
            </a:r>
            <a:br>
              <a:rPr lang="cs-CZ" dirty="0" smtClean="0"/>
            </a:br>
            <a:r>
              <a:rPr lang="cs-CZ" dirty="0" smtClean="0"/>
              <a:t>k HDP daných zemí (2011)</a:t>
            </a:r>
            <a:endParaRPr lang="cs-CZ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75367967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396272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dirty="0" smtClean="0"/>
              <a:t>Spotřebitelské úvěry v USA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( v mil. $ )</a:t>
            </a:r>
            <a:endParaRPr lang="cs-CZ" sz="36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31209161"/>
              </p:ext>
            </p:extLst>
          </p:nvPr>
        </p:nvGraphicFramePr>
        <p:xfrm>
          <a:off x="467544" y="1916832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12320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Navrhněte optimální model financování spotřeby Vaší budoucí domácnosti.</a:t>
            </a:r>
          </a:p>
          <a:p>
            <a:r>
              <a:rPr lang="cs-CZ" dirty="0" smtClean="0"/>
              <a:t>Využijte všechny dostupné a Vám známé zdroje financování. </a:t>
            </a:r>
          </a:p>
          <a:p>
            <a:r>
              <a:rPr lang="cs-CZ" dirty="0" smtClean="0"/>
              <a:t>Uvažujte o pojmech: šetrnost, dlouhodobá spotřeba, opotřebení, zapůjčení věcí, second hand, vlastní šikovnost.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9039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Pedagogický workshop </a:t>
            </a:r>
            <a:r>
              <a:rPr lang="cs-CZ" dirty="0" smtClean="0"/>
              <a:t>na VŠE Praha, listopad 2012.</a:t>
            </a:r>
          </a:p>
          <a:p>
            <a:r>
              <a:rPr lang="cs-CZ" dirty="0" smtClean="0"/>
              <a:t>kliparty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09586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137</Words>
  <Application>Microsoft Office PowerPoint</Application>
  <PresentationFormat>Předvádění na obrazovce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Vývoj zadluženosti ve spotřebitelských úvěrech</vt:lpstr>
      <vt:lpstr>Anotace</vt:lpstr>
      <vt:lpstr>Opakování Co je to spotřebitelský úvěr?</vt:lpstr>
      <vt:lpstr>Spotřebitelské úvěry na obyvatele (v €)</vt:lpstr>
      <vt:lpstr>Poměr sumy spotřebitelských úvěrů k HDP daných zemí (2011)</vt:lpstr>
      <vt:lpstr>Spotřebitelské úvěry v USA ( v mil. $ )</vt:lpstr>
      <vt:lpstr>Úkol 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 zadluženosti ve spotřebitelských úvěrech</dc:title>
  <dc:creator>vlada</dc:creator>
  <cp:lastModifiedBy>Dum</cp:lastModifiedBy>
  <cp:revision>6</cp:revision>
  <dcterms:created xsi:type="dcterms:W3CDTF">2013-05-31T06:15:39Z</dcterms:created>
  <dcterms:modified xsi:type="dcterms:W3CDTF">2014-03-23T18:20:24Z</dcterms:modified>
</cp:coreProperties>
</file>