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3" r:id="rId4"/>
    <p:sldId id="257" r:id="rId5"/>
    <p:sldId id="264" r:id="rId6"/>
    <p:sldId id="265" r:id="rId7"/>
    <p:sldId id="261" r:id="rId8"/>
    <p:sldId id="258" r:id="rId9"/>
    <p:sldId id="260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49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688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816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11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999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363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983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848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449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39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1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3F725-F2E6-4BDE-BA59-733C92EB88C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F7D6C-9A04-4254-815F-3C308B6DC5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9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nize.cz/kurzy-men/6596-eur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nize.cz/makroekonomik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Měnové kurzy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VY_62_INOVACE_1B_FG_14/20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Použité zdroje uvedeny v závěru.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326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Měnové kurzy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o nich víte?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92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Závislosti a zákonitosti měnového kurzu a jejich znalost jsou základní náplní látky finanční gramotnosti na středních školách podnikatelského, ekonomického a obchodního typu.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78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Vlivy na kurzy měn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000" dirty="0" smtClean="0">
                <a:effectLst/>
              </a:rPr>
              <a:t>Kurzy měn a jejich pohyby jsou </a:t>
            </a:r>
            <a:r>
              <a:rPr lang="cs-CZ" sz="3000" dirty="0" smtClean="0">
                <a:effectLst/>
              </a:rPr>
              <a:t>ovlivněny </a:t>
            </a:r>
            <a:r>
              <a:rPr lang="cs-CZ" sz="3000" dirty="0" smtClean="0">
                <a:effectLst/>
              </a:rPr>
              <a:t>obrovským množstvím faktorů, zejména pokud jde o tolik používanou měnu jako americký dolar. </a:t>
            </a:r>
          </a:p>
          <a:p>
            <a:pPr>
              <a:spcBef>
                <a:spcPts val="1800"/>
              </a:spcBef>
            </a:pPr>
            <a:r>
              <a:rPr lang="cs-CZ" sz="3000" dirty="0" smtClean="0">
                <a:effectLst/>
              </a:rPr>
              <a:t>Některé z nich si tu uvedeme i s krátkým komentářem</a:t>
            </a:r>
            <a:r>
              <a:rPr lang="cs-CZ" sz="3000" dirty="0" smtClean="0">
                <a:effectLst/>
              </a:rPr>
              <a:t>.</a:t>
            </a:r>
          </a:p>
          <a:p>
            <a:pPr>
              <a:spcBef>
                <a:spcPts val="1800"/>
              </a:spcBef>
            </a:pPr>
            <a:r>
              <a:rPr lang="cs-CZ" sz="3000" dirty="0" smtClean="0">
                <a:effectLst/>
              </a:rPr>
              <a:t>Sami </a:t>
            </a:r>
            <a:r>
              <a:rPr lang="cs-CZ" sz="3000" dirty="0" smtClean="0">
                <a:effectLst/>
              </a:rPr>
              <a:t>si pak spíš pro zábavu můžete dohledat další údaje na internetu a příslušné části analýzy prohloubit.</a:t>
            </a:r>
          </a:p>
        </p:txBody>
      </p:sp>
    </p:spTree>
    <p:extLst>
      <p:ext uri="{BB962C8B-B14F-4D97-AF65-F5344CB8AC3E}">
        <p14:creationId xmlns:p14="http://schemas.microsoft.com/office/powerpoint/2010/main" val="334920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Kurzovní lístek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b="1" dirty="0" smtClean="0"/>
              <a:t>Kurzovní lístek</a:t>
            </a:r>
            <a:r>
              <a:rPr lang="cs-CZ" dirty="0" smtClean="0"/>
              <a:t> světových měn vydává každý den </a:t>
            </a:r>
            <a:r>
              <a:rPr lang="cs-CZ" b="1" dirty="0" smtClean="0"/>
              <a:t>Česká národní banka</a:t>
            </a:r>
            <a:r>
              <a:rPr lang="cs-CZ" dirty="0" smtClean="0"/>
              <a:t> (ČNB). </a:t>
            </a:r>
          </a:p>
          <a:p>
            <a:pPr>
              <a:spcBef>
                <a:spcPts val="1800"/>
              </a:spcBef>
            </a:pPr>
            <a:r>
              <a:rPr lang="cs-CZ" b="1" dirty="0" smtClean="0"/>
              <a:t>Kurz ČNB</a:t>
            </a:r>
            <a:r>
              <a:rPr lang="cs-CZ" dirty="0" smtClean="0"/>
              <a:t> je klíčový pro </a:t>
            </a:r>
            <a:r>
              <a:rPr lang="cs-CZ" b="1" dirty="0" smtClean="0"/>
              <a:t>převod měn</a:t>
            </a:r>
            <a:r>
              <a:rPr lang="cs-CZ" dirty="0" smtClean="0"/>
              <a:t> ve firmách a pro nastavení </a:t>
            </a:r>
            <a:r>
              <a:rPr lang="cs-CZ" b="1" dirty="0" smtClean="0"/>
              <a:t>kurzů </a:t>
            </a:r>
            <a:r>
              <a:rPr lang="cs-CZ" b="1" dirty="0" smtClean="0"/>
              <a:t>měn</a:t>
            </a:r>
            <a:br>
              <a:rPr lang="cs-CZ" b="1" dirty="0" smtClean="0"/>
            </a:br>
            <a:r>
              <a:rPr lang="cs-CZ" dirty="0" smtClean="0"/>
              <a:t>v </a:t>
            </a:r>
            <a:r>
              <a:rPr lang="cs-CZ" dirty="0" smtClean="0"/>
              <a:t>komerčních bankách</a:t>
            </a:r>
            <a:r>
              <a:rPr lang="cs-CZ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Pro </a:t>
            </a:r>
            <a:r>
              <a:rPr lang="cs-CZ" dirty="0" smtClean="0"/>
              <a:t>turisty jsou klíčové kurzy valut neboli hotových peněz.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235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Aktuální kurz eura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Devizy neboli bezhotovostní zahraniční peníze jsou důležité pro firmy. ČNB nicméně vydává pouze jeden </a:t>
            </a:r>
            <a:r>
              <a:rPr lang="cs-CZ" b="1" dirty="0" smtClean="0"/>
              <a:t>aktuální kurz</a:t>
            </a:r>
            <a:r>
              <a:rPr lang="cs-CZ" dirty="0" smtClean="0"/>
              <a:t> dané měny, podrobnější rozlišení nabízejí až komerční banky. </a:t>
            </a:r>
          </a:p>
          <a:p>
            <a:r>
              <a:rPr lang="cs-CZ" dirty="0" smtClean="0"/>
              <a:t>Pro české turisty a většinu firem je důležitý především </a:t>
            </a:r>
            <a:r>
              <a:rPr lang="cs-CZ" b="1" dirty="0" smtClean="0">
                <a:hlinkClick r:id="rId2"/>
              </a:rPr>
              <a:t>aktuální kurz eura</a:t>
            </a:r>
            <a:r>
              <a:rPr lang="cs-CZ" dirty="0" smtClean="0"/>
              <a:t>, kterým se </a:t>
            </a:r>
            <a:r>
              <a:rPr lang="cs-CZ" dirty="0" smtClean="0"/>
              <a:t>platí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hlavních, nejen evropských, turistických destinacích a na trzích, kam směřuje většina českého vývozu.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1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Síla ekonomiky a její vliv na </a:t>
            </a:r>
            <a:r>
              <a:rPr lang="cs-CZ" dirty="0" smtClean="0"/>
              <a:t>inflaci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Vycházíme z toho, že americká ekonomika je sice mnohem silnější než česká (tedy její vliv na kurz obou měn by měl hrát prim), zároveň je však česká ekonomika velmi pevně svázána s jinou významnou ekonomikou, s ekonomikou Evropské unie.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82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Vliv ekonomiky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/>
              </a:rPr>
              <a:t>Americká ekonomika byla první, kde se projevila ekonomická krize. </a:t>
            </a:r>
          </a:p>
          <a:p>
            <a:r>
              <a:rPr lang="cs-CZ" dirty="0" smtClean="0">
                <a:effectLst/>
              </a:rPr>
              <a:t>V Evropě měl nástup krize proti USA určité </a:t>
            </a:r>
            <a:r>
              <a:rPr lang="cs-CZ" dirty="0" smtClean="0">
                <a:effectLst/>
              </a:rPr>
              <a:t>„zpoždění“ </a:t>
            </a:r>
            <a:r>
              <a:rPr lang="cs-CZ" dirty="0" smtClean="0">
                <a:effectLst/>
              </a:rPr>
              <a:t>a podobně opožděné jsou i další fáze krize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Podle </a:t>
            </a:r>
            <a:r>
              <a:rPr lang="cs-CZ" dirty="0" smtClean="0">
                <a:effectLst/>
              </a:rPr>
              <a:t>aktuální předpovědi </a:t>
            </a:r>
            <a:r>
              <a:rPr lang="cs-CZ" dirty="0" err="1" smtClean="0">
                <a:effectLst/>
              </a:rPr>
              <a:t>Eurostatu</a:t>
            </a:r>
            <a:r>
              <a:rPr lang="cs-CZ" dirty="0" smtClean="0">
                <a:effectLst/>
              </a:rPr>
              <a:t> na roky 2012 a 2013 si USA povedou o něco lépe než Evropa a v jejím rámci i Česko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Důvod </a:t>
            </a:r>
            <a:r>
              <a:rPr lang="cs-CZ" dirty="0" smtClean="0">
                <a:effectLst/>
              </a:rPr>
              <a:t>můžeme hledat zejména v neutěšeném zadlužení téměř všech evropských států.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09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Měnové kurzy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Kromě HDP existuje pro posuzování stavu ekonomiky mnoho dalších indikátorů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Indikátory</a:t>
            </a:r>
            <a:r>
              <a:rPr lang="cs-CZ" dirty="0" smtClean="0">
                <a:effectLst/>
              </a:rPr>
              <a:t>, které vypovídají o české ekonomice, pravidelně publikuje například Český statistický úřad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Základní </a:t>
            </a:r>
            <a:r>
              <a:rPr lang="cs-CZ" dirty="0" smtClean="0">
                <a:effectLst/>
              </a:rPr>
              <a:t>ukazatele české ekonomiky najdete na </a:t>
            </a:r>
            <a:r>
              <a:rPr lang="cs-CZ" b="1" dirty="0" smtClean="0">
                <a:effectLst/>
              </a:rPr>
              <a:t>Peníze.cz</a:t>
            </a:r>
            <a:r>
              <a:rPr lang="cs-CZ" dirty="0" smtClean="0">
                <a:effectLst/>
              </a:rPr>
              <a:t> v sekci </a:t>
            </a:r>
            <a:r>
              <a:rPr lang="cs-CZ" dirty="0" smtClean="0">
                <a:effectLst/>
                <a:hlinkClick r:id="rId2"/>
              </a:rPr>
              <a:t>Makroekonomika</a:t>
            </a:r>
            <a:r>
              <a:rPr lang="cs-CZ" dirty="0" smtClean="0">
                <a:effectLst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71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http://www.penize.cz/kurzy-men/232759-male-penize-z-dovolene-mi-zbylo-tisic-dolaru-co-s-nimi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46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331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Měnové kurzy</vt:lpstr>
      <vt:lpstr>Anotace </vt:lpstr>
      <vt:lpstr>Vlivy na kurzy měn</vt:lpstr>
      <vt:lpstr>Kurzovní lístek</vt:lpstr>
      <vt:lpstr>Aktuální kurz eura</vt:lpstr>
      <vt:lpstr>Síla ekonomiky a její vliv na inflaci</vt:lpstr>
      <vt:lpstr>Vliv ekonomiky USA</vt:lpstr>
      <vt:lpstr>Měnové kurzy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Měnové kurzy</dc:title>
  <dc:creator>vlada</dc:creator>
  <cp:lastModifiedBy>user</cp:lastModifiedBy>
  <cp:revision>9</cp:revision>
  <dcterms:created xsi:type="dcterms:W3CDTF">2013-05-29T11:12:47Z</dcterms:created>
  <dcterms:modified xsi:type="dcterms:W3CDTF">2014-03-23T15:18:20Z</dcterms:modified>
</cp:coreProperties>
</file>