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9" r:id="rId5"/>
    <p:sldId id="261" r:id="rId6"/>
    <p:sldId id="267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1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D:\Libor\&#352;kola\12.semestr\Diplomka\Statistika\Statistika%202\klasif%20uvery%20CR.xlsx" TargetMode="External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oleObject" Target="file:///D:\Libor\&#352;kola\12.semestr\Diplomka\Statistika\Statistika%202\klasif%20uvery%20CR.xlsx" TargetMode="External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oleObject" Target="file:///D:\Libor\&#352;kola\12.semestr\Diplomka\Statistika\Ohrozene%20hypo%20spotr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8.2533277668281599E-2"/>
          <c:y val="2.6340497473403762E-2"/>
          <c:w val="0.90081238612127856"/>
          <c:h val="0.84140368574923186"/>
        </c:manualLayout>
      </c:layout>
      <c:lineChart>
        <c:grouping val="standard"/>
        <c:varyColors val="0"/>
        <c:ser>
          <c:idx val="0"/>
          <c:order val="0"/>
          <c:tx>
            <c:strRef>
              <c:f>'STAT.ARADY_PKG.VYSTUP-8'!$AH$5</c:f>
              <c:strCache>
                <c:ptCount val="1"/>
                <c:pt idx="0">
                  <c:v>Celkem</c:v>
                </c:pt>
              </c:strCache>
            </c:strRef>
          </c:tx>
          <c:spPr>
            <a:ln>
              <a:solidFill>
                <a:srgbClr val="FF0000"/>
              </a:solidFill>
            </a:ln>
          </c:spPr>
          <c:marker>
            <c:symbol val="none"/>
          </c:marker>
          <c:cat>
            <c:numRef>
              <c:f>'STAT.ARADY_PKG.VYSTUP-8'!$AG$6:$AG$111</c:f>
              <c:numCache>
                <c:formatCode>d/m/yyyy</c:formatCode>
                <c:ptCount val="106"/>
                <c:pt idx="0">
                  <c:v>37287</c:v>
                </c:pt>
                <c:pt idx="1">
                  <c:v>37315</c:v>
                </c:pt>
                <c:pt idx="2">
                  <c:v>37346</c:v>
                </c:pt>
                <c:pt idx="3">
                  <c:v>37376</c:v>
                </c:pt>
                <c:pt idx="4">
                  <c:v>37407</c:v>
                </c:pt>
                <c:pt idx="5">
                  <c:v>37437</c:v>
                </c:pt>
                <c:pt idx="6">
                  <c:v>37468</c:v>
                </c:pt>
                <c:pt idx="7">
                  <c:v>37499</c:v>
                </c:pt>
                <c:pt idx="8">
                  <c:v>37529</c:v>
                </c:pt>
                <c:pt idx="9">
                  <c:v>37560</c:v>
                </c:pt>
                <c:pt idx="10">
                  <c:v>37590</c:v>
                </c:pt>
                <c:pt idx="11">
                  <c:v>37621</c:v>
                </c:pt>
                <c:pt idx="12">
                  <c:v>37652</c:v>
                </c:pt>
                <c:pt idx="13">
                  <c:v>37680</c:v>
                </c:pt>
                <c:pt idx="14">
                  <c:v>37711</c:v>
                </c:pt>
                <c:pt idx="15">
                  <c:v>37741</c:v>
                </c:pt>
                <c:pt idx="16">
                  <c:v>37772</c:v>
                </c:pt>
                <c:pt idx="17">
                  <c:v>37802</c:v>
                </c:pt>
                <c:pt idx="18">
                  <c:v>37833</c:v>
                </c:pt>
                <c:pt idx="19">
                  <c:v>37864</c:v>
                </c:pt>
                <c:pt idx="20">
                  <c:v>37894</c:v>
                </c:pt>
                <c:pt idx="21">
                  <c:v>37925</c:v>
                </c:pt>
                <c:pt idx="22">
                  <c:v>37955</c:v>
                </c:pt>
                <c:pt idx="23">
                  <c:v>37986</c:v>
                </c:pt>
                <c:pt idx="24">
                  <c:v>38017</c:v>
                </c:pt>
                <c:pt idx="25">
                  <c:v>38046</c:v>
                </c:pt>
                <c:pt idx="26">
                  <c:v>38077</c:v>
                </c:pt>
                <c:pt idx="27">
                  <c:v>38107</c:v>
                </c:pt>
                <c:pt idx="28">
                  <c:v>38138</c:v>
                </c:pt>
                <c:pt idx="29">
                  <c:v>38168</c:v>
                </c:pt>
                <c:pt idx="30">
                  <c:v>38199</c:v>
                </c:pt>
                <c:pt idx="31">
                  <c:v>38230</c:v>
                </c:pt>
                <c:pt idx="32">
                  <c:v>38260</c:v>
                </c:pt>
                <c:pt idx="33">
                  <c:v>38291</c:v>
                </c:pt>
                <c:pt idx="34">
                  <c:v>38321</c:v>
                </c:pt>
                <c:pt idx="35">
                  <c:v>38352</c:v>
                </c:pt>
                <c:pt idx="36">
                  <c:v>38383</c:v>
                </c:pt>
                <c:pt idx="37">
                  <c:v>38411</c:v>
                </c:pt>
                <c:pt idx="38">
                  <c:v>38442</c:v>
                </c:pt>
                <c:pt idx="39">
                  <c:v>38472</c:v>
                </c:pt>
                <c:pt idx="40">
                  <c:v>38503</c:v>
                </c:pt>
                <c:pt idx="41">
                  <c:v>38533</c:v>
                </c:pt>
                <c:pt idx="42">
                  <c:v>38564</c:v>
                </c:pt>
                <c:pt idx="43">
                  <c:v>38595</c:v>
                </c:pt>
                <c:pt idx="44">
                  <c:v>38625</c:v>
                </c:pt>
                <c:pt idx="45">
                  <c:v>38656</c:v>
                </c:pt>
                <c:pt idx="46">
                  <c:v>38686</c:v>
                </c:pt>
                <c:pt idx="47">
                  <c:v>38717</c:v>
                </c:pt>
                <c:pt idx="48">
                  <c:v>38748</c:v>
                </c:pt>
                <c:pt idx="49">
                  <c:v>38776</c:v>
                </c:pt>
                <c:pt idx="50">
                  <c:v>38807</c:v>
                </c:pt>
                <c:pt idx="51">
                  <c:v>38837</c:v>
                </c:pt>
                <c:pt idx="52">
                  <c:v>38868</c:v>
                </c:pt>
                <c:pt idx="53">
                  <c:v>38898</c:v>
                </c:pt>
                <c:pt idx="54">
                  <c:v>38929</c:v>
                </c:pt>
                <c:pt idx="55">
                  <c:v>38960</c:v>
                </c:pt>
                <c:pt idx="56">
                  <c:v>38990</c:v>
                </c:pt>
                <c:pt idx="57">
                  <c:v>39021</c:v>
                </c:pt>
                <c:pt idx="58">
                  <c:v>39051</c:v>
                </c:pt>
                <c:pt idx="59">
                  <c:v>39082</c:v>
                </c:pt>
                <c:pt idx="60">
                  <c:v>39113</c:v>
                </c:pt>
                <c:pt idx="61">
                  <c:v>39141</c:v>
                </c:pt>
                <c:pt idx="62">
                  <c:v>39172</c:v>
                </c:pt>
                <c:pt idx="63">
                  <c:v>39202</c:v>
                </c:pt>
                <c:pt idx="64">
                  <c:v>39233</c:v>
                </c:pt>
                <c:pt idx="65">
                  <c:v>39263</c:v>
                </c:pt>
                <c:pt idx="66">
                  <c:v>39294</c:v>
                </c:pt>
                <c:pt idx="67">
                  <c:v>39325</c:v>
                </c:pt>
                <c:pt idx="68">
                  <c:v>39355</c:v>
                </c:pt>
                <c:pt idx="69">
                  <c:v>39386</c:v>
                </c:pt>
                <c:pt idx="70">
                  <c:v>39416</c:v>
                </c:pt>
                <c:pt idx="71">
                  <c:v>39447</c:v>
                </c:pt>
                <c:pt idx="72">
                  <c:v>39478</c:v>
                </c:pt>
                <c:pt idx="73">
                  <c:v>39507</c:v>
                </c:pt>
                <c:pt idx="74">
                  <c:v>39538</c:v>
                </c:pt>
                <c:pt idx="75">
                  <c:v>39568</c:v>
                </c:pt>
                <c:pt idx="76">
                  <c:v>39599</c:v>
                </c:pt>
                <c:pt idx="77">
                  <c:v>39629</c:v>
                </c:pt>
                <c:pt idx="78">
                  <c:v>39660</c:v>
                </c:pt>
                <c:pt idx="79">
                  <c:v>39691</c:v>
                </c:pt>
                <c:pt idx="80">
                  <c:v>39721</c:v>
                </c:pt>
                <c:pt idx="81">
                  <c:v>39752</c:v>
                </c:pt>
                <c:pt idx="82">
                  <c:v>39782</c:v>
                </c:pt>
                <c:pt idx="83">
                  <c:v>39813</c:v>
                </c:pt>
                <c:pt idx="84">
                  <c:v>39844</c:v>
                </c:pt>
                <c:pt idx="85">
                  <c:v>39872</c:v>
                </c:pt>
                <c:pt idx="86">
                  <c:v>39903</c:v>
                </c:pt>
                <c:pt idx="87">
                  <c:v>39933</c:v>
                </c:pt>
                <c:pt idx="88">
                  <c:v>39964</c:v>
                </c:pt>
                <c:pt idx="89">
                  <c:v>39994</c:v>
                </c:pt>
                <c:pt idx="90">
                  <c:v>40025</c:v>
                </c:pt>
                <c:pt idx="91">
                  <c:v>40056</c:v>
                </c:pt>
                <c:pt idx="92">
                  <c:v>40086</c:v>
                </c:pt>
                <c:pt idx="93">
                  <c:v>40117</c:v>
                </c:pt>
                <c:pt idx="94">
                  <c:v>40147</c:v>
                </c:pt>
                <c:pt idx="95">
                  <c:v>40178</c:v>
                </c:pt>
                <c:pt idx="96">
                  <c:v>40209</c:v>
                </c:pt>
                <c:pt idx="97">
                  <c:v>40237</c:v>
                </c:pt>
                <c:pt idx="98">
                  <c:v>40268</c:v>
                </c:pt>
                <c:pt idx="99">
                  <c:v>40298</c:v>
                </c:pt>
                <c:pt idx="100">
                  <c:v>40329</c:v>
                </c:pt>
                <c:pt idx="101">
                  <c:v>40359</c:v>
                </c:pt>
                <c:pt idx="102">
                  <c:v>40390</c:v>
                </c:pt>
                <c:pt idx="103">
                  <c:v>40421</c:v>
                </c:pt>
                <c:pt idx="104">
                  <c:v>40451</c:v>
                </c:pt>
                <c:pt idx="105">
                  <c:v>40482</c:v>
                </c:pt>
              </c:numCache>
            </c:numRef>
          </c:cat>
          <c:val>
            <c:numRef>
              <c:f>'STAT.ARADY_PKG.VYSTUP-8'!$AH$6:$AH$111</c:f>
              <c:numCache>
                <c:formatCode>0.00%</c:formatCode>
                <c:ptCount val="106"/>
                <c:pt idx="0">
                  <c:v>0.19385896583053736</c:v>
                </c:pt>
                <c:pt idx="1">
                  <c:v>0.18390042068252818</c:v>
                </c:pt>
                <c:pt idx="2">
                  <c:v>0.18211656619138183</c:v>
                </c:pt>
                <c:pt idx="3">
                  <c:v>0.17407870927733371</c:v>
                </c:pt>
                <c:pt idx="4">
                  <c:v>0.17286991101111931</c:v>
                </c:pt>
                <c:pt idx="5">
                  <c:v>0.16878605039998071</c:v>
                </c:pt>
                <c:pt idx="6">
                  <c:v>0.16138239878114374</c:v>
                </c:pt>
                <c:pt idx="7">
                  <c:v>0.16312707085264233</c:v>
                </c:pt>
                <c:pt idx="8">
                  <c:v>0.16004006069884713</c:v>
                </c:pt>
                <c:pt idx="9">
                  <c:v>0.16231240771495278</c:v>
                </c:pt>
                <c:pt idx="10">
                  <c:v>0.15934563747165659</c:v>
                </c:pt>
                <c:pt idx="11">
                  <c:v>0.16080267258678518</c:v>
                </c:pt>
                <c:pt idx="12">
                  <c:v>0.16027622702861286</c:v>
                </c:pt>
                <c:pt idx="13">
                  <c:v>0.15979209391976529</c:v>
                </c:pt>
                <c:pt idx="14">
                  <c:v>0.16234466362560807</c:v>
                </c:pt>
                <c:pt idx="15">
                  <c:v>0.16118539037685128</c:v>
                </c:pt>
                <c:pt idx="16">
                  <c:v>0.14957830849227358</c:v>
                </c:pt>
                <c:pt idx="17">
                  <c:v>0.13565621188394492</c:v>
                </c:pt>
                <c:pt idx="18">
                  <c:v>0.13329051191621577</c:v>
                </c:pt>
                <c:pt idx="19">
                  <c:v>0.1332235771853634</c:v>
                </c:pt>
                <c:pt idx="20">
                  <c:v>0.12479345604111472</c:v>
                </c:pt>
                <c:pt idx="21">
                  <c:v>0.12664919203484834</c:v>
                </c:pt>
                <c:pt idx="22">
                  <c:v>0.12711317855668872</c:v>
                </c:pt>
                <c:pt idx="23">
                  <c:v>0.12421192516766399</c:v>
                </c:pt>
                <c:pt idx="24">
                  <c:v>0.12558956351579603</c:v>
                </c:pt>
                <c:pt idx="25">
                  <c:v>0.12648860321751468</c:v>
                </c:pt>
                <c:pt idx="26">
                  <c:v>0.11961169679841263</c:v>
                </c:pt>
                <c:pt idx="27">
                  <c:v>0.11894260843360203</c:v>
                </c:pt>
                <c:pt idx="28">
                  <c:v>0.11781991141427198</c:v>
                </c:pt>
                <c:pt idx="29">
                  <c:v>0.11598918395419064</c:v>
                </c:pt>
                <c:pt idx="30">
                  <c:v>0.11593843548509158</c:v>
                </c:pt>
                <c:pt idx="31">
                  <c:v>0.11214815288076695</c:v>
                </c:pt>
                <c:pt idx="32">
                  <c:v>0.10991259657534536</c:v>
                </c:pt>
                <c:pt idx="33">
                  <c:v>0.11012624461013608</c:v>
                </c:pt>
                <c:pt idx="34">
                  <c:v>0.10855244795566112</c:v>
                </c:pt>
                <c:pt idx="35">
                  <c:v>0.11312088715981868</c:v>
                </c:pt>
                <c:pt idx="36">
                  <c:v>0.11257650241199522</c:v>
                </c:pt>
                <c:pt idx="37">
                  <c:v>0.11209694585497509</c:v>
                </c:pt>
                <c:pt idx="38">
                  <c:v>0.11195283552626355</c:v>
                </c:pt>
                <c:pt idx="39">
                  <c:v>0.11219740808697162</c:v>
                </c:pt>
                <c:pt idx="40">
                  <c:v>0.11313398971909318</c:v>
                </c:pt>
                <c:pt idx="41">
                  <c:v>0.10867758408891862</c:v>
                </c:pt>
                <c:pt idx="42">
                  <c:v>0.11032374451476618</c:v>
                </c:pt>
                <c:pt idx="43">
                  <c:v>0.10896339055514546</c:v>
                </c:pt>
                <c:pt idx="44">
                  <c:v>0.10924143559326324</c:v>
                </c:pt>
                <c:pt idx="45">
                  <c:v>0.10879078015047765</c:v>
                </c:pt>
                <c:pt idx="46">
                  <c:v>0.10537097947230106</c:v>
                </c:pt>
                <c:pt idx="47">
                  <c:v>0.10220466805875612</c:v>
                </c:pt>
                <c:pt idx="48">
                  <c:v>0.10249260713259123</c:v>
                </c:pt>
                <c:pt idx="49">
                  <c:v>0.10323506963041022</c:v>
                </c:pt>
                <c:pt idx="50">
                  <c:v>0.10456526825225508</c:v>
                </c:pt>
                <c:pt idx="51">
                  <c:v>0.10631781219952599</c:v>
                </c:pt>
                <c:pt idx="52">
                  <c:v>0.10800325109983309</c:v>
                </c:pt>
                <c:pt idx="53">
                  <c:v>0.10469031872873799</c:v>
                </c:pt>
                <c:pt idx="54">
                  <c:v>0.10618203134913649</c:v>
                </c:pt>
                <c:pt idx="55">
                  <c:v>0.10733774766553419</c:v>
                </c:pt>
                <c:pt idx="56">
                  <c:v>0.10479228560312719</c:v>
                </c:pt>
                <c:pt idx="57">
                  <c:v>0.10443652918138251</c:v>
                </c:pt>
                <c:pt idx="58">
                  <c:v>0.10422151145287462</c:v>
                </c:pt>
                <c:pt idx="59">
                  <c:v>9.9470847783803246E-2</c:v>
                </c:pt>
                <c:pt idx="60">
                  <c:v>0.10286708503256094</c:v>
                </c:pt>
                <c:pt idx="61">
                  <c:v>0.1025544809908079</c:v>
                </c:pt>
                <c:pt idx="62">
                  <c:v>8.9293388027747528E-2</c:v>
                </c:pt>
                <c:pt idx="63">
                  <c:v>8.7398336178039798E-2</c:v>
                </c:pt>
                <c:pt idx="64">
                  <c:v>8.6955398857195568E-2</c:v>
                </c:pt>
                <c:pt idx="65">
                  <c:v>6.8343703072863721E-2</c:v>
                </c:pt>
                <c:pt idx="66">
                  <c:v>6.8256967146175823E-2</c:v>
                </c:pt>
                <c:pt idx="67">
                  <c:v>6.9213109197084802E-2</c:v>
                </c:pt>
                <c:pt idx="68">
                  <c:v>6.594130222510601E-2</c:v>
                </c:pt>
                <c:pt idx="69">
                  <c:v>6.4343133696775301E-2</c:v>
                </c:pt>
                <c:pt idx="70">
                  <c:v>6.4192491133290966E-2</c:v>
                </c:pt>
                <c:pt idx="71">
                  <c:v>6.3870807761453055E-2</c:v>
                </c:pt>
                <c:pt idx="72">
                  <c:v>6.3119845764328456E-2</c:v>
                </c:pt>
                <c:pt idx="73">
                  <c:v>6.0614375527830631E-2</c:v>
                </c:pt>
                <c:pt idx="74">
                  <c:v>6.2068275564267243E-2</c:v>
                </c:pt>
                <c:pt idx="75">
                  <c:v>6.0727693766899092E-2</c:v>
                </c:pt>
                <c:pt idx="76">
                  <c:v>6.079093785964014E-2</c:v>
                </c:pt>
                <c:pt idx="77">
                  <c:v>6.0541725871284556E-2</c:v>
                </c:pt>
                <c:pt idx="78">
                  <c:v>6.2921921726985311E-2</c:v>
                </c:pt>
                <c:pt idx="79">
                  <c:v>6.4138200882260313E-2</c:v>
                </c:pt>
                <c:pt idx="80">
                  <c:v>6.3654673310156284E-2</c:v>
                </c:pt>
                <c:pt idx="81">
                  <c:v>6.6149141730249855E-2</c:v>
                </c:pt>
                <c:pt idx="82">
                  <c:v>6.6497501328855332E-2</c:v>
                </c:pt>
                <c:pt idx="83">
                  <c:v>7.2149041475915027E-2</c:v>
                </c:pt>
                <c:pt idx="84">
                  <c:v>7.5585128432989895E-2</c:v>
                </c:pt>
                <c:pt idx="85">
                  <c:v>7.6909838498701963E-2</c:v>
                </c:pt>
                <c:pt idx="86">
                  <c:v>8.0655289996454813E-2</c:v>
                </c:pt>
                <c:pt idx="87">
                  <c:v>7.9798756795805129E-2</c:v>
                </c:pt>
                <c:pt idx="88">
                  <c:v>8.6612937983721203E-2</c:v>
                </c:pt>
                <c:pt idx="89">
                  <c:v>8.8456475391316916E-2</c:v>
                </c:pt>
                <c:pt idx="90">
                  <c:v>9.2047804153474508E-2</c:v>
                </c:pt>
                <c:pt idx="91">
                  <c:v>9.5095446790518748E-2</c:v>
                </c:pt>
                <c:pt idx="92">
                  <c:v>9.3499637462857249E-2</c:v>
                </c:pt>
                <c:pt idx="93">
                  <c:v>9.6321470600057024E-2</c:v>
                </c:pt>
                <c:pt idx="94">
                  <c:v>9.9158331826894208E-2</c:v>
                </c:pt>
                <c:pt idx="95">
                  <c:v>9.9858936845945143E-2</c:v>
                </c:pt>
                <c:pt idx="96">
                  <c:v>0.1034283609056731</c:v>
                </c:pt>
                <c:pt idx="97">
                  <c:v>0.10389680873140272</c:v>
                </c:pt>
                <c:pt idx="98">
                  <c:v>0.10618258036014212</c:v>
                </c:pt>
                <c:pt idx="99">
                  <c:v>0.10672394277225457</c:v>
                </c:pt>
                <c:pt idx="100">
                  <c:v>0.10715696987016771</c:v>
                </c:pt>
                <c:pt idx="101">
                  <c:v>0.10682972966758729</c:v>
                </c:pt>
                <c:pt idx="102">
                  <c:v>0.10969869372730352</c:v>
                </c:pt>
                <c:pt idx="103">
                  <c:v>0.11021490277572002</c:v>
                </c:pt>
                <c:pt idx="104">
                  <c:v>0.11112224595324369</c:v>
                </c:pt>
                <c:pt idx="105">
                  <c:v>0.10997870400190872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'STAT.ARADY_PKG.VYSTUP-8'!$AI$5</c:f>
              <c:strCache>
                <c:ptCount val="1"/>
                <c:pt idx="0">
                  <c:v>Nefinanční podniky</c:v>
                </c:pt>
              </c:strCache>
            </c:strRef>
          </c:tx>
          <c:spPr>
            <a:ln>
              <a:solidFill>
                <a:srgbClr val="00B050"/>
              </a:solidFill>
            </a:ln>
          </c:spPr>
          <c:marker>
            <c:symbol val="none"/>
          </c:marker>
          <c:cat>
            <c:numRef>
              <c:f>'STAT.ARADY_PKG.VYSTUP-8'!$AG$6:$AG$111</c:f>
              <c:numCache>
                <c:formatCode>d/m/yyyy</c:formatCode>
                <c:ptCount val="106"/>
                <c:pt idx="0">
                  <c:v>37287</c:v>
                </c:pt>
                <c:pt idx="1">
                  <c:v>37315</c:v>
                </c:pt>
                <c:pt idx="2">
                  <c:v>37346</c:v>
                </c:pt>
                <c:pt idx="3">
                  <c:v>37376</c:v>
                </c:pt>
                <c:pt idx="4">
                  <c:v>37407</c:v>
                </c:pt>
                <c:pt idx="5">
                  <c:v>37437</c:v>
                </c:pt>
                <c:pt idx="6">
                  <c:v>37468</c:v>
                </c:pt>
                <c:pt idx="7">
                  <c:v>37499</c:v>
                </c:pt>
                <c:pt idx="8">
                  <c:v>37529</c:v>
                </c:pt>
                <c:pt idx="9">
                  <c:v>37560</c:v>
                </c:pt>
                <c:pt idx="10">
                  <c:v>37590</c:v>
                </c:pt>
                <c:pt idx="11">
                  <c:v>37621</c:v>
                </c:pt>
                <c:pt idx="12">
                  <c:v>37652</c:v>
                </c:pt>
                <c:pt idx="13">
                  <c:v>37680</c:v>
                </c:pt>
                <c:pt idx="14">
                  <c:v>37711</c:v>
                </c:pt>
                <c:pt idx="15">
                  <c:v>37741</c:v>
                </c:pt>
                <c:pt idx="16">
                  <c:v>37772</c:v>
                </c:pt>
                <c:pt idx="17">
                  <c:v>37802</c:v>
                </c:pt>
                <c:pt idx="18">
                  <c:v>37833</c:v>
                </c:pt>
                <c:pt idx="19">
                  <c:v>37864</c:v>
                </c:pt>
                <c:pt idx="20">
                  <c:v>37894</c:v>
                </c:pt>
                <c:pt idx="21">
                  <c:v>37925</c:v>
                </c:pt>
                <c:pt idx="22">
                  <c:v>37955</c:v>
                </c:pt>
                <c:pt idx="23">
                  <c:v>37986</c:v>
                </c:pt>
                <c:pt idx="24">
                  <c:v>38017</c:v>
                </c:pt>
                <c:pt idx="25">
                  <c:v>38046</c:v>
                </c:pt>
                <c:pt idx="26">
                  <c:v>38077</c:v>
                </c:pt>
                <c:pt idx="27">
                  <c:v>38107</c:v>
                </c:pt>
                <c:pt idx="28">
                  <c:v>38138</c:v>
                </c:pt>
                <c:pt idx="29">
                  <c:v>38168</c:v>
                </c:pt>
                <c:pt idx="30">
                  <c:v>38199</c:v>
                </c:pt>
                <c:pt idx="31">
                  <c:v>38230</c:v>
                </c:pt>
                <c:pt idx="32">
                  <c:v>38260</c:v>
                </c:pt>
                <c:pt idx="33">
                  <c:v>38291</c:v>
                </c:pt>
                <c:pt idx="34">
                  <c:v>38321</c:v>
                </c:pt>
                <c:pt idx="35">
                  <c:v>38352</c:v>
                </c:pt>
                <c:pt idx="36">
                  <c:v>38383</c:v>
                </c:pt>
                <c:pt idx="37">
                  <c:v>38411</c:v>
                </c:pt>
                <c:pt idx="38">
                  <c:v>38442</c:v>
                </c:pt>
                <c:pt idx="39">
                  <c:v>38472</c:v>
                </c:pt>
                <c:pt idx="40">
                  <c:v>38503</c:v>
                </c:pt>
                <c:pt idx="41">
                  <c:v>38533</c:v>
                </c:pt>
                <c:pt idx="42">
                  <c:v>38564</c:v>
                </c:pt>
                <c:pt idx="43">
                  <c:v>38595</c:v>
                </c:pt>
                <c:pt idx="44">
                  <c:v>38625</c:v>
                </c:pt>
                <c:pt idx="45">
                  <c:v>38656</c:v>
                </c:pt>
                <c:pt idx="46">
                  <c:v>38686</c:v>
                </c:pt>
                <c:pt idx="47">
                  <c:v>38717</c:v>
                </c:pt>
                <c:pt idx="48">
                  <c:v>38748</c:v>
                </c:pt>
                <c:pt idx="49">
                  <c:v>38776</c:v>
                </c:pt>
                <c:pt idx="50">
                  <c:v>38807</c:v>
                </c:pt>
                <c:pt idx="51">
                  <c:v>38837</c:v>
                </c:pt>
                <c:pt idx="52">
                  <c:v>38868</c:v>
                </c:pt>
                <c:pt idx="53">
                  <c:v>38898</c:v>
                </c:pt>
                <c:pt idx="54">
                  <c:v>38929</c:v>
                </c:pt>
                <c:pt idx="55">
                  <c:v>38960</c:v>
                </c:pt>
                <c:pt idx="56">
                  <c:v>38990</c:v>
                </c:pt>
                <c:pt idx="57">
                  <c:v>39021</c:v>
                </c:pt>
                <c:pt idx="58">
                  <c:v>39051</c:v>
                </c:pt>
                <c:pt idx="59">
                  <c:v>39082</c:v>
                </c:pt>
                <c:pt idx="60">
                  <c:v>39113</c:v>
                </c:pt>
                <c:pt idx="61">
                  <c:v>39141</c:v>
                </c:pt>
                <c:pt idx="62">
                  <c:v>39172</c:v>
                </c:pt>
                <c:pt idx="63">
                  <c:v>39202</c:v>
                </c:pt>
                <c:pt idx="64">
                  <c:v>39233</c:v>
                </c:pt>
                <c:pt idx="65">
                  <c:v>39263</c:v>
                </c:pt>
                <c:pt idx="66">
                  <c:v>39294</c:v>
                </c:pt>
                <c:pt idx="67">
                  <c:v>39325</c:v>
                </c:pt>
                <c:pt idx="68">
                  <c:v>39355</c:v>
                </c:pt>
                <c:pt idx="69">
                  <c:v>39386</c:v>
                </c:pt>
                <c:pt idx="70">
                  <c:v>39416</c:v>
                </c:pt>
                <c:pt idx="71">
                  <c:v>39447</c:v>
                </c:pt>
                <c:pt idx="72">
                  <c:v>39478</c:v>
                </c:pt>
                <c:pt idx="73">
                  <c:v>39507</c:v>
                </c:pt>
                <c:pt idx="74">
                  <c:v>39538</c:v>
                </c:pt>
                <c:pt idx="75">
                  <c:v>39568</c:v>
                </c:pt>
                <c:pt idx="76">
                  <c:v>39599</c:v>
                </c:pt>
                <c:pt idx="77">
                  <c:v>39629</c:v>
                </c:pt>
                <c:pt idx="78">
                  <c:v>39660</c:v>
                </c:pt>
                <c:pt idx="79">
                  <c:v>39691</c:v>
                </c:pt>
                <c:pt idx="80">
                  <c:v>39721</c:v>
                </c:pt>
                <c:pt idx="81">
                  <c:v>39752</c:v>
                </c:pt>
                <c:pt idx="82">
                  <c:v>39782</c:v>
                </c:pt>
                <c:pt idx="83">
                  <c:v>39813</c:v>
                </c:pt>
                <c:pt idx="84">
                  <c:v>39844</c:v>
                </c:pt>
                <c:pt idx="85">
                  <c:v>39872</c:v>
                </c:pt>
                <c:pt idx="86">
                  <c:v>39903</c:v>
                </c:pt>
                <c:pt idx="87">
                  <c:v>39933</c:v>
                </c:pt>
                <c:pt idx="88">
                  <c:v>39964</c:v>
                </c:pt>
                <c:pt idx="89">
                  <c:v>39994</c:v>
                </c:pt>
                <c:pt idx="90">
                  <c:v>40025</c:v>
                </c:pt>
                <c:pt idx="91">
                  <c:v>40056</c:v>
                </c:pt>
                <c:pt idx="92">
                  <c:v>40086</c:v>
                </c:pt>
                <c:pt idx="93">
                  <c:v>40117</c:v>
                </c:pt>
                <c:pt idx="94">
                  <c:v>40147</c:v>
                </c:pt>
                <c:pt idx="95">
                  <c:v>40178</c:v>
                </c:pt>
                <c:pt idx="96">
                  <c:v>40209</c:v>
                </c:pt>
                <c:pt idx="97">
                  <c:v>40237</c:v>
                </c:pt>
                <c:pt idx="98">
                  <c:v>40268</c:v>
                </c:pt>
                <c:pt idx="99">
                  <c:v>40298</c:v>
                </c:pt>
                <c:pt idx="100">
                  <c:v>40329</c:v>
                </c:pt>
                <c:pt idx="101">
                  <c:v>40359</c:v>
                </c:pt>
                <c:pt idx="102">
                  <c:v>40390</c:v>
                </c:pt>
                <c:pt idx="103">
                  <c:v>40421</c:v>
                </c:pt>
                <c:pt idx="104">
                  <c:v>40451</c:v>
                </c:pt>
                <c:pt idx="105">
                  <c:v>40482</c:v>
                </c:pt>
              </c:numCache>
            </c:numRef>
          </c:cat>
          <c:val>
            <c:numRef>
              <c:f>'STAT.ARADY_PKG.VYSTUP-8'!$AI$6:$AI$111</c:f>
              <c:numCache>
                <c:formatCode>0.00%</c:formatCode>
                <c:ptCount val="106"/>
                <c:pt idx="0">
                  <c:v>0.29196440518882577</c:v>
                </c:pt>
                <c:pt idx="1">
                  <c:v>0.28180293924181787</c:v>
                </c:pt>
                <c:pt idx="2">
                  <c:v>0.27798537268582052</c:v>
                </c:pt>
                <c:pt idx="3">
                  <c:v>0.2836494561958714</c:v>
                </c:pt>
                <c:pt idx="4">
                  <c:v>0.28476088353298101</c:v>
                </c:pt>
                <c:pt idx="5">
                  <c:v>0.27267299052693655</c:v>
                </c:pt>
                <c:pt idx="6">
                  <c:v>0.27230095138793392</c:v>
                </c:pt>
                <c:pt idx="7">
                  <c:v>0.27644091410035138</c:v>
                </c:pt>
                <c:pt idx="8">
                  <c:v>0.27072797062472431</c:v>
                </c:pt>
                <c:pt idx="9">
                  <c:v>0.27421024901050378</c:v>
                </c:pt>
                <c:pt idx="10">
                  <c:v>0.27098927309090604</c:v>
                </c:pt>
                <c:pt idx="11">
                  <c:v>0.27658798342282442</c:v>
                </c:pt>
                <c:pt idx="12">
                  <c:v>0.27291780922603731</c:v>
                </c:pt>
                <c:pt idx="13">
                  <c:v>0.27494008768323647</c:v>
                </c:pt>
                <c:pt idx="14">
                  <c:v>0.27725345016591063</c:v>
                </c:pt>
                <c:pt idx="15">
                  <c:v>0.27581044179070374</c:v>
                </c:pt>
                <c:pt idx="16">
                  <c:v>0.26402864742471382</c:v>
                </c:pt>
                <c:pt idx="17">
                  <c:v>0.23422090312751626</c:v>
                </c:pt>
                <c:pt idx="18">
                  <c:v>0.23012641196459888</c:v>
                </c:pt>
                <c:pt idx="19">
                  <c:v>0.22913720394402171</c:v>
                </c:pt>
                <c:pt idx="20">
                  <c:v>0.22465528037370935</c:v>
                </c:pt>
                <c:pt idx="21">
                  <c:v>0.22781281238330925</c:v>
                </c:pt>
                <c:pt idx="22">
                  <c:v>0.22242018486249068</c:v>
                </c:pt>
                <c:pt idx="23">
                  <c:v>0.21784195206053214</c:v>
                </c:pt>
                <c:pt idx="24">
                  <c:v>0.22087598864791302</c:v>
                </c:pt>
                <c:pt idx="25">
                  <c:v>0.22041592609132751</c:v>
                </c:pt>
                <c:pt idx="26">
                  <c:v>0.20908444858048286</c:v>
                </c:pt>
                <c:pt idx="27">
                  <c:v>0.2087878794801184</c:v>
                </c:pt>
                <c:pt idx="28">
                  <c:v>0.20721626754102715</c:v>
                </c:pt>
                <c:pt idx="29">
                  <c:v>0.20174681860731741</c:v>
                </c:pt>
                <c:pt idx="30">
                  <c:v>0.19626928573023913</c:v>
                </c:pt>
                <c:pt idx="31">
                  <c:v>0.18689553507143758</c:v>
                </c:pt>
                <c:pt idx="32">
                  <c:v>0.18184779651724031</c:v>
                </c:pt>
                <c:pt idx="33">
                  <c:v>0.18102824810962925</c:v>
                </c:pt>
                <c:pt idx="34">
                  <c:v>0.17835654236938472</c:v>
                </c:pt>
                <c:pt idx="35">
                  <c:v>0.19400994090133641</c:v>
                </c:pt>
                <c:pt idx="36">
                  <c:v>0.19197080895214175</c:v>
                </c:pt>
                <c:pt idx="37">
                  <c:v>0.18934393820566611</c:v>
                </c:pt>
                <c:pt idx="38">
                  <c:v>0.18589039786675998</c:v>
                </c:pt>
                <c:pt idx="39">
                  <c:v>0.18582107582185384</c:v>
                </c:pt>
                <c:pt idx="40">
                  <c:v>0.18659124185286968</c:v>
                </c:pt>
                <c:pt idx="41">
                  <c:v>0.17801112882962791</c:v>
                </c:pt>
                <c:pt idx="42">
                  <c:v>0.17972086962001507</c:v>
                </c:pt>
                <c:pt idx="43">
                  <c:v>0.17632333898511221</c:v>
                </c:pt>
                <c:pt idx="44">
                  <c:v>0.17712274825265167</c:v>
                </c:pt>
                <c:pt idx="45">
                  <c:v>0.17802754848954855</c:v>
                </c:pt>
                <c:pt idx="46">
                  <c:v>0.17209294890824314</c:v>
                </c:pt>
                <c:pt idx="47">
                  <c:v>0.17023771771013249</c:v>
                </c:pt>
                <c:pt idx="48">
                  <c:v>0.1683249923859359</c:v>
                </c:pt>
                <c:pt idx="49">
                  <c:v>0.16995144633028894</c:v>
                </c:pt>
                <c:pt idx="50">
                  <c:v>0.17384878929869091</c:v>
                </c:pt>
                <c:pt idx="51">
                  <c:v>0.17672067768982416</c:v>
                </c:pt>
                <c:pt idx="52">
                  <c:v>0.17705291295508385</c:v>
                </c:pt>
                <c:pt idx="53">
                  <c:v>0.17205537600939291</c:v>
                </c:pt>
                <c:pt idx="54">
                  <c:v>0.17281069713798344</c:v>
                </c:pt>
                <c:pt idx="55">
                  <c:v>0.17496958340799446</c:v>
                </c:pt>
                <c:pt idx="56">
                  <c:v>0.16802806540823872</c:v>
                </c:pt>
                <c:pt idx="57">
                  <c:v>0.17073504893980074</c:v>
                </c:pt>
                <c:pt idx="58">
                  <c:v>0.17061282379229697</c:v>
                </c:pt>
                <c:pt idx="59">
                  <c:v>0.16522703626095497</c:v>
                </c:pt>
                <c:pt idx="60">
                  <c:v>0.16467106189909334</c:v>
                </c:pt>
                <c:pt idx="61">
                  <c:v>0.16496828313704301</c:v>
                </c:pt>
                <c:pt idx="62">
                  <c:v>0.13699080425473595</c:v>
                </c:pt>
                <c:pt idx="63">
                  <c:v>0.13254157402944555</c:v>
                </c:pt>
                <c:pt idx="64">
                  <c:v>0.13068515970543801</c:v>
                </c:pt>
                <c:pt idx="65">
                  <c:v>9.5534957629013567E-2</c:v>
                </c:pt>
                <c:pt idx="66">
                  <c:v>9.2404711168029549E-2</c:v>
                </c:pt>
                <c:pt idx="67">
                  <c:v>9.3831139010059725E-2</c:v>
                </c:pt>
                <c:pt idx="68">
                  <c:v>8.5669531335136273E-2</c:v>
                </c:pt>
                <c:pt idx="69">
                  <c:v>8.4270117624236779E-2</c:v>
                </c:pt>
                <c:pt idx="70">
                  <c:v>8.5481734275216839E-2</c:v>
                </c:pt>
                <c:pt idx="71">
                  <c:v>8.5790385597145247E-2</c:v>
                </c:pt>
                <c:pt idx="72">
                  <c:v>8.2257610007511181E-2</c:v>
                </c:pt>
                <c:pt idx="73">
                  <c:v>7.8154614912351594E-2</c:v>
                </c:pt>
                <c:pt idx="74">
                  <c:v>8.0318491763328684E-2</c:v>
                </c:pt>
                <c:pt idx="75">
                  <c:v>8.0424178990028267E-2</c:v>
                </c:pt>
                <c:pt idx="76">
                  <c:v>8.1837785091426363E-2</c:v>
                </c:pt>
                <c:pt idx="77">
                  <c:v>8.0402392169503248E-2</c:v>
                </c:pt>
                <c:pt idx="78">
                  <c:v>8.7337874072478533E-2</c:v>
                </c:pt>
                <c:pt idx="79">
                  <c:v>8.7828821080393263E-2</c:v>
                </c:pt>
                <c:pt idx="80">
                  <c:v>8.7515310432788693E-2</c:v>
                </c:pt>
                <c:pt idx="81">
                  <c:v>9.1547661969623745E-2</c:v>
                </c:pt>
                <c:pt idx="82">
                  <c:v>9.4059509818901835E-2</c:v>
                </c:pt>
                <c:pt idx="83">
                  <c:v>0.10648986136587835</c:v>
                </c:pt>
                <c:pt idx="84">
                  <c:v>0.11289903906733555</c:v>
                </c:pt>
                <c:pt idx="85">
                  <c:v>0.11719559451131491</c:v>
                </c:pt>
                <c:pt idx="86">
                  <c:v>0.12276940683710462</c:v>
                </c:pt>
                <c:pt idx="87">
                  <c:v>0.12251811683947381</c:v>
                </c:pt>
                <c:pt idx="88">
                  <c:v>0.12944366747075622</c:v>
                </c:pt>
                <c:pt idx="89">
                  <c:v>0.13406035543302691</c:v>
                </c:pt>
                <c:pt idx="90">
                  <c:v>0.14153335207142181</c:v>
                </c:pt>
                <c:pt idx="91">
                  <c:v>0.14699065128843974</c:v>
                </c:pt>
                <c:pt idx="92">
                  <c:v>0.14534562691462519</c:v>
                </c:pt>
                <c:pt idx="93">
                  <c:v>0.15228626481831589</c:v>
                </c:pt>
                <c:pt idx="94">
                  <c:v>0.1580401989335127</c:v>
                </c:pt>
                <c:pt idx="95">
                  <c:v>0.16471661740055407</c:v>
                </c:pt>
                <c:pt idx="96">
                  <c:v>0.16863468074609494</c:v>
                </c:pt>
                <c:pt idx="97">
                  <c:v>0.16843564948973191</c:v>
                </c:pt>
                <c:pt idx="98">
                  <c:v>0.17152040429005788</c:v>
                </c:pt>
                <c:pt idx="99">
                  <c:v>0.17358424852661741</c:v>
                </c:pt>
                <c:pt idx="100">
                  <c:v>0.17370530248969851</c:v>
                </c:pt>
                <c:pt idx="101">
                  <c:v>0.17456878381770977</c:v>
                </c:pt>
                <c:pt idx="102">
                  <c:v>0.17671505273494303</c:v>
                </c:pt>
                <c:pt idx="103">
                  <c:v>0.17684195000555061</c:v>
                </c:pt>
                <c:pt idx="104">
                  <c:v>0.17372090817223992</c:v>
                </c:pt>
                <c:pt idx="105">
                  <c:v>0.17208262266623164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'STAT.ARADY_PKG.VYSTUP-8'!$AJ$5</c:f>
              <c:strCache>
                <c:ptCount val="1"/>
                <c:pt idx="0">
                  <c:v>Domácnosti celkem</c:v>
                </c:pt>
              </c:strCache>
            </c:strRef>
          </c:tx>
          <c:marker>
            <c:symbol val="none"/>
          </c:marker>
          <c:cat>
            <c:numRef>
              <c:f>'STAT.ARADY_PKG.VYSTUP-8'!$AG$6:$AG$111</c:f>
              <c:numCache>
                <c:formatCode>d/m/yyyy</c:formatCode>
                <c:ptCount val="106"/>
                <c:pt idx="0">
                  <c:v>37287</c:v>
                </c:pt>
                <c:pt idx="1">
                  <c:v>37315</c:v>
                </c:pt>
                <c:pt idx="2">
                  <c:v>37346</c:v>
                </c:pt>
                <c:pt idx="3">
                  <c:v>37376</c:v>
                </c:pt>
                <c:pt idx="4">
                  <c:v>37407</c:v>
                </c:pt>
                <c:pt idx="5">
                  <c:v>37437</c:v>
                </c:pt>
                <c:pt idx="6">
                  <c:v>37468</c:v>
                </c:pt>
                <c:pt idx="7">
                  <c:v>37499</c:v>
                </c:pt>
                <c:pt idx="8">
                  <c:v>37529</c:v>
                </c:pt>
                <c:pt idx="9">
                  <c:v>37560</c:v>
                </c:pt>
                <c:pt idx="10">
                  <c:v>37590</c:v>
                </c:pt>
                <c:pt idx="11">
                  <c:v>37621</c:v>
                </c:pt>
                <c:pt idx="12">
                  <c:v>37652</c:v>
                </c:pt>
                <c:pt idx="13">
                  <c:v>37680</c:v>
                </c:pt>
                <c:pt idx="14">
                  <c:v>37711</c:v>
                </c:pt>
                <c:pt idx="15">
                  <c:v>37741</c:v>
                </c:pt>
                <c:pt idx="16">
                  <c:v>37772</c:v>
                </c:pt>
                <c:pt idx="17">
                  <c:v>37802</c:v>
                </c:pt>
                <c:pt idx="18">
                  <c:v>37833</c:v>
                </c:pt>
                <c:pt idx="19">
                  <c:v>37864</c:v>
                </c:pt>
                <c:pt idx="20">
                  <c:v>37894</c:v>
                </c:pt>
                <c:pt idx="21">
                  <c:v>37925</c:v>
                </c:pt>
                <c:pt idx="22">
                  <c:v>37955</c:v>
                </c:pt>
                <c:pt idx="23">
                  <c:v>37986</c:v>
                </c:pt>
                <c:pt idx="24">
                  <c:v>38017</c:v>
                </c:pt>
                <c:pt idx="25">
                  <c:v>38046</c:v>
                </c:pt>
                <c:pt idx="26">
                  <c:v>38077</c:v>
                </c:pt>
                <c:pt idx="27">
                  <c:v>38107</c:v>
                </c:pt>
                <c:pt idx="28">
                  <c:v>38138</c:v>
                </c:pt>
                <c:pt idx="29">
                  <c:v>38168</c:v>
                </c:pt>
                <c:pt idx="30">
                  <c:v>38199</c:v>
                </c:pt>
                <c:pt idx="31">
                  <c:v>38230</c:v>
                </c:pt>
                <c:pt idx="32">
                  <c:v>38260</c:v>
                </c:pt>
                <c:pt idx="33">
                  <c:v>38291</c:v>
                </c:pt>
                <c:pt idx="34">
                  <c:v>38321</c:v>
                </c:pt>
                <c:pt idx="35">
                  <c:v>38352</c:v>
                </c:pt>
                <c:pt idx="36">
                  <c:v>38383</c:v>
                </c:pt>
                <c:pt idx="37">
                  <c:v>38411</c:v>
                </c:pt>
                <c:pt idx="38">
                  <c:v>38442</c:v>
                </c:pt>
                <c:pt idx="39">
                  <c:v>38472</c:v>
                </c:pt>
                <c:pt idx="40">
                  <c:v>38503</c:v>
                </c:pt>
                <c:pt idx="41">
                  <c:v>38533</c:v>
                </c:pt>
                <c:pt idx="42">
                  <c:v>38564</c:v>
                </c:pt>
                <c:pt idx="43">
                  <c:v>38595</c:v>
                </c:pt>
                <c:pt idx="44">
                  <c:v>38625</c:v>
                </c:pt>
                <c:pt idx="45">
                  <c:v>38656</c:v>
                </c:pt>
                <c:pt idx="46">
                  <c:v>38686</c:v>
                </c:pt>
                <c:pt idx="47">
                  <c:v>38717</c:v>
                </c:pt>
                <c:pt idx="48">
                  <c:v>38748</c:v>
                </c:pt>
                <c:pt idx="49">
                  <c:v>38776</c:v>
                </c:pt>
                <c:pt idx="50">
                  <c:v>38807</c:v>
                </c:pt>
                <c:pt idx="51">
                  <c:v>38837</c:v>
                </c:pt>
                <c:pt idx="52">
                  <c:v>38868</c:v>
                </c:pt>
                <c:pt idx="53">
                  <c:v>38898</c:v>
                </c:pt>
                <c:pt idx="54">
                  <c:v>38929</c:v>
                </c:pt>
                <c:pt idx="55">
                  <c:v>38960</c:v>
                </c:pt>
                <c:pt idx="56">
                  <c:v>38990</c:v>
                </c:pt>
                <c:pt idx="57">
                  <c:v>39021</c:v>
                </c:pt>
                <c:pt idx="58">
                  <c:v>39051</c:v>
                </c:pt>
                <c:pt idx="59">
                  <c:v>39082</c:v>
                </c:pt>
                <c:pt idx="60">
                  <c:v>39113</c:v>
                </c:pt>
                <c:pt idx="61">
                  <c:v>39141</c:v>
                </c:pt>
                <c:pt idx="62">
                  <c:v>39172</c:v>
                </c:pt>
                <c:pt idx="63">
                  <c:v>39202</c:v>
                </c:pt>
                <c:pt idx="64">
                  <c:v>39233</c:v>
                </c:pt>
                <c:pt idx="65">
                  <c:v>39263</c:v>
                </c:pt>
                <c:pt idx="66">
                  <c:v>39294</c:v>
                </c:pt>
                <c:pt idx="67">
                  <c:v>39325</c:v>
                </c:pt>
                <c:pt idx="68">
                  <c:v>39355</c:v>
                </c:pt>
                <c:pt idx="69">
                  <c:v>39386</c:v>
                </c:pt>
                <c:pt idx="70">
                  <c:v>39416</c:v>
                </c:pt>
                <c:pt idx="71">
                  <c:v>39447</c:v>
                </c:pt>
                <c:pt idx="72">
                  <c:v>39478</c:v>
                </c:pt>
                <c:pt idx="73">
                  <c:v>39507</c:v>
                </c:pt>
                <c:pt idx="74">
                  <c:v>39538</c:v>
                </c:pt>
                <c:pt idx="75">
                  <c:v>39568</c:v>
                </c:pt>
                <c:pt idx="76">
                  <c:v>39599</c:v>
                </c:pt>
                <c:pt idx="77">
                  <c:v>39629</c:v>
                </c:pt>
                <c:pt idx="78">
                  <c:v>39660</c:v>
                </c:pt>
                <c:pt idx="79">
                  <c:v>39691</c:v>
                </c:pt>
                <c:pt idx="80">
                  <c:v>39721</c:v>
                </c:pt>
                <c:pt idx="81">
                  <c:v>39752</c:v>
                </c:pt>
                <c:pt idx="82">
                  <c:v>39782</c:v>
                </c:pt>
                <c:pt idx="83">
                  <c:v>39813</c:v>
                </c:pt>
                <c:pt idx="84">
                  <c:v>39844</c:v>
                </c:pt>
                <c:pt idx="85">
                  <c:v>39872</c:v>
                </c:pt>
                <c:pt idx="86">
                  <c:v>39903</c:v>
                </c:pt>
                <c:pt idx="87">
                  <c:v>39933</c:v>
                </c:pt>
                <c:pt idx="88">
                  <c:v>39964</c:v>
                </c:pt>
                <c:pt idx="89">
                  <c:v>39994</c:v>
                </c:pt>
                <c:pt idx="90">
                  <c:v>40025</c:v>
                </c:pt>
                <c:pt idx="91">
                  <c:v>40056</c:v>
                </c:pt>
                <c:pt idx="92">
                  <c:v>40086</c:v>
                </c:pt>
                <c:pt idx="93">
                  <c:v>40117</c:v>
                </c:pt>
                <c:pt idx="94">
                  <c:v>40147</c:v>
                </c:pt>
                <c:pt idx="95">
                  <c:v>40178</c:v>
                </c:pt>
                <c:pt idx="96">
                  <c:v>40209</c:v>
                </c:pt>
                <c:pt idx="97">
                  <c:v>40237</c:v>
                </c:pt>
                <c:pt idx="98">
                  <c:v>40268</c:v>
                </c:pt>
                <c:pt idx="99">
                  <c:v>40298</c:v>
                </c:pt>
                <c:pt idx="100">
                  <c:v>40329</c:v>
                </c:pt>
                <c:pt idx="101">
                  <c:v>40359</c:v>
                </c:pt>
                <c:pt idx="102">
                  <c:v>40390</c:v>
                </c:pt>
                <c:pt idx="103">
                  <c:v>40421</c:v>
                </c:pt>
                <c:pt idx="104">
                  <c:v>40451</c:v>
                </c:pt>
                <c:pt idx="105">
                  <c:v>40482</c:v>
                </c:pt>
              </c:numCache>
            </c:numRef>
          </c:cat>
          <c:val>
            <c:numRef>
              <c:f>'STAT.ARADY_PKG.VYSTUP-8'!$AJ$6:$AJ$111</c:f>
              <c:numCache>
                <c:formatCode>0.00%</c:formatCode>
                <c:ptCount val="106"/>
                <c:pt idx="0">
                  <c:v>0.12325071765429567</c:v>
                </c:pt>
                <c:pt idx="1">
                  <c:v>0.12240292053710022</c:v>
                </c:pt>
                <c:pt idx="2">
                  <c:v>0.12280427895230016</c:v>
                </c:pt>
                <c:pt idx="3">
                  <c:v>0.11577614943474022</c:v>
                </c:pt>
                <c:pt idx="4">
                  <c:v>0.11704675510425878</c:v>
                </c:pt>
                <c:pt idx="5">
                  <c:v>0.11630616695322372</c:v>
                </c:pt>
                <c:pt idx="6">
                  <c:v>0.11133352103188029</c:v>
                </c:pt>
                <c:pt idx="7">
                  <c:v>0.11374946239279216</c:v>
                </c:pt>
                <c:pt idx="8">
                  <c:v>0.11314961818384835</c:v>
                </c:pt>
                <c:pt idx="9">
                  <c:v>0.11674573297320677</c:v>
                </c:pt>
                <c:pt idx="10">
                  <c:v>0.11526097990081829</c:v>
                </c:pt>
                <c:pt idx="11">
                  <c:v>0.11275599003863777</c:v>
                </c:pt>
                <c:pt idx="12">
                  <c:v>0.11055030664677436</c:v>
                </c:pt>
                <c:pt idx="13">
                  <c:v>0.10948369580062386</c:v>
                </c:pt>
                <c:pt idx="14">
                  <c:v>0.10711255257679322</c:v>
                </c:pt>
                <c:pt idx="15">
                  <c:v>0.10475591914979485</c:v>
                </c:pt>
                <c:pt idx="16">
                  <c:v>0.10124988923097013</c:v>
                </c:pt>
                <c:pt idx="17">
                  <c:v>9.7161766809131689E-2</c:v>
                </c:pt>
                <c:pt idx="18">
                  <c:v>9.6342494041334631E-2</c:v>
                </c:pt>
                <c:pt idx="19">
                  <c:v>9.7786777773427383E-2</c:v>
                </c:pt>
                <c:pt idx="20">
                  <c:v>7.8214980752020824E-2</c:v>
                </c:pt>
                <c:pt idx="21">
                  <c:v>7.9633996646999494E-2</c:v>
                </c:pt>
                <c:pt idx="22">
                  <c:v>9.1273817419204109E-2</c:v>
                </c:pt>
                <c:pt idx="23">
                  <c:v>9.056706849935113E-2</c:v>
                </c:pt>
                <c:pt idx="24">
                  <c:v>9.1389535638983499E-2</c:v>
                </c:pt>
                <c:pt idx="25">
                  <c:v>9.1271154445716679E-2</c:v>
                </c:pt>
                <c:pt idx="26">
                  <c:v>8.4496921815974513E-2</c:v>
                </c:pt>
                <c:pt idx="27">
                  <c:v>8.4025974754696489E-2</c:v>
                </c:pt>
                <c:pt idx="28">
                  <c:v>8.460812706130523E-2</c:v>
                </c:pt>
                <c:pt idx="29">
                  <c:v>8.0668960447441582E-2</c:v>
                </c:pt>
                <c:pt idx="30">
                  <c:v>8.3279231573214443E-2</c:v>
                </c:pt>
                <c:pt idx="31">
                  <c:v>8.0070483311536308E-2</c:v>
                </c:pt>
                <c:pt idx="32">
                  <c:v>7.5096139153693495E-2</c:v>
                </c:pt>
                <c:pt idx="33">
                  <c:v>7.5532900834107838E-2</c:v>
                </c:pt>
                <c:pt idx="34">
                  <c:v>7.3415993048897524E-2</c:v>
                </c:pt>
                <c:pt idx="35">
                  <c:v>7.0477274643187884E-2</c:v>
                </c:pt>
                <c:pt idx="36">
                  <c:v>7.0883129780602724E-2</c:v>
                </c:pt>
                <c:pt idx="37">
                  <c:v>7.0929558115013683E-2</c:v>
                </c:pt>
                <c:pt idx="38">
                  <c:v>7.1399329141290963E-2</c:v>
                </c:pt>
                <c:pt idx="39">
                  <c:v>7.0469372033603234E-2</c:v>
                </c:pt>
                <c:pt idx="40">
                  <c:v>7.1972742339292642E-2</c:v>
                </c:pt>
                <c:pt idx="41">
                  <c:v>6.9692155964415803E-2</c:v>
                </c:pt>
                <c:pt idx="42">
                  <c:v>7.1507725310956394E-2</c:v>
                </c:pt>
                <c:pt idx="43">
                  <c:v>6.9905904291565221E-2</c:v>
                </c:pt>
                <c:pt idx="44">
                  <c:v>6.8067104629950873E-2</c:v>
                </c:pt>
                <c:pt idx="45">
                  <c:v>6.7249173358158915E-2</c:v>
                </c:pt>
                <c:pt idx="46">
                  <c:v>6.4526702156252003E-2</c:v>
                </c:pt>
                <c:pt idx="47">
                  <c:v>6.2316943447364923E-2</c:v>
                </c:pt>
                <c:pt idx="48">
                  <c:v>6.3792860783304969E-2</c:v>
                </c:pt>
                <c:pt idx="49">
                  <c:v>6.264144714765002E-2</c:v>
                </c:pt>
                <c:pt idx="50">
                  <c:v>6.2392080493348476E-2</c:v>
                </c:pt>
                <c:pt idx="51">
                  <c:v>6.2693237425962514E-2</c:v>
                </c:pt>
                <c:pt idx="52">
                  <c:v>6.6133590855299032E-2</c:v>
                </c:pt>
                <c:pt idx="53">
                  <c:v>6.3601961988160136E-2</c:v>
                </c:pt>
                <c:pt idx="54">
                  <c:v>6.4656138818437139E-2</c:v>
                </c:pt>
                <c:pt idx="55">
                  <c:v>6.5743368196470586E-2</c:v>
                </c:pt>
                <c:pt idx="56">
                  <c:v>6.2115989080805734E-2</c:v>
                </c:pt>
                <c:pt idx="57">
                  <c:v>5.9321056628982925E-2</c:v>
                </c:pt>
                <c:pt idx="58">
                  <c:v>5.6979345388188336E-2</c:v>
                </c:pt>
                <c:pt idx="59">
                  <c:v>5.4818292314031597E-2</c:v>
                </c:pt>
                <c:pt idx="60">
                  <c:v>6.2428213454727523E-2</c:v>
                </c:pt>
                <c:pt idx="61">
                  <c:v>6.2327610928741568E-2</c:v>
                </c:pt>
                <c:pt idx="62">
                  <c:v>6.0056519920452404E-2</c:v>
                </c:pt>
                <c:pt idx="63">
                  <c:v>5.9128609154822133E-2</c:v>
                </c:pt>
                <c:pt idx="64">
                  <c:v>6.060759246333032E-2</c:v>
                </c:pt>
                <c:pt idx="65">
                  <c:v>5.7663785120961833E-2</c:v>
                </c:pt>
                <c:pt idx="66">
                  <c:v>6.0731895248362693E-2</c:v>
                </c:pt>
                <c:pt idx="67">
                  <c:v>6.0449149623961258E-2</c:v>
                </c:pt>
                <c:pt idx="68">
                  <c:v>5.9559401509754771E-2</c:v>
                </c:pt>
                <c:pt idx="69">
                  <c:v>5.8615393978769567E-2</c:v>
                </c:pt>
                <c:pt idx="70">
                  <c:v>5.6593616065038134E-2</c:v>
                </c:pt>
                <c:pt idx="71">
                  <c:v>5.6491991573278083E-2</c:v>
                </c:pt>
                <c:pt idx="72">
                  <c:v>5.6836906712917322E-2</c:v>
                </c:pt>
                <c:pt idx="73">
                  <c:v>5.5730411330379134E-2</c:v>
                </c:pt>
                <c:pt idx="74">
                  <c:v>5.7632535350995932E-2</c:v>
                </c:pt>
                <c:pt idx="75">
                  <c:v>5.4301918201162723E-2</c:v>
                </c:pt>
                <c:pt idx="76">
                  <c:v>5.4160414165174572E-2</c:v>
                </c:pt>
                <c:pt idx="77">
                  <c:v>5.4218928721563413E-2</c:v>
                </c:pt>
                <c:pt idx="78">
                  <c:v>5.3274899861416959E-2</c:v>
                </c:pt>
                <c:pt idx="79">
                  <c:v>5.4853493243890009E-2</c:v>
                </c:pt>
                <c:pt idx="80">
                  <c:v>5.3798614994594832E-2</c:v>
                </c:pt>
                <c:pt idx="81">
                  <c:v>5.534021328543752E-2</c:v>
                </c:pt>
                <c:pt idx="82">
                  <c:v>5.4259794539578812E-2</c:v>
                </c:pt>
                <c:pt idx="83">
                  <c:v>5.6657963415782407E-2</c:v>
                </c:pt>
                <c:pt idx="84">
                  <c:v>5.8359768542586579E-2</c:v>
                </c:pt>
                <c:pt idx="85">
                  <c:v>5.7915900286590521E-2</c:v>
                </c:pt>
                <c:pt idx="86">
                  <c:v>6.0770610381866423E-2</c:v>
                </c:pt>
                <c:pt idx="87">
                  <c:v>6.0291021013632123E-2</c:v>
                </c:pt>
                <c:pt idx="88">
                  <c:v>6.8817054344384732E-2</c:v>
                </c:pt>
                <c:pt idx="89">
                  <c:v>6.8835678749270254E-2</c:v>
                </c:pt>
                <c:pt idx="90">
                  <c:v>7.1653904728550127E-2</c:v>
                </c:pt>
                <c:pt idx="91">
                  <c:v>7.3403223718706834E-2</c:v>
                </c:pt>
                <c:pt idx="92">
                  <c:v>7.2831810943309094E-2</c:v>
                </c:pt>
                <c:pt idx="93">
                  <c:v>7.4307040038095934E-2</c:v>
                </c:pt>
                <c:pt idx="94">
                  <c:v>7.6228531677907344E-2</c:v>
                </c:pt>
                <c:pt idx="95">
                  <c:v>7.4602597983718932E-2</c:v>
                </c:pt>
                <c:pt idx="96">
                  <c:v>7.6366410537368534E-2</c:v>
                </c:pt>
                <c:pt idx="97">
                  <c:v>7.7433426314621176E-2</c:v>
                </c:pt>
                <c:pt idx="98">
                  <c:v>7.9403297792849895E-2</c:v>
                </c:pt>
                <c:pt idx="99">
                  <c:v>7.8938438023307411E-2</c:v>
                </c:pt>
                <c:pt idx="100">
                  <c:v>7.9339118293336119E-2</c:v>
                </c:pt>
                <c:pt idx="101">
                  <c:v>7.9134432482153322E-2</c:v>
                </c:pt>
                <c:pt idx="102">
                  <c:v>8.1904084606424232E-2</c:v>
                </c:pt>
                <c:pt idx="103">
                  <c:v>8.3000648756259343E-2</c:v>
                </c:pt>
                <c:pt idx="104">
                  <c:v>8.6087387976711519E-2</c:v>
                </c:pt>
                <c:pt idx="105">
                  <c:v>8.6209103530678788E-2</c:v>
                </c:pt>
              </c:numCache>
            </c:numRef>
          </c:val>
          <c:smooth val="0"/>
        </c:ser>
        <c:ser>
          <c:idx val="3"/>
          <c:order val="3"/>
          <c:tx>
            <c:strRef>
              <c:f>'STAT.ARADY_PKG.VYSTUP-8'!$AK$5</c:f>
              <c:strCache>
                <c:ptCount val="1"/>
                <c:pt idx="0">
                  <c:v>Domácnosti - živnosti</c:v>
                </c:pt>
              </c:strCache>
            </c:strRef>
          </c:tx>
          <c:marker>
            <c:symbol val="none"/>
          </c:marker>
          <c:cat>
            <c:numRef>
              <c:f>'STAT.ARADY_PKG.VYSTUP-8'!$AG$6:$AG$111</c:f>
              <c:numCache>
                <c:formatCode>d/m/yyyy</c:formatCode>
                <c:ptCount val="106"/>
                <c:pt idx="0">
                  <c:v>37287</c:v>
                </c:pt>
                <c:pt idx="1">
                  <c:v>37315</c:v>
                </c:pt>
                <c:pt idx="2">
                  <c:v>37346</c:v>
                </c:pt>
                <c:pt idx="3">
                  <c:v>37376</c:v>
                </c:pt>
                <c:pt idx="4">
                  <c:v>37407</c:v>
                </c:pt>
                <c:pt idx="5">
                  <c:v>37437</c:v>
                </c:pt>
                <c:pt idx="6">
                  <c:v>37468</c:v>
                </c:pt>
                <c:pt idx="7">
                  <c:v>37499</c:v>
                </c:pt>
                <c:pt idx="8">
                  <c:v>37529</c:v>
                </c:pt>
                <c:pt idx="9">
                  <c:v>37560</c:v>
                </c:pt>
                <c:pt idx="10">
                  <c:v>37590</c:v>
                </c:pt>
                <c:pt idx="11">
                  <c:v>37621</c:v>
                </c:pt>
                <c:pt idx="12">
                  <c:v>37652</c:v>
                </c:pt>
                <c:pt idx="13">
                  <c:v>37680</c:v>
                </c:pt>
                <c:pt idx="14">
                  <c:v>37711</c:v>
                </c:pt>
                <c:pt idx="15">
                  <c:v>37741</c:v>
                </c:pt>
                <c:pt idx="16">
                  <c:v>37772</c:v>
                </c:pt>
                <c:pt idx="17">
                  <c:v>37802</c:v>
                </c:pt>
                <c:pt idx="18">
                  <c:v>37833</c:v>
                </c:pt>
                <c:pt idx="19">
                  <c:v>37864</c:v>
                </c:pt>
                <c:pt idx="20">
                  <c:v>37894</c:v>
                </c:pt>
                <c:pt idx="21">
                  <c:v>37925</c:v>
                </c:pt>
                <c:pt idx="22">
                  <c:v>37955</c:v>
                </c:pt>
                <c:pt idx="23">
                  <c:v>37986</c:v>
                </c:pt>
                <c:pt idx="24">
                  <c:v>38017</c:v>
                </c:pt>
                <c:pt idx="25">
                  <c:v>38046</c:v>
                </c:pt>
                <c:pt idx="26">
                  <c:v>38077</c:v>
                </c:pt>
                <c:pt idx="27">
                  <c:v>38107</c:v>
                </c:pt>
                <c:pt idx="28">
                  <c:v>38138</c:v>
                </c:pt>
                <c:pt idx="29">
                  <c:v>38168</c:v>
                </c:pt>
                <c:pt idx="30">
                  <c:v>38199</c:v>
                </c:pt>
                <c:pt idx="31">
                  <c:v>38230</c:v>
                </c:pt>
                <c:pt idx="32">
                  <c:v>38260</c:v>
                </c:pt>
                <c:pt idx="33">
                  <c:v>38291</c:v>
                </c:pt>
                <c:pt idx="34">
                  <c:v>38321</c:v>
                </c:pt>
                <c:pt idx="35">
                  <c:v>38352</c:v>
                </c:pt>
                <c:pt idx="36">
                  <c:v>38383</c:v>
                </c:pt>
                <c:pt idx="37">
                  <c:v>38411</c:v>
                </c:pt>
                <c:pt idx="38">
                  <c:v>38442</c:v>
                </c:pt>
                <c:pt idx="39">
                  <c:v>38472</c:v>
                </c:pt>
                <c:pt idx="40">
                  <c:v>38503</c:v>
                </c:pt>
                <c:pt idx="41">
                  <c:v>38533</c:v>
                </c:pt>
                <c:pt idx="42">
                  <c:v>38564</c:v>
                </c:pt>
                <c:pt idx="43">
                  <c:v>38595</c:v>
                </c:pt>
                <c:pt idx="44">
                  <c:v>38625</c:v>
                </c:pt>
                <c:pt idx="45">
                  <c:v>38656</c:v>
                </c:pt>
                <c:pt idx="46">
                  <c:v>38686</c:v>
                </c:pt>
                <c:pt idx="47">
                  <c:v>38717</c:v>
                </c:pt>
                <c:pt idx="48">
                  <c:v>38748</c:v>
                </c:pt>
                <c:pt idx="49">
                  <c:v>38776</c:v>
                </c:pt>
                <c:pt idx="50">
                  <c:v>38807</c:v>
                </c:pt>
                <c:pt idx="51">
                  <c:v>38837</c:v>
                </c:pt>
                <c:pt idx="52">
                  <c:v>38868</c:v>
                </c:pt>
                <c:pt idx="53">
                  <c:v>38898</c:v>
                </c:pt>
                <c:pt idx="54">
                  <c:v>38929</c:v>
                </c:pt>
                <c:pt idx="55">
                  <c:v>38960</c:v>
                </c:pt>
                <c:pt idx="56">
                  <c:v>38990</c:v>
                </c:pt>
                <c:pt idx="57">
                  <c:v>39021</c:v>
                </c:pt>
                <c:pt idx="58">
                  <c:v>39051</c:v>
                </c:pt>
                <c:pt idx="59">
                  <c:v>39082</c:v>
                </c:pt>
                <c:pt idx="60">
                  <c:v>39113</c:v>
                </c:pt>
                <c:pt idx="61">
                  <c:v>39141</c:v>
                </c:pt>
                <c:pt idx="62">
                  <c:v>39172</c:v>
                </c:pt>
                <c:pt idx="63">
                  <c:v>39202</c:v>
                </c:pt>
                <c:pt idx="64">
                  <c:v>39233</c:v>
                </c:pt>
                <c:pt idx="65">
                  <c:v>39263</c:v>
                </c:pt>
                <c:pt idx="66">
                  <c:v>39294</c:v>
                </c:pt>
                <c:pt idx="67">
                  <c:v>39325</c:v>
                </c:pt>
                <c:pt idx="68">
                  <c:v>39355</c:v>
                </c:pt>
                <c:pt idx="69">
                  <c:v>39386</c:v>
                </c:pt>
                <c:pt idx="70">
                  <c:v>39416</c:v>
                </c:pt>
                <c:pt idx="71">
                  <c:v>39447</c:v>
                </c:pt>
                <c:pt idx="72">
                  <c:v>39478</c:v>
                </c:pt>
                <c:pt idx="73">
                  <c:v>39507</c:v>
                </c:pt>
                <c:pt idx="74">
                  <c:v>39538</c:v>
                </c:pt>
                <c:pt idx="75">
                  <c:v>39568</c:v>
                </c:pt>
                <c:pt idx="76">
                  <c:v>39599</c:v>
                </c:pt>
                <c:pt idx="77">
                  <c:v>39629</c:v>
                </c:pt>
                <c:pt idx="78">
                  <c:v>39660</c:v>
                </c:pt>
                <c:pt idx="79">
                  <c:v>39691</c:v>
                </c:pt>
                <c:pt idx="80">
                  <c:v>39721</c:v>
                </c:pt>
                <c:pt idx="81">
                  <c:v>39752</c:v>
                </c:pt>
                <c:pt idx="82">
                  <c:v>39782</c:v>
                </c:pt>
                <c:pt idx="83">
                  <c:v>39813</c:v>
                </c:pt>
                <c:pt idx="84">
                  <c:v>39844</c:v>
                </c:pt>
                <c:pt idx="85">
                  <c:v>39872</c:v>
                </c:pt>
                <c:pt idx="86">
                  <c:v>39903</c:v>
                </c:pt>
                <c:pt idx="87">
                  <c:v>39933</c:v>
                </c:pt>
                <c:pt idx="88">
                  <c:v>39964</c:v>
                </c:pt>
                <c:pt idx="89">
                  <c:v>39994</c:v>
                </c:pt>
                <c:pt idx="90">
                  <c:v>40025</c:v>
                </c:pt>
                <c:pt idx="91">
                  <c:v>40056</c:v>
                </c:pt>
                <c:pt idx="92">
                  <c:v>40086</c:v>
                </c:pt>
                <c:pt idx="93">
                  <c:v>40117</c:v>
                </c:pt>
                <c:pt idx="94">
                  <c:v>40147</c:v>
                </c:pt>
                <c:pt idx="95">
                  <c:v>40178</c:v>
                </c:pt>
                <c:pt idx="96">
                  <c:v>40209</c:v>
                </c:pt>
                <c:pt idx="97">
                  <c:v>40237</c:v>
                </c:pt>
                <c:pt idx="98">
                  <c:v>40268</c:v>
                </c:pt>
                <c:pt idx="99">
                  <c:v>40298</c:v>
                </c:pt>
                <c:pt idx="100">
                  <c:v>40329</c:v>
                </c:pt>
                <c:pt idx="101">
                  <c:v>40359</c:v>
                </c:pt>
                <c:pt idx="102">
                  <c:v>40390</c:v>
                </c:pt>
                <c:pt idx="103">
                  <c:v>40421</c:v>
                </c:pt>
                <c:pt idx="104">
                  <c:v>40451</c:v>
                </c:pt>
                <c:pt idx="105">
                  <c:v>40482</c:v>
                </c:pt>
              </c:numCache>
            </c:numRef>
          </c:cat>
          <c:val>
            <c:numRef>
              <c:f>'STAT.ARADY_PKG.VYSTUP-8'!$AK$6:$AK$111</c:f>
              <c:numCache>
                <c:formatCode>0.00%</c:formatCode>
                <c:ptCount val="106"/>
                <c:pt idx="0">
                  <c:v>0.53227035669990064</c:v>
                </c:pt>
                <c:pt idx="1">
                  <c:v>0.5068080286612906</c:v>
                </c:pt>
                <c:pt idx="2">
                  <c:v>0.5381795084972445</c:v>
                </c:pt>
                <c:pt idx="3">
                  <c:v>0.49845485634408476</c:v>
                </c:pt>
                <c:pt idx="4">
                  <c:v>0.5014891095753935</c:v>
                </c:pt>
                <c:pt idx="5">
                  <c:v>0.48417258538908153</c:v>
                </c:pt>
                <c:pt idx="6">
                  <c:v>0.45838726310362826</c:v>
                </c:pt>
                <c:pt idx="7">
                  <c:v>0.47213490915949624</c:v>
                </c:pt>
                <c:pt idx="8">
                  <c:v>0.46268351959202381</c:v>
                </c:pt>
                <c:pt idx="9">
                  <c:v>0.4707006149891923</c:v>
                </c:pt>
                <c:pt idx="10">
                  <c:v>0.47234277829697752</c:v>
                </c:pt>
                <c:pt idx="11">
                  <c:v>0.45558993122737712</c:v>
                </c:pt>
                <c:pt idx="12">
                  <c:v>0.49114527786297257</c:v>
                </c:pt>
                <c:pt idx="13">
                  <c:v>0.49014092275448101</c:v>
                </c:pt>
                <c:pt idx="14">
                  <c:v>0.47065489269377991</c:v>
                </c:pt>
                <c:pt idx="15">
                  <c:v>0.46295076306571914</c:v>
                </c:pt>
                <c:pt idx="16">
                  <c:v>0.46015027132322789</c:v>
                </c:pt>
                <c:pt idx="17">
                  <c:v>0.43957504512675932</c:v>
                </c:pt>
                <c:pt idx="18">
                  <c:v>0.42713078843099261</c:v>
                </c:pt>
                <c:pt idx="19">
                  <c:v>0.42911490017994158</c:v>
                </c:pt>
                <c:pt idx="20">
                  <c:v>0.33080047929393136</c:v>
                </c:pt>
                <c:pt idx="21">
                  <c:v>0.33839510122013083</c:v>
                </c:pt>
                <c:pt idx="22">
                  <c:v>0.33632921250750503</c:v>
                </c:pt>
                <c:pt idx="23">
                  <c:v>0.34314768099454851</c:v>
                </c:pt>
                <c:pt idx="24">
                  <c:v>0.35413809826415632</c:v>
                </c:pt>
                <c:pt idx="25">
                  <c:v>0.34830615749038085</c:v>
                </c:pt>
                <c:pt idx="26">
                  <c:v>0.29945029755537939</c:v>
                </c:pt>
                <c:pt idx="27">
                  <c:v>0.29916128204030984</c:v>
                </c:pt>
                <c:pt idx="28">
                  <c:v>0.31085647617659318</c:v>
                </c:pt>
                <c:pt idx="29">
                  <c:v>0.29255896016447069</c:v>
                </c:pt>
                <c:pt idx="30">
                  <c:v>0.29436206289792138</c:v>
                </c:pt>
                <c:pt idx="31">
                  <c:v>0.26971807864684288</c:v>
                </c:pt>
                <c:pt idx="32">
                  <c:v>0.26234946163808937</c:v>
                </c:pt>
                <c:pt idx="33">
                  <c:v>0.26212958464901631</c:v>
                </c:pt>
                <c:pt idx="34">
                  <c:v>0.25577377636590837</c:v>
                </c:pt>
                <c:pt idx="35">
                  <c:v>0.2365985806585259</c:v>
                </c:pt>
                <c:pt idx="36">
                  <c:v>0.23620931980867921</c:v>
                </c:pt>
                <c:pt idx="37">
                  <c:v>0.23383198995385782</c:v>
                </c:pt>
                <c:pt idx="38">
                  <c:v>0.23276028105717952</c:v>
                </c:pt>
                <c:pt idx="39">
                  <c:v>0.22384472023380717</c:v>
                </c:pt>
                <c:pt idx="40">
                  <c:v>0.2504456390781436</c:v>
                </c:pt>
                <c:pt idx="41">
                  <c:v>0.22839081477646644</c:v>
                </c:pt>
                <c:pt idx="42">
                  <c:v>0.22852184365218978</c:v>
                </c:pt>
                <c:pt idx="43">
                  <c:v>0.22308719748016742</c:v>
                </c:pt>
                <c:pt idx="44">
                  <c:v>0.21717148549110496</c:v>
                </c:pt>
                <c:pt idx="45">
                  <c:v>0.21590007101976041</c:v>
                </c:pt>
                <c:pt idx="46">
                  <c:v>0.21665873091451607</c:v>
                </c:pt>
                <c:pt idx="47">
                  <c:v>0.19661280250993771</c:v>
                </c:pt>
                <c:pt idx="48">
                  <c:v>0.19964822147827371</c:v>
                </c:pt>
                <c:pt idx="49">
                  <c:v>0.19448460359826297</c:v>
                </c:pt>
                <c:pt idx="50">
                  <c:v>0.20117248977022656</c:v>
                </c:pt>
                <c:pt idx="51">
                  <c:v>0.19789181070507156</c:v>
                </c:pt>
                <c:pt idx="52">
                  <c:v>0.23246598705725197</c:v>
                </c:pt>
                <c:pt idx="53">
                  <c:v>0.2194530293311564</c:v>
                </c:pt>
                <c:pt idx="54">
                  <c:v>0.22096241381570891</c:v>
                </c:pt>
                <c:pt idx="55">
                  <c:v>0.23244463373083848</c:v>
                </c:pt>
                <c:pt idx="56">
                  <c:v>0.20858103227957109</c:v>
                </c:pt>
                <c:pt idx="57">
                  <c:v>0.19775544955155644</c:v>
                </c:pt>
                <c:pt idx="58">
                  <c:v>0.19311971316183391</c:v>
                </c:pt>
                <c:pt idx="59">
                  <c:v>0.18319113685800581</c:v>
                </c:pt>
                <c:pt idx="60">
                  <c:v>0.1806943684148152</c:v>
                </c:pt>
                <c:pt idx="61">
                  <c:v>0.18123440157254764</c:v>
                </c:pt>
                <c:pt idx="62">
                  <c:v>0.15257923430191137</c:v>
                </c:pt>
                <c:pt idx="63">
                  <c:v>0.1486641959992154</c:v>
                </c:pt>
                <c:pt idx="64">
                  <c:v>0.16892544959991898</c:v>
                </c:pt>
                <c:pt idx="65">
                  <c:v>0.15040513341910308</c:v>
                </c:pt>
                <c:pt idx="66">
                  <c:v>0.16284843755232209</c:v>
                </c:pt>
                <c:pt idx="67">
                  <c:v>0.16551167031174513</c:v>
                </c:pt>
                <c:pt idx="68">
                  <c:v>0.15304185435628348</c:v>
                </c:pt>
                <c:pt idx="69">
                  <c:v>0.15268499028909024</c:v>
                </c:pt>
                <c:pt idx="70">
                  <c:v>0.14388999585103049</c:v>
                </c:pt>
                <c:pt idx="71">
                  <c:v>0.14222604158358271</c:v>
                </c:pt>
                <c:pt idx="72">
                  <c:v>0.14077754982112894</c:v>
                </c:pt>
                <c:pt idx="73">
                  <c:v>0.13676093071349804</c:v>
                </c:pt>
                <c:pt idx="74">
                  <c:v>0.13836088275211544</c:v>
                </c:pt>
                <c:pt idx="75">
                  <c:v>0.13172989212342662</c:v>
                </c:pt>
                <c:pt idx="76">
                  <c:v>0.13237939814587246</c:v>
                </c:pt>
                <c:pt idx="77">
                  <c:v>0.13733712925000238</c:v>
                </c:pt>
                <c:pt idx="78">
                  <c:v>0.12823875434170076</c:v>
                </c:pt>
                <c:pt idx="79">
                  <c:v>0.13602604103738003</c:v>
                </c:pt>
                <c:pt idx="80">
                  <c:v>0.12891093618310348</c:v>
                </c:pt>
                <c:pt idx="81">
                  <c:v>0.13335431235431233</c:v>
                </c:pt>
                <c:pt idx="82">
                  <c:v>0.13921565423233742</c:v>
                </c:pt>
                <c:pt idx="83">
                  <c:v>0.14680055165718847</c:v>
                </c:pt>
                <c:pt idx="84">
                  <c:v>0.14473323890462741</c:v>
                </c:pt>
                <c:pt idx="85">
                  <c:v>0.14659404670927334</c:v>
                </c:pt>
                <c:pt idx="86">
                  <c:v>0.14702208100769698</c:v>
                </c:pt>
                <c:pt idx="87">
                  <c:v>0.14681214523241753</c:v>
                </c:pt>
                <c:pt idx="88">
                  <c:v>0.15561772866102491</c:v>
                </c:pt>
                <c:pt idx="89">
                  <c:v>0.160394942437073</c:v>
                </c:pt>
                <c:pt idx="90">
                  <c:v>0.1673231670224799</c:v>
                </c:pt>
                <c:pt idx="91">
                  <c:v>0.18047461268983464</c:v>
                </c:pt>
                <c:pt idx="92">
                  <c:v>0.17105802711963358</c:v>
                </c:pt>
                <c:pt idx="93">
                  <c:v>0.16973548321067394</c:v>
                </c:pt>
                <c:pt idx="94">
                  <c:v>0.15942409243264888</c:v>
                </c:pt>
                <c:pt idx="95">
                  <c:v>0.1635089682112644</c:v>
                </c:pt>
                <c:pt idx="96">
                  <c:v>0.16959312629853937</c:v>
                </c:pt>
                <c:pt idx="97">
                  <c:v>0.16350508775934391</c:v>
                </c:pt>
                <c:pt idx="98">
                  <c:v>0.17164267014133491</c:v>
                </c:pt>
                <c:pt idx="99">
                  <c:v>0.17139373453250731</c:v>
                </c:pt>
                <c:pt idx="100">
                  <c:v>0.17289958522234194</c:v>
                </c:pt>
                <c:pt idx="101">
                  <c:v>0.16704544355580214</c:v>
                </c:pt>
                <c:pt idx="102">
                  <c:v>0.17234943027672803</c:v>
                </c:pt>
                <c:pt idx="103">
                  <c:v>0.19026254569624459</c:v>
                </c:pt>
                <c:pt idx="104">
                  <c:v>0.17974454562121894</c:v>
                </c:pt>
                <c:pt idx="105">
                  <c:v>0.18052177920728002</c:v>
                </c:pt>
              </c:numCache>
            </c:numRef>
          </c:val>
          <c:smooth val="0"/>
        </c:ser>
        <c:ser>
          <c:idx val="4"/>
          <c:order val="4"/>
          <c:tx>
            <c:strRef>
              <c:f>'STAT.ARADY_PKG.VYSTUP-8'!$AL$5</c:f>
              <c:strCache>
                <c:ptCount val="1"/>
                <c:pt idx="0">
                  <c:v>Domácnosti - obyvatelstvo</c:v>
                </c:pt>
              </c:strCache>
            </c:strRef>
          </c:tx>
          <c:marker>
            <c:symbol val="none"/>
          </c:marker>
          <c:cat>
            <c:numRef>
              <c:f>'STAT.ARADY_PKG.VYSTUP-8'!$AG$6:$AG$111</c:f>
              <c:numCache>
                <c:formatCode>d/m/yyyy</c:formatCode>
                <c:ptCount val="106"/>
                <c:pt idx="0">
                  <c:v>37287</c:v>
                </c:pt>
                <c:pt idx="1">
                  <c:v>37315</c:v>
                </c:pt>
                <c:pt idx="2">
                  <c:v>37346</c:v>
                </c:pt>
                <c:pt idx="3">
                  <c:v>37376</c:v>
                </c:pt>
                <c:pt idx="4">
                  <c:v>37407</c:v>
                </c:pt>
                <c:pt idx="5">
                  <c:v>37437</c:v>
                </c:pt>
                <c:pt idx="6">
                  <c:v>37468</c:v>
                </c:pt>
                <c:pt idx="7">
                  <c:v>37499</c:v>
                </c:pt>
                <c:pt idx="8">
                  <c:v>37529</c:v>
                </c:pt>
                <c:pt idx="9">
                  <c:v>37560</c:v>
                </c:pt>
                <c:pt idx="10">
                  <c:v>37590</c:v>
                </c:pt>
                <c:pt idx="11">
                  <c:v>37621</c:v>
                </c:pt>
                <c:pt idx="12">
                  <c:v>37652</c:v>
                </c:pt>
                <c:pt idx="13">
                  <c:v>37680</c:v>
                </c:pt>
                <c:pt idx="14">
                  <c:v>37711</c:v>
                </c:pt>
                <c:pt idx="15">
                  <c:v>37741</c:v>
                </c:pt>
                <c:pt idx="16">
                  <c:v>37772</c:v>
                </c:pt>
                <c:pt idx="17">
                  <c:v>37802</c:v>
                </c:pt>
                <c:pt idx="18">
                  <c:v>37833</c:v>
                </c:pt>
                <c:pt idx="19">
                  <c:v>37864</c:v>
                </c:pt>
                <c:pt idx="20">
                  <c:v>37894</c:v>
                </c:pt>
                <c:pt idx="21">
                  <c:v>37925</c:v>
                </c:pt>
                <c:pt idx="22">
                  <c:v>37955</c:v>
                </c:pt>
                <c:pt idx="23">
                  <c:v>37986</c:v>
                </c:pt>
                <c:pt idx="24">
                  <c:v>38017</c:v>
                </c:pt>
                <c:pt idx="25">
                  <c:v>38046</c:v>
                </c:pt>
                <c:pt idx="26">
                  <c:v>38077</c:v>
                </c:pt>
                <c:pt idx="27">
                  <c:v>38107</c:v>
                </c:pt>
                <c:pt idx="28">
                  <c:v>38138</c:v>
                </c:pt>
                <c:pt idx="29">
                  <c:v>38168</c:v>
                </c:pt>
                <c:pt idx="30">
                  <c:v>38199</c:v>
                </c:pt>
                <c:pt idx="31">
                  <c:v>38230</c:v>
                </c:pt>
                <c:pt idx="32">
                  <c:v>38260</c:v>
                </c:pt>
                <c:pt idx="33">
                  <c:v>38291</c:v>
                </c:pt>
                <c:pt idx="34">
                  <c:v>38321</c:v>
                </c:pt>
                <c:pt idx="35">
                  <c:v>38352</c:v>
                </c:pt>
                <c:pt idx="36">
                  <c:v>38383</c:v>
                </c:pt>
                <c:pt idx="37">
                  <c:v>38411</c:v>
                </c:pt>
                <c:pt idx="38">
                  <c:v>38442</c:v>
                </c:pt>
                <c:pt idx="39">
                  <c:v>38472</c:v>
                </c:pt>
                <c:pt idx="40">
                  <c:v>38503</c:v>
                </c:pt>
                <c:pt idx="41">
                  <c:v>38533</c:v>
                </c:pt>
                <c:pt idx="42">
                  <c:v>38564</c:v>
                </c:pt>
                <c:pt idx="43">
                  <c:v>38595</c:v>
                </c:pt>
                <c:pt idx="44">
                  <c:v>38625</c:v>
                </c:pt>
                <c:pt idx="45">
                  <c:v>38656</c:v>
                </c:pt>
                <c:pt idx="46">
                  <c:v>38686</c:v>
                </c:pt>
                <c:pt idx="47">
                  <c:v>38717</c:v>
                </c:pt>
                <c:pt idx="48">
                  <c:v>38748</c:v>
                </c:pt>
                <c:pt idx="49">
                  <c:v>38776</c:v>
                </c:pt>
                <c:pt idx="50">
                  <c:v>38807</c:v>
                </c:pt>
                <c:pt idx="51">
                  <c:v>38837</c:v>
                </c:pt>
                <c:pt idx="52">
                  <c:v>38868</c:v>
                </c:pt>
                <c:pt idx="53">
                  <c:v>38898</c:v>
                </c:pt>
                <c:pt idx="54">
                  <c:v>38929</c:v>
                </c:pt>
                <c:pt idx="55">
                  <c:v>38960</c:v>
                </c:pt>
                <c:pt idx="56">
                  <c:v>38990</c:v>
                </c:pt>
                <c:pt idx="57">
                  <c:v>39021</c:v>
                </c:pt>
                <c:pt idx="58">
                  <c:v>39051</c:v>
                </c:pt>
                <c:pt idx="59">
                  <c:v>39082</c:v>
                </c:pt>
                <c:pt idx="60">
                  <c:v>39113</c:v>
                </c:pt>
                <c:pt idx="61">
                  <c:v>39141</c:v>
                </c:pt>
                <c:pt idx="62">
                  <c:v>39172</c:v>
                </c:pt>
                <c:pt idx="63">
                  <c:v>39202</c:v>
                </c:pt>
                <c:pt idx="64">
                  <c:v>39233</c:v>
                </c:pt>
                <c:pt idx="65">
                  <c:v>39263</c:v>
                </c:pt>
                <c:pt idx="66">
                  <c:v>39294</c:v>
                </c:pt>
                <c:pt idx="67">
                  <c:v>39325</c:v>
                </c:pt>
                <c:pt idx="68">
                  <c:v>39355</c:v>
                </c:pt>
                <c:pt idx="69">
                  <c:v>39386</c:v>
                </c:pt>
                <c:pt idx="70">
                  <c:v>39416</c:v>
                </c:pt>
                <c:pt idx="71">
                  <c:v>39447</c:v>
                </c:pt>
                <c:pt idx="72">
                  <c:v>39478</c:v>
                </c:pt>
                <c:pt idx="73">
                  <c:v>39507</c:v>
                </c:pt>
                <c:pt idx="74">
                  <c:v>39538</c:v>
                </c:pt>
                <c:pt idx="75">
                  <c:v>39568</c:v>
                </c:pt>
                <c:pt idx="76">
                  <c:v>39599</c:v>
                </c:pt>
                <c:pt idx="77">
                  <c:v>39629</c:v>
                </c:pt>
                <c:pt idx="78">
                  <c:v>39660</c:v>
                </c:pt>
                <c:pt idx="79">
                  <c:v>39691</c:v>
                </c:pt>
                <c:pt idx="80">
                  <c:v>39721</c:v>
                </c:pt>
                <c:pt idx="81">
                  <c:v>39752</c:v>
                </c:pt>
                <c:pt idx="82">
                  <c:v>39782</c:v>
                </c:pt>
                <c:pt idx="83">
                  <c:v>39813</c:v>
                </c:pt>
                <c:pt idx="84">
                  <c:v>39844</c:v>
                </c:pt>
                <c:pt idx="85">
                  <c:v>39872</c:v>
                </c:pt>
                <c:pt idx="86">
                  <c:v>39903</c:v>
                </c:pt>
                <c:pt idx="87">
                  <c:v>39933</c:v>
                </c:pt>
                <c:pt idx="88">
                  <c:v>39964</c:v>
                </c:pt>
                <c:pt idx="89">
                  <c:v>39994</c:v>
                </c:pt>
                <c:pt idx="90">
                  <c:v>40025</c:v>
                </c:pt>
                <c:pt idx="91">
                  <c:v>40056</c:v>
                </c:pt>
                <c:pt idx="92">
                  <c:v>40086</c:v>
                </c:pt>
                <c:pt idx="93">
                  <c:v>40117</c:v>
                </c:pt>
                <c:pt idx="94">
                  <c:v>40147</c:v>
                </c:pt>
                <c:pt idx="95">
                  <c:v>40178</c:v>
                </c:pt>
                <c:pt idx="96">
                  <c:v>40209</c:v>
                </c:pt>
                <c:pt idx="97">
                  <c:v>40237</c:v>
                </c:pt>
                <c:pt idx="98">
                  <c:v>40268</c:v>
                </c:pt>
                <c:pt idx="99">
                  <c:v>40298</c:v>
                </c:pt>
                <c:pt idx="100">
                  <c:v>40329</c:v>
                </c:pt>
                <c:pt idx="101">
                  <c:v>40359</c:v>
                </c:pt>
                <c:pt idx="102">
                  <c:v>40390</c:v>
                </c:pt>
                <c:pt idx="103">
                  <c:v>40421</c:v>
                </c:pt>
                <c:pt idx="104">
                  <c:v>40451</c:v>
                </c:pt>
                <c:pt idx="105">
                  <c:v>40482</c:v>
                </c:pt>
              </c:numCache>
            </c:numRef>
          </c:cat>
          <c:val>
            <c:numRef>
              <c:f>'STAT.ARADY_PKG.VYSTUP-8'!$AL$6:$AL$111</c:f>
              <c:numCache>
                <c:formatCode>0.00%</c:formatCode>
                <c:ptCount val="106"/>
                <c:pt idx="0">
                  <c:v>5.5039835722812146E-2</c:v>
                </c:pt>
                <c:pt idx="1">
                  <c:v>5.7427904939777646E-2</c:v>
                </c:pt>
                <c:pt idx="2">
                  <c:v>5.7669135914436932E-2</c:v>
                </c:pt>
                <c:pt idx="3">
                  <c:v>5.4885144898466812E-2</c:v>
                </c:pt>
                <c:pt idx="4">
                  <c:v>6.0643079742226519E-2</c:v>
                </c:pt>
                <c:pt idx="5">
                  <c:v>6.1779845426577246E-2</c:v>
                </c:pt>
                <c:pt idx="6">
                  <c:v>6.3031945080091509E-2</c:v>
                </c:pt>
                <c:pt idx="7">
                  <c:v>6.4541258930395418E-2</c:v>
                </c:pt>
                <c:pt idx="8">
                  <c:v>6.4036427098919976E-2</c:v>
                </c:pt>
                <c:pt idx="9">
                  <c:v>6.7545990310192913E-2</c:v>
                </c:pt>
                <c:pt idx="10">
                  <c:v>6.6243976156493994E-2</c:v>
                </c:pt>
                <c:pt idx="11">
                  <c:v>6.7010938435594039E-2</c:v>
                </c:pt>
                <c:pt idx="12">
                  <c:v>5.8302946597052076E-2</c:v>
                </c:pt>
                <c:pt idx="13">
                  <c:v>5.8138410260988614E-2</c:v>
                </c:pt>
                <c:pt idx="14">
                  <c:v>5.9170008832795412E-2</c:v>
                </c:pt>
                <c:pt idx="15">
                  <c:v>5.7908569669678757E-2</c:v>
                </c:pt>
                <c:pt idx="16">
                  <c:v>5.6104699836239134E-2</c:v>
                </c:pt>
                <c:pt idx="17">
                  <c:v>5.373556754602013E-2</c:v>
                </c:pt>
                <c:pt idx="18">
                  <c:v>5.4507163978450117E-2</c:v>
                </c:pt>
                <c:pt idx="19">
                  <c:v>5.6226466398302317E-2</c:v>
                </c:pt>
                <c:pt idx="20">
                  <c:v>5.1016752779410986E-2</c:v>
                </c:pt>
                <c:pt idx="21">
                  <c:v>5.1058570731438997E-2</c:v>
                </c:pt>
                <c:pt idx="22">
                  <c:v>6.4009915633456232E-2</c:v>
                </c:pt>
                <c:pt idx="23">
                  <c:v>6.1393222564536533E-2</c:v>
                </c:pt>
                <c:pt idx="24">
                  <c:v>6.2327981651377776E-2</c:v>
                </c:pt>
                <c:pt idx="25">
                  <c:v>6.2827319530435174E-2</c:v>
                </c:pt>
                <c:pt idx="26">
                  <c:v>6.2169591112695523E-2</c:v>
                </c:pt>
                <c:pt idx="27">
                  <c:v>6.1793673508014124E-2</c:v>
                </c:pt>
                <c:pt idx="28">
                  <c:v>6.1221650681176146E-2</c:v>
                </c:pt>
                <c:pt idx="29">
                  <c:v>5.8778278726905435E-2</c:v>
                </c:pt>
                <c:pt idx="30">
                  <c:v>6.1531571101418304E-2</c:v>
                </c:pt>
                <c:pt idx="31">
                  <c:v>6.0851082935527434E-2</c:v>
                </c:pt>
                <c:pt idx="32">
                  <c:v>5.6191734881709414E-2</c:v>
                </c:pt>
                <c:pt idx="33">
                  <c:v>5.6871978553971976E-2</c:v>
                </c:pt>
                <c:pt idx="34">
                  <c:v>5.5541823124151915E-2</c:v>
                </c:pt>
                <c:pt idx="35">
                  <c:v>5.403032374346213E-2</c:v>
                </c:pt>
                <c:pt idx="36">
                  <c:v>5.4933982102329124E-2</c:v>
                </c:pt>
                <c:pt idx="37">
                  <c:v>5.5477820609905963E-2</c:v>
                </c:pt>
                <c:pt idx="38">
                  <c:v>5.6082654465899301E-2</c:v>
                </c:pt>
                <c:pt idx="39">
                  <c:v>5.6119906517458303E-2</c:v>
                </c:pt>
                <c:pt idx="40">
                  <c:v>5.5730955643369585E-2</c:v>
                </c:pt>
                <c:pt idx="41">
                  <c:v>5.5174843977488966E-2</c:v>
                </c:pt>
                <c:pt idx="42">
                  <c:v>5.7314751342467107E-2</c:v>
                </c:pt>
                <c:pt idx="43">
                  <c:v>5.6204548764141667E-2</c:v>
                </c:pt>
                <c:pt idx="44">
                  <c:v>5.4868063141274084E-2</c:v>
                </c:pt>
                <c:pt idx="45">
                  <c:v>5.4208656346229102E-2</c:v>
                </c:pt>
                <c:pt idx="46">
                  <c:v>5.1400319292025105E-2</c:v>
                </c:pt>
                <c:pt idx="47">
                  <c:v>5.0681856867456465E-2</c:v>
                </c:pt>
                <c:pt idx="48">
                  <c:v>5.2347905841582033E-2</c:v>
                </c:pt>
                <c:pt idx="49">
                  <c:v>5.1678308170011761E-2</c:v>
                </c:pt>
                <c:pt idx="50">
                  <c:v>5.0879590016751304E-2</c:v>
                </c:pt>
                <c:pt idx="51">
                  <c:v>5.1675506857049497E-2</c:v>
                </c:pt>
                <c:pt idx="52">
                  <c:v>5.2788786897720423E-2</c:v>
                </c:pt>
                <c:pt idx="53">
                  <c:v>5.1077808942101774E-2</c:v>
                </c:pt>
                <c:pt idx="54">
                  <c:v>5.2088554117054167E-2</c:v>
                </c:pt>
                <c:pt idx="55">
                  <c:v>5.2602706859002708E-2</c:v>
                </c:pt>
                <c:pt idx="56">
                  <c:v>5.0589906983353188E-2</c:v>
                </c:pt>
                <c:pt idx="57">
                  <c:v>4.9190289966150512E-2</c:v>
                </c:pt>
                <c:pt idx="58">
                  <c:v>4.7202364149429014E-2</c:v>
                </c:pt>
                <c:pt idx="59">
                  <c:v>4.5603613825492134E-2</c:v>
                </c:pt>
                <c:pt idx="60">
                  <c:v>5.4076237708994904E-2</c:v>
                </c:pt>
                <c:pt idx="61">
                  <c:v>5.3880119822514012E-2</c:v>
                </c:pt>
                <c:pt idx="62">
                  <c:v>5.3425691033277434E-2</c:v>
                </c:pt>
                <c:pt idx="63">
                  <c:v>5.2816526322204134E-2</c:v>
                </c:pt>
                <c:pt idx="64">
                  <c:v>5.3145154687940455E-2</c:v>
                </c:pt>
                <c:pt idx="65">
                  <c:v>5.1333273136419034E-2</c:v>
                </c:pt>
                <c:pt idx="66">
                  <c:v>5.3883387734564817E-2</c:v>
                </c:pt>
                <c:pt idx="67">
                  <c:v>5.3649107310823341E-2</c:v>
                </c:pt>
                <c:pt idx="68">
                  <c:v>5.3556055110345564E-2</c:v>
                </c:pt>
                <c:pt idx="69">
                  <c:v>5.2673941682662546E-2</c:v>
                </c:pt>
                <c:pt idx="70">
                  <c:v>5.1279100860113766E-2</c:v>
                </c:pt>
                <c:pt idx="71">
                  <c:v>5.1504983085898903E-2</c:v>
                </c:pt>
                <c:pt idx="72">
                  <c:v>5.2026773649409594E-2</c:v>
                </c:pt>
                <c:pt idx="73">
                  <c:v>5.1115774412990284E-2</c:v>
                </c:pt>
                <c:pt idx="74">
                  <c:v>5.3014181241817122E-2</c:v>
                </c:pt>
                <c:pt idx="75">
                  <c:v>4.9899957694463884E-2</c:v>
                </c:pt>
                <c:pt idx="76">
                  <c:v>4.9754123713195784E-2</c:v>
                </c:pt>
                <c:pt idx="77">
                  <c:v>4.9512625153317898E-2</c:v>
                </c:pt>
                <c:pt idx="78">
                  <c:v>4.9069340565427673E-2</c:v>
                </c:pt>
                <c:pt idx="79">
                  <c:v>5.0357245354668713E-2</c:v>
                </c:pt>
                <c:pt idx="80">
                  <c:v>4.9670979301006474E-2</c:v>
                </c:pt>
                <c:pt idx="81">
                  <c:v>5.1078498010166784E-2</c:v>
                </c:pt>
                <c:pt idx="82">
                  <c:v>4.968449400230724E-2</c:v>
                </c:pt>
                <c:pt idx="83">
                  <c:v>5.1876172282730337E-2</c:v>
                </c:pt>
                <c:pt idx="84">
                  <c:v>5.3855409879981803E-2</c:v>
                </c:pt>
                <c:pt idx="85">
                  <c:v>5.3334252585917417E-2</c:v>
                </c:pt>
                <c:pt idx="86">
                  <c:v>5.6349095204498663E-2</c:v>
                </c:pt>
                <c:pt idx="87">
                  <c:v>5.5861578786363005E-2</c:v>
                </c:pt>
                <c:pt idx="88">
                  <c:v>6.4402738246345723E-2</c:v>
                </c:pt>
                <c:pt idx="89">
                  <c:v>6.4203999011639992E-2</c:v>
                </c:pt>
                <c:pt idx="90">
                  <c:v>6.6851798833107781E-2</c:v>
                </c:pt>
                <c:pt idx="91">
                  <c:v>6.8078334555847414E-2</c:v>
                </c:pt>
                <c:pt idx="92">
                  <c:v>6.7987810555662123E-2</c:v>
                </c:pt>
                <c:pt idx="93">
                  <c:v>6.9657103394214978E-2</c:v>
                </c:pt>
                <c:pt idx="94">
                  <c:v>7.2265173263140303E-2</c:v>
                </c:pt>
                <c:pt idx="95">
                  <c:v>7.0422678044529993E-2</c:v>
                </c:pt>
                <c:pt idx="96">
                  <c:v>7.369094977609239E-2</c:v>
                </c:pt>
                <c:pt idx="97">
                  <c:v>7.5167886626737498E-2</c:v>
                </c:pt>
                <c:pt idx="98">
                  <c:v>7.6930513872580833E-2</c:v>
                </c:pt>
                <c:pt idx="99">
                  <c:v>7.6486922389891132E-2</c:v>
                </c:pt>
                <c:pt idx="100">
                  <c:v>7.68991438122896E-2</c:v>
                </c:pt>
                <c:pt idx="101">
                  <c:v>7.6998593852070904E-2</c:v>
                </c:pt>
                <c:pt idx="102">
                  <c:v>7.9733353231487114E-2</c:v>
                </c:pt>
                <c:pt idx="103">
                  <c:v>8.0205520466701194E-2</c:v>
                </c:pt>
                <c:pt idx="104">
                  <c:v>8.4070193668720553E-2</c:v>
                </c:pt>
                <c:pt idx="105">
                  <c:v>8.4253547790264768E-2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32317184"/>
        <c:axId val="132320640"/>
      </c:lineChart>
      <c:dateAx>
        <c:axId val="132317184"/>
        <c:scaling>
          <c:orientation val="minMax"/>
        </c:scaling>
        <c:delete val="0"/>
        <c:axPos val="b"/>
        <c:numFmt formatCode="yyyy" sourceLinked="0"/>
        <c:majorTickMark val="out"/>
        <c:minorTickMark val="none"/>
        <c:tickLblPos val="nextTo"/>
        <c:txPr>
          <a:bodyPr rot="-2700000"/>
          <a:lstStyle/>
          <a:p>
            <a:pPr>
              <a:defRPr/>
            </a:pPr>
            <a:endParaRPr lang="cs-CZ"/>
          </a:p>
        </c:txPr>
        <c:crossAx val="132320640"/>
        <c:crosses val="autoZero"/>
        <c:auto val="1"/>
        <c:lblOffset val="100"/>
        <c:baseTimeUnit val="months"/>
      </c:dateAx>
      <c:valAx>
        <c:axId val="132320640"/>
        <c:scaling>
          <c:orientation val="minMax"/>
        </c:scaling>
        <c:delete val="0"/>
        <c:axPos val="l"/>
        <c:majorGridlines/>
        <c:numFmt formatCode="0&quot; &quot;%" sourceLinked="0"/>
        <c:majorTickMark val="out"/>
        <c:minorTickMark val="none"/>
        <c:tickLblPos val="nextTo"/>
        <c:crossAx val="132317184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.59380895569871961"/>
          <c:y val="3.1226998264561202E-2"/>
          <c:w val="0.35347715225436388"/>
          <c:h val="0.45832164422070198"/>
        </c:manualLayout>
      </c:layout>
      <c:overlay val="0"/>
    </c:legend>
    <c:plotVisOnly val="1"/>
    <c:dispBlanksAs val="gap"/>
    <c:showDLblsOverMax val="0"/>
  </c:chart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rotY val="20"/>
      <c:rAngAx val="1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0.12673840769903771"/>
          <c:y val="5.1400554097404488E-2"/>
          <c:w val="0.84186023622049611"/>
          <c:h val="0.79455021741051868"/>
        </c:manualLayout>
      </c:layout>
      <c:bar3DChart>
        <c:barDir val="col"/>
        <c:grouping val="clustered"/>
        <c:varyColors val="0"/>
        <c:ser>
          <c:idx val="0"/>
          <c:order val="0"/>
          <c:tx>
            <c:strRef>
              <c:f>'STAT.ARADY_PKG.VYSTUP-8'!$AN$117</c:f>
              <c:strCache>
                <c:ptCount val="1"/>
                <c:pt idx="0">
                  <c:v>nefinanční podniky</c:v>
                </c:pt>
              </c:strCache>
            </c:strRef>
          </c:tx>
          <c:invertIfNegative val="0"/>
          <c:cat>
            <c:strRef>
              <c:f>'STAT.ARADY_PKG.VYSTUP-8'!$AM$118:$AM$121</c:f>
              <c:strCache>
                <c:ptCount val="4"/>
                <c:pt idx="0">
                  <c:v>sledované</c:v>
                </c:pt>
                <c:pt idx="1">
                  <c:v>nestandartní</c:v>
                </c:pt>
                <c:pt idx="2">
                  <c:v>pochybné</c:v>
                </c:pt>
                <c:pt idx="3">
                  <c:v>ztrátové</c:v>
                </c:pt>
              </c:strCache>
            </c:strRef>
          </c:cat>
          <c:val>
            <c:numRef>
              <c:f>'STAT.ARADY_PKG.VYSTUP-8'!$AN$118:$AN$121</c:f>
              <c:numCache>
                <c:formatCode>General</c:formatCode>
                <c:ptCount val="4"/>
                <c:pt idx="0">
                  <c:v>50592</c:v>
                </c:pt>
                <c:pt idx="1">
                  <c:v>26366.7</c:v>
                </c:pt>
                <c:pt idx="2">
                  <c:v>8619.6</c:v>
                </c:pt>
                <c:pt idx="3">
                  <c:v>26553.7</c:v>
                </c:pt>
              </c:numCache>
            </c:numRef>
          </c:val>
        </c:ser>
        <c:ser>
          <c:idx val="1"/>
          <c:order val="1"/>
          <c:tx>
            <c:strRef>
              <c:f>'STAT.ARADY_PKG.VYSTUP-8'!$AO$117</c:f>
              <c:strCache>
                <c:ptCount val="1"/>
                <c:pt idx="0">
                  <c:v>domácnosti</c:v>
                </c:pt>
              </c:strCache>
            </c:strRef>
          </c:tx>
          <c:invertIfNegative val="0"/>
          <c:cat>
            <c:strRef>
              <c:f>'STAT.ARADY_PKG.VYSTUP-8'!$AM$118:$AM$121</c:f>
              <c:strCache>
                <c:ptCount val="4"/>
                <c:pt idx="0">
                  <c:v>sledované</c:v>
                </c:pt>
                <c:pt idx="1">
                  <c:v>nestandartní</c:v>
                </c:pt>
                <c:pt idx="2">
                  <c:v>pochybné</c:v>
                </c:pt>
                <c:pt idx="3">
                  <c:v>ztrátové</c:v>
                </c:pt>
              </c:strCache>
            </c:strRef>
          </c:cat>
          <c:val>
            <c:numRef>
              <c:f>'STAT.ARADY_PKG.VYSTUP-8'!$AO$118:$AO$121</c:f>
              <c:numCache>
                <c:formatCode>General</c:formatCode>
                <c:ptCount val="4"/>
                <c:pt idx="0">
                  <c:v>33903.1</c:v>
                </c:pt>
                <c:pt idx="1">
                  <c:v>16274.9</c:v>
                </c:pt>
                <c:pt idx="2">
                  <c:v>9690.5</c:v>
                </c:pt>
                <c:pt idx="3">
                  <c:v>27751.8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137008256"/>
        <c:axId val="137175424"/>
        <c:axId val="0"/>
      </c:bar3DChart>
      <c:catAx>
        <c:axId val="137008256"/>
        <c:scaling>
          <c:orientation val="minMax"/>
        </c:scaling>
        <c:delete val="0"/>
        <c:axPos val="b"/>
        <c:majorTickMark val="none"/>
        <c:minorTickMark val="none"/>
        <c:tickLblPos val="nextTo"/>
        <c:crossAx val="137175424"/>
        <c:crosses val="autoZero"/>
        <c:auto val="1"/>
        <c:lblAlgn val="ctr"/>
        <c:lblOffset val="100"/>
        <c:noMultiLvlLbl val="0"/>
      </c:catAx>
      <c:valAx>
        <c:axId val="137175424"/>
        <c:scaling>
          <c:orientation val="minMax"/>
        </c:scaling>
        <c:delete val="0"/>
        <c:axPos val="l"/>
        <c:majorGridlines/>
        <c:numFmt formatCode="#,##0" sourceLinked="0"/>
        <c:majorTickMark val="out"/>
        <c:minorTickMark val="none"/>
        <c:tickLblPos val="nextTo"/>
        <c:crossAx val="137008256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.57119284725939545"/>
          <c:y val="0.11132779779319053"/>
          <c:w val="0.26195691163605161"/>
          <c:h val="0.24063647127990873"/>
        </c:manualLayout>
      </c:layout>
      <c:overlay val="0"/>
    </c:legend>
    <c:plotVisOnly val="1"/>
    <c:dispBlanksAs val="gap"/>
    <c:showDLblsOverMax val="0"/>
  </c:chart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8.8367861660595196E-2"/>
          <c:y val="6.368512817572243E-2"/>
          <c:w val="0.87633659612869541"/>
          <c:h val="0.74343106142328286"/>
        </c:manualLayout>
      </c:layout>
      <c:lineChart>
        <c:grouping val="standard"/>
        <c:varyColors val="0"/>
        <c:ser>
          <c:idx val="0"/>
          <c:order val="0"/>
          <c:tx>
            <c:strRef>
              <c:f>'STAT.ARADY_PKG.VYSTUP-8'!$W$5</c:f>
              <c:strCache>
                <c:ptCount val="1"/>
                <c:pt idx="0">
                  <c:v>Na spotřebu</c:v>
                </c:pt>
              </c:strCache>
            </c:strRef>
          </c:tx>
          <c:marker>
            <c:symbol val="none"/>
          </c:marker>
          <c:cat>
            <c:numRef>
              <c:f>'STAT.ARADY_PKG.VYSTUP-8'!$V$6:$V$111</c:f>
              <c:numCache>
                <c:formatCode>d/m/yyyy</c:formatCode>
                <c:ptCount val="106"/>
                <c:pt idx="0">
                  <c:v>37287</c:v>
                </c:pt>
                <c:pt idx="1">
                  <c:v>37315</c:v>
                </c:pt>
                <c:pt idx="2">
                  <c:v>37346</c:v>
                </c:pt>
                <c:pt idx="3">
                  <c:v>37376</c:v>
                </c:pt>
                <c:pt idx="4">
                  <c:v>37407</c:v>
                </c:pt>
                <c:pt idx="5">
                  <c:v>37437</c:v>
                </c:pt>
                <c:pt idx="6">
                  <c:v>37468</c:v>
                </c:pt>
                <c:pt idx="7">
                  <c:v>37499</c:v>
                </c:pt>
                <c:pt idx="8">
                  <c:v>37529</c:v>
                </c:pt>
                <c:pt idx="9">
                  <c:v>37560</c:v>
                </c:pt>
                <c:pt idx="10">
                  <c:v>37590</c:v>
                </c:pt>
                <c:pt idx="11">
                  <c:v>37621</c:v>
                </c:pt>
                <c:pt idx="12">
                  <c:v>37652</c:v>
                </c:pt>
                <c:pt idx="13">
                  <c:v>37680</c:v>
                </c:pt>
                <c:pt idx="14">
                  <c:v>37711</c:v>
                </c:pt>
                <c:pt idx="15">
                  <c:v>37741</c:v>
                </c:pt>
                <c:pt idx="16">
                  <c:v>37772</c:v>
                </c:pt>
                <c:pt idx="17">
                  <c:v>37802</c:v>
                </c:pt>
                <c:pt idx="18">
                  <c:v>37833</c:v>
                </c:pt>
                <c:pt idx="19">
                  <c:v>37864</c:v>
                </c:pt>
                <c:pt idx="20">
                  <c:v>37894</c:v>
                </c:pt>
                <c:pt idx="21">
                  <c:v>37925</c:v>
                </c:pt>
                <c:pt idx="22">
                  <c:v>37955</c:v>
                </c:pt>
                <c:pt idx="23">
                  <c:v>37986</c:v>
                </c:pt>
                <c:pt idx="24">
                  <c:v>38017</c:v>
                </c:pt>
                <c:pt idx="25">
                  <c:v>38046</c:v>
                </c:pt>
                <c:pt idx="26">
                  <c:v>38077</c:v>
                </c:pt>
                <c:pt idx="27">
                  <c:v>38107</c:v>
                </c:pt>
                <c:pt idx="28">
                  <c:v>38138</c:v>
                </c:pt>
                <c:pt idx="29">
                  <c:v>38168</c:v>
                </c:pt>
                <c:pt idx="30">
                  <c:v>38199</c:v>
                </c:pt>
                <c:pt idx="31">
                  <c:v>38230</c:v>
                </c:pt>
                <c:pt idx="32">
                  <c:v>38260</c:v>
                </c:pt>
                <c:pt idx="33">
                  <c:v>38291</c:v>
                </c:pt>
                <c:pt idx="34">
                  <c:v>38321</c:v>
                </c:pt>
                <c:pt idx="35">
                  <c:v>38352</c:v>
                </c:pt>
                <c:pt idx="36">
                  <c:v>38383</c:v>
                </c:pt>
                <c:pt idx="37">
                  <c:v>38411</c:v>
                </c:pt>
                <c:pt idx="38">
                  <c:v>38442</c:v>
                </c:pt>
                <c:pt idx="39">
                  <c:v>38472</c:v>
                </c:pt>
                <c:pt idx="40">
                  <c:v>38503</c:v>
                </c:pt>
                <c:pt idx="41">
                  <c:v>38533</c:v>
                </c:pt>
                <c:pt idx="42">
                  <c:v>38564</c:v>
                </c:pt>
                <c:pt idx="43">
                  <c:v>38595</c:v>
                </c:pt>
                <c:pt idx="44">
                  <c:v>38625</c:v>
                </c:pt>
                <c:pt idx="45">
                  <c:v>38656</c:v>
                </c:pt>
                <c:pt idx="46">
                  <c:v>38686</c:v>
                </c:pt>
                <c:pt idx="47">
                  <c:v>38717</c:v>
                </c:pt>
                <c:pt idx="48">
                  <c:v>38748</c:v>
                </c:pt>
                <c:pt idx="49">
                  <c:v>38776</c:v>
                </c:pt>
                <c:pt idx="50">
                  <c:v>38807</c:v>
                </c:pt>
                <c:pt idx="51">
                  <c:v>38837</c:v>
                </c:pt>
                <c:pt idx="52">
                  <c:v>38868</c:v>
                </c:pt>
                <c:pt idx="53">
                  <c:v>38898</c:v>
                </c:pt>
                <c:pt idx="54">
                  <c:v>38929</c:v>
                </c:pt>
                <c:pt idx="55">
                  <c:v>38960</c:v>
                </c:pt>
                <c:pt idx="56">
                  <c:v>38990</c:v>
                </c:pt>
                <c:pt idx="57">
                  <c:v>39021</c:v>
                </c:pt>
                <c:pt idx="58">
                  <c:v>39051</c:v>
                </c:pt>
                <c:pt idx="59">
                  <c:v>39082</c:v>
                </c:pt>
                <c:pt idx="60">
                  <c:v>39113</c:v>
                </c:pt>
                <c:pt idx="61">
                  <c:v>39141</c:v>
                </c:pt>
                <c:pt idx="62">
                  <c:v>39172</c:v>
                </c:pt>
                <c:pt idx="63">
                  <c:v>39202</c:v>
                </c:pt>
                <c:pt idx="64">
                  <c:v>39233</c:v>
                </c:pt>
                <c:pt idx="65">
                  <c:v>39263</c:v>
                </c:pt>
                <c:pt idx="66">
                  <c:v>39294</c:v>
                </c:pt>
                <c:pt idx="67">
                  <c:v>39325</c:v>
                </c:pt>
                <c:pt idx="68">
                  <c:v>39355</c:v>
                </c:pt>
                <c:pt idx="69">
                  <c:v>39386</c:v>
                </c:pt>
                <c:pt idx="70">
                  <c:v>39416</c:v>
                </c:pt>
                <c:pt idx="71">
                  <c:v>39447</c:v>
                </c:pt>
                <c:pt idx="72">
                  <c:v>39478</c:v>
                </c:pt>
                <c:pt idx="73">
                  <c:v>39507</c:v>
                </c:pt>
                <c:pt idx="74">
                  <c:v>39538</c:v>
                </c:pt>
                <c:pt idx="75">
                  <c:v>39568</c:v>
                </c:pt>
                <c:pt idx="76">
                  <c:v>39599</c:v>
                </c:pt>
                <c:pt idx="77">
                  <c:v>39629</c:v>
                </c:pt>
                <c:pt idx="78">
                  <c:v>39660</c:v>
                </c:pt>
                <c:pt idx="79">
                  <c:v>39691</c:v>
                </c:pt>
                <c:pt idx="80">
                  <c:v>39721</c:v>
                </c:pt>
                <c:pt idx="81">
                  <c:v>39752</c:v>
                </c:pt>
                <c:pt idx="82">
                  <c:v>39782</c:v>
                </c:pt>
                <c:pt idx="83">
                  <c:v>39813</c:v>
                </c:pt>
                <c:pt idx="84">
                  <c:v>39844</c:v>
                </c:pt>
                <c:pt idx="85">
                  <c:v>39872</c:v>
                </c:pt>
                <c:pt idx="86">
                  <c:v>39903</c:v>
                </c:pt>
                <c:pt idx="87">
                  <c:v>39933</c:v>
                </c:pt>
                <c:pt idx="88">
                  <c:v>39964</c:v>
                </c:pt>
                <c:pt idx="89">
                  <c:v>39994</c:v>
                </c:pt>
                <c:pt idx="90">
                  <c:v>40025</c:v>
                </c:pt>
                <c:pt idx="91">
                  <c:v>40056</c:v>
                </c:pt>
                <c:pt idx="92">
                  <c:v>40086</c:v>
                </c:pt>
                <c:pt idx="93">
                  <c:v>40117</c:v>
                </c:pt>
                <c:pt idx="94">
                  <c:v>40147</c:v>
                </c:pt>
                <c:pt idx="95">
                  <c:v>40178</c:v>
                </c:pt>
                <c:pt idx="96">
                  <c:v>40209</c:v>
                </c:pt>
                <c:pt idx="97">
                  <c:v>40237</c:v>
                </c:pt>
                <c:pt idx="98">
                  <c:v>40268</c:v>
                </c:pt>
                <c:pt idx="99">
                  <c:v>40298</c:v>
                </c:pt>
                <c:pt idx="100">
                  <c:v>40329</c:v>
                </c:pt>
                <c:pt idx="101">
                  <c:v>40359</c:v>
                </c:pt>
                <c:pt idx="102">
                  <c:v>40390</c:v>
                </c:pt>
                <c:pt idx="103">
                  <c:v>40421</c:v>
                </c:pt>
                <c:pt idx="104">
                  <c:v>40451</c:v>
                </c:pt>
                <c:pt idx="105">
                  <c:v>40482</c:v>
                </c:pt>
              </c:numCache>
            </c:numRef>
          </c:cat>
          <c:val>
            <c:numRef>
              <c:f>'STAT.ARADY_PKG.VYSTUP-8'!$W$6:$W$111</c:f>
              <c:numCache>
                <c:formatCode>0.00%</c:formatCode>
                <c:ptCount val="106"/>
                <c:pt idx="0">
                  <c:v>6.1976343395739653E-2</c:v>
                </c:pt>
                <c:pt idx="1">
                  <c:v>7.6044528444037432E-2</c:v>
                </c:pt>
                <c:pt idx="2">
                  <c:v>7.3759652850439533E-2</c:v>
                </c:pt>
                <c:pt idx="3">
                  <c:v>6.1205760615126996E-2</c:v>
                </c:pt>
                <c:pt idx="4">
                  <c:v>7.4457556830583124E-2</c:v>
                </c:pt>
                <c:pt idx="5">
                  <c:v>7.9021968187985334E-2</c:v>
                </c:pt>
                <c:pt idx="6">
                  <c:v>8.0330496219823647E-2</c:v>
                </c:pt>
                <c:pt idx="7">
                  <c:v>8.2194866048131546E-2</c:v>
                </c:pt>
                <c:pt idx="8">
                  <c:v>8.3391142719461755E-2</c:v>
                </c:pt>
                <c:pt idx="9">
                  <c:v>9.0874293444634366E-2</c:v>
                </c:pt>
                <c:pt idx="10">
                  <c:v>9.0698112646163342E-2</c:v>
                </c:pt>
                <c:pt idx="11">
                  <c:v>9.1690576985163266E-2</c:v>
                </c:pt>
                <c:pt idx="12">
                  <c:v>7.537909657960859E-2</c:v>
                </c:pt>
                <c:pt idx="13">
                  <c:v>7.3551602470517161E-2</c:v>
                </c:pt>
                <c:pt idx="14">
                  <c:v>7.6096222988250112E-2</c:v>
                </c:pt>
                <c:pt idx="15">
                  <c:v>7.5687590047953904E-2</c:v>
                </c:pt>
                <c:pt idx="16">
                  <c:v>7.1625706121947547E-2</c:v>
                </c:pt>
                <c:pt idx="17">
                  <c:v>6.8128537997392435E-2</c:v>
                </c:pt>
                <c:pt idx="18">
                  <c:v>7.2745914424400884E-2</c:v>
                </c:pt>
                <c:pt idx="19">
                  <c:v>7.7480435682691334E-2</c:v>
                </c:pt>
                <c:pt idx="20">
                  <c:v>6.3843687862679063E-2</c:v>
                </c:pt>
                <c:pt idx="21">
                  <c:v>5.9901050902363584E-2</c:v>
                </c:pt>
                <c:pt idx="22">
                  <c:v>9.2535981300143344E-2</c:v>
                </c:pt>
                <c:pt idx="23">
                  <c:v>9.3213448754125003E-2</c:v>
                </c:pt>
                <c:pt idx="24">
                  <c:v>9.5012432083985646E-2</c:v>
                </c:pt>
                <c:pt idx="25">
                  <c:v>9.1780352142250748E-2</c:v>
                </c:pt>
                <c:pt idx="26">
                  <c:v>9.3612183336848023E-2</c:v>
                </c:pt>
                <c:pt idx="27">
                  <c:v>9.3583842552181024E-2</c:v>
                </c:pt>
                <c:pt idx="28">
                  <c:v>9.1149184111848483E-2</c:v>
                </c:pt>
                <c:pt idx="29">
                  <c:v>9.0089901953618531E-2</c:v>
                </c:pt>
                <c:pt idx="30">
                  <c:v>9.0830148764844867E-2</c:v>
                </c:pt>
                <c:pt idx="31">
                  <c:v>9.1647590912831506E-2</c:v>
                </c:pt>
                <c:pt idx="32">
                  <c:v>9.2254327274163245E-2</c:v>
                </c:pt>
                <c:pt idx="33">
                  <c:v>9.0584516248637628E-2</c:v>
                </c:pt>
                <c:pt idx="34">
                  <c:v>8.870222910062156E-2</c:v>
                </c:pt>
                <c:pt idx="35">
                  <c:v>8.5389655551081661E-2</c:v>
                </c:pt>
                <c:pt idx="36">
                  <c:v>8.4651805822934745E-2</c:v>
                </c:pt>
                <c:pt idx="37">
                  <c:v>8.7627562405165046E-2</c:v>
                </c:pt>
                <c:pt idx="38">
                  <c:v>8.7983372406070903E-2</c:v>
                </c:pt>
                <c:pt idx="39">
                  <c:v>8.9487818511156045E-2</c:v>
                </c:pt>
                <c:pt idx="40">
                  <c:v>8.8498300307668268E-2</c:v>
                </c:pt>
                <c:pt idx="41">
                  <c:v>8.8079355134235524E-2</c:v>
                </c:pt>
                <c:pt idx="42">
                  <c:v>8.9455302904221878E-2</c:v>
                </c:pt>
                <c:pt idx="43">
                  <c:v>8.8940695234407063E-2</c:v>
                </c:pt>
                <c:pt idx="44">
                  <c:v>8.9675660014401068E-2</c:v>
                </c:pt>
                <c:pt idx="45">
                  <c:v>8.8840198050931227E-2</c:v>
                </c:pt>
                <c:pt idx="46">
                  <c:v>8.4588012112785577E-2</c:v>
                </c:pt>
                <c:pt idx="47">
                  <c:v>8.2119745166027366E-2</c:v>
                </c:pt>
                <c:pt idx="48">
                  <c:v>8.3747554363017243E-2</c:v>
                </c:pt>
                <c:pt idx="49">
                  <c:v>8.4650005750151538E-2</c:v>
                </c:pt>
                <c:pt idx="50">
                  <c:v>8.2007502545312028E-2</c:v>
                </c:pt>
                <c:pt idx="51">
                  <c:v>8.0791246698647207E-2</c:v>
                </c:pt>
                <c:pt idx="52">
                  <c:v>7.974726668222859E-2</c:v>
                </c:pt>
                <c:pt idx="53">
                  <c:v>7.9837055465396933E-2</c:v>
                </c:pt>
                <c:pt idx="54">
                  <c:v>7.9912607607958652E-2</c:v>
                </c:pt>
                <c:pt idx="55">
                  <c:v>7.9936540754042523E-2</c:v>
                </c:pt>
                <c:pt idx="56">
                  <c:v>8.004358221484735E-2</c:v>
                </c:pt>
                <c:pt idx="57">
                  <c:v>7.7803276200429913E-2</c:v>
                </c:pt>
                <c:pt idx="58">
                  <c:v>7.7007836831987433E-2</c:v>
                </c:pt>
                <c:pt idx="59">
                  <c:v>7.1323071221334439E-2</c:v>
                </c:pt>
                <c:pt idx="60">
                  <c:v>7.2188171340649171E-2</c:v>
                </c:pt>
                <c:pt idx="61">
                  <c:v>7.5057762663975416E-2</c:v>
                </c:pt>
                <c:pt idx="62">
                  <c:v>7.3684994262589454E-2</c:v>
                </c:pt>
                <c:pt idx="63">
                  <c:v>7.4273997752288531E-2</c:v>
                </c:pt>
                <c:pt idx="64">
                  <c:v>7.2465602825065922E-2</c:v>
                </c:pt>
                <c:pt idx="65">
                  <c:v>7.2168267207469189E-2</c:v>
                </c:pt>
                <c:pt idx="66">
                  <c:v>7.2929842565412045E-2</c:v>
                </c:pt>
                <c:pt idx="67">
                  <c:v>7.4039814031069504E-2</c:v>
                </c:pt>
                <c:pt idx="68">
                  <c:v>7.8593565412172633E-2</c:v>
                </c:pt>
                <c:pt idx="69">
                  <c:v>7.1819252014851037E-2</c:v>
                </c:pt>
                <c:pt idx="70">
                  <c:v>7.2332575242587113E-2</c:v>
                </c:pt>
                <c:pt idx="71">
                  <c:v>7.3336707356814634E-2</c:v>
                </c:pt>
                <c:pt idx="72">
                  <c:v>7.5578010348675589E-2</c:v>
                </c:pt>
                <c:pt idx="73">
                  <c:v>7.6842722071724462E-2</c:v>
                </c:pt>
                <c:pt idx="74">
                  <c:v>7.6890642536330892E-2</c:v>
                </c:pt>
                <c:pt idx="75">
                  <c:v>7.1843766056901112E-2</c:v>
                </c:pt>
                <c:pt idx="76">
                  <c:v>6.5778088819563499E-2</c:v>
                </c:pt>
                <c:pt idx="77">
                  <c:v>6.5607250848861931E-2</c:v>
                </c:pt>
                <c:pt idx="78">
                  <c:v>6.5013329791372157E-2</c:v>
                </c:pt>
                <c:pt idx="79">
                  <c:v>6.4981877502004098E-2</c:v>
                </c:pt>
                <c:pt idx="80">
                  <c:v>6.4660785890054764E-2</c:v>
                </c:pt>
                <c:pt idx="81">
                  <c:v>6.5313602646472804E-2</c:v>
                </c:pt>
                <c:pt idx="82">
                  <c:v>6.6349589512553625E-2</c:v>
                </c:pt>
                <c:pt idx="83">
                  <c:v>6.6764320452306194E-2</c:v>
                </c:pt>
                <c:pt idx="84">
                  <c:v>6.9153848276364047E-2</c:v>
                </c:pt>
                <c:pt idx="85">
                  <c:v>7.1025046533651187E-2</c:v>
                </c:pt>
                <c:pt idx="86">
                  <c:v>7.1617941467933099E-2</c:v>
                </c:pt>
                <c:pt idx="87">
                  <c:v>7.3239353531503196E-2</c:v>
                </c:pt>
                <c:pt idx="88">
                  <c:v>7.4995740024932103E-2</c:v>
                </c:pt>
                <c:pt idx="89">
                  <c:v>7.4793693019649526E-2</c:v>
                </c:pt>
                <c:pt idx="90">
                  <c:v>7.7926339686811119E-2</c:v>
                </c:pt>
                <c:pt idx="91">
                  <c:v>8.1394779611897644E-2</c:v>
                </c:pt>
                <c:pt idx="92">
                  <c:v>8.1719831766158213E-2</c:v>
                </c:pt>
                <c:pt idx="93">
                  <c:v>8.4555537073901024E-2</c:v>
                </c:pt>
                <c:pt idx="94">
                  <c:v>8.3125122956249339E-2</c:v>
                </c:pt>
                <c:pt idx="95">
                  <c:v>8.3415648126828765E-2</c:v>
                </c:pt>
                <c:pt idx="96">
                  <c:v>8.7539207606087535E-2</c:v>
                </c:pt>
                <c:pt idx="97">
                  <c:v>9.1452511688010579E-2</c:v>
                </c:pt>
                <c:pt idx="98">
                  <c:v>9.2702930285826227E-2</c:v>
                </c:pt>
                <c:pt idx="99">
                  <c:v>9.4787022520808048E-2</c:v>
                </c:pt>
                <c:pt idx="100">
                  <c:v>9.6845426367818246E-2</c:v>
                </c:pt>
                <c:pt idx="101">
                  <c:v>9.7230487838888019E-2</c:v>
                </c:pt>
                <c:pt idx="102">
                  <c:v>9.9748035620743858E-2</c:v>
                </c:pt>
                <c:pt idx="103">
                  <c:v>0.10148634306749289</c:v>
                </c:pt>
                <c:pt idx="104">
                  <c:v>0.11761064655202302</c:v>
                </c:pt>
                <c:pt idx="105">
                  <c:v>0.11842502387302185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'STAT.ARADY_PKG.VYSTUP-8'!$X$5</c:f>
              <c:strCache>
                <c:ptCount val="1"/>
                <c:pt idx="0">
                  <c:v>Na bydlení</c:v>
                </c:pt>
              </c:strCache>
            </c:strRef>
          </c:tx>
          <c:marker>
            <c:symbol val="none"/>
          </c:marker>
          <c:cat>
            <c:numRef>
              <c:f>'STAT.ARADY_PKG.VYSTUP-8'!$V$6:$V$111</c:f>
              <c:numCache>
                <c:formatCode>d/m/yyyy</c:formatCode>
                <c:ptCount val="106"/>
                <c:pt idx="0">
                  <c:v>37287</c:v>
                </c:pt>
                <c:pt idx="1">
                  <c:v>37315</c:v>
                </c:pt>
                <c:pt idx="2">
                  <c:v>37346</c:v>
                </c:pt>
                <c:pt idx="3">
                  <c:v>37376</c:v>
                </c:pt>
                <c:pt idx="4">
                  <c:v>37407</c:v>
                </c:pt>
                <c:pt idx="5">
                  <c:v>37437</c:v>
                </c:pt>
                <c:pt idx="6">
                  <c:v>37468</c:v>
                </c:pt>
                <c:pt idx="7">
                  <c:v>37499</c:v>
                </c:pt>
                <c:pt idx="8">
                  <c:v>37529</c:v>
                </c:pt>
                <c:pt idx="9">
                  <c:v>37560</c:v>
                </c:pt>
                <c:pt idx="10">
                  <c:v>37590</c:v>
                </c:pt>
                <c:pt idx="11">
                  <c:v>37621</c:v>
                </c:pt>
                <c:pt idx="12">
                  <c:v>37652</c:v>
                </c:pt>
                <c:pt idx="13">
                  <c:v>37680</c:v>
                </c:pt>
                <c:pt idx="14">
                  <c:v>37711</c:v>
                </c:pt>
                <c:pt idx="15">
                  <c:v>37741</c:v>
                </c:pt>
                <c:pt idx="16">
                  <c:v>37772</c:v>
                </c:pt>
                <c:pt idx="17">
                  <c:v>37802</c:v>
                </c:pt>
                <c:pt idx="18">
                  <c:v>37833</c:v>
                </c:pt>
                <c:pt idx="19">
                  <c:v>37864</c:v>
                </c:pt>
                <c:pt idx="20">
                  <c:v>37894</c:v>
                </c:pt>
                <c:pt idx="21">
                  <c:v>37925</c:v>
                </c:pt>
                <c:pt idx="22">
                  <c:v>37955</c:v>
                </c:pt>
                <c:pt idx="23">
                  <c:v>37986</c:v>
                </c:pt>
                <c:pt idx="24">
                  <c:v>38017</c:v>
                </c:pt>
                <c:pt idx="25">
                  <c:v>38046</c:v>
                </c:pt>
                <c:pt idx="26">
                  <c:v>38077</c:v>
                </c:pt>
                <c:pt idx="27">
                  <c:v>38107</c:v>
                </c:pt>
                <c:pt idx="28">
                  <c:v>38138</c:v>
                </c:pt>
                <c:pt idx="29">
                  <c:v>38168</c:v>
                </c:pt>
                <c:pt idx="30">
                  <c:v>38199</c:v>
                </c:pt>
                <c:pt idx="31">
                  <c:v>38230</c:v>
                </c:pt>
                <c:pt idx="32">
                  <c:v>38260</c:v>
                </c:pt>
                <c:pt idx="33">
                  <c:v>38291</c:v>
                </c:pt>
                <c:pt idx="34">
                  <c:v>38321</c:v>
                </c:pt>
                <c:pt idx="35">
                  <c:v>38352</c:v>
                </c:pt>
                <c:pt idx="36">
                  <c:v>38383</c:v>
                </c:pt>
                <c:pt idx="37">
                  <c:v>38411</c:v>
                </c:pt>
                <c:pt idx="38">
                  <c:v>38442</c:v>
                </c:pt>
                <c:pt idx="39">
                  <c:v>38472</c:v>
                </c:pt>
                <c:pt idx="40">
                  <c:v>38503</c:v>
                </c:pt>
                <c:pt idx="41">
                  <c:v>38533</c:v>
                </c:pt>
                <c:pt idx="42">
                  <c:v>38564</c:v>
                </c:pt>
                <c:pt idx="43">
                  <c:v>38595</c:v>
                </c:pt>
                <c:pt idx="44">
                  <c:v>38625</c:v>
                </c:pt>
                <c:pt idx="45">
                  <c:v>38656</c:v>
                </c:pt>
                <c:pt idx="46">
                  <c:v>38686</c:v>
                </c:pt>
                <c:pt idx="47">
                  <c:v>38717</c:v>
                </c:pt>
                <c:pt idx="48">
                  <c:v>38748</c:v>
                </c:pt>
                <c:pt idx="49">
                  <c:v>38776</c:v>
                </c:pt>
                <c:pt idx="50">
                  <c:v>38807</c:v>
                </c:pt>
                <c:pt idx="51">
                  <c:v>38837</c:v>
                </c:pt>
                <c:pt idx="52">
                  <c:v>38868</c:v>
                </c:pt>
                <c:pt idx="53">
                  <c:v>38898</c:v>
                </c:pt>
                <c:pt idx="54">
                  <c:v>38929</c:v>
                </c:pt>
                <c:pt idx="55">
                  <c:v>38960</c:v>
                </c:pt>
                <c:pt idx="56">
                  <c:v>38990</c:v>
                </c:pt>
                <c:pt idx="57">
                  <c:v>39021</c:v>
                </c:pt>
                <c:pt idx="58">
                  <c:v>39051</c:v>
                </c:pt>
                <c:pt idx="59">
                  <c:v>39082</c:v>
                </c:pt>
                <c:pt idx="60">
                  <c:v>39113</c:v>
                </c:pt>
                <c:pt idx="61">
                  <c:v>39141</c:v>
                </c:pt>
                <c:pt idx="62">
                  <c:v>39172</c:v>
                </c:pt>
                <c:pt idx="63">
                  <c:v>39202</c:v>
                </c:pt>
                <c:pt idx="64">
                  <c:v>39233</c:v>
                </c:pt>
                <c:pt idx="65">
                  <c:v>39263</c:v>
                </c:pt>
                <c:pt idx="66">
                  <c:v>39294</c:v>
                </c:pt>
                <c:pt idx="67">
                  <c:v>39325</c:v>
                </c:pt>
                <c:pt idx="68">
                  <c:v>39355</c:v>
                </c:pt>
                <c:pt idx="69">
                  <c:v>39386</c:v>
                </c:pt>
                <c:pt idx="70">
                  <c:v>39416</c:v>
                </c:pt>
                <c:pt idx="71">
                  <c:v>39447</c:v>
                </c:pt>
                <c:pt idx="72">
                  <c:v>39478</c:v>
                </c:pt>
                <c:pt idx="73">
                  <c:v>39507</c:v>
                </c:pt>
                <c:pt idx="74">
                  <c:v>39538</c:v>
                </c:pt>
                <c:pt idx="75">
                  <c:v>39568</c:v>
                </c:pt>
                <c:pt idx="76">
                  <c:v>39599</c:v>
                </c:pt>
                <c:pt idx="77">
                  <c:v>39629</c:v>
                </c:pt>
                <c:pt idx="78">
                  <c:v>39660</c:v>
                </c:pt>
                <c:pt idx="79">
                  <c:v>39691</c:v>
                </c:pt>
                <c:pt idx="80">
                  <c:v>39721</c:v>
                </c:pt>
                <c:pt idx="81">
                  <c:v>39752</c:v>
                </c:pt>
                <c:pt idx="82">
                  <c:v>39782</c:v>
                </c:pt>
                <c:pt idx="83">
                  <c:v>39813</c:v>
                </c:pt>
                <c:pt idx="84">
                  <c:v>39844</c:v>
                </c:pt>
                <c:pt idx="85">
                  <c:v>39872</c:v>
                </c:pt>
                <c:pt idx="86">
                  <c:v>39903</c:v>
                </c:pt>
                <c:pt idx="87">
                  <c:v>39933</c:v>
                </c:pt>
                <c:pt idx="88">
                  <c:v>39964</c:v>
                </c:pt>
                <c:pt idx="89">
                  <c:v>39994</c:v>
                </c:pt>
                <c:pt idx="90">
                  <c:v>40025</c:v>
                </c:pt>
                <c:pt idx="91">
                  <c:v>40056</c:v>
                </c:pt>
                <c:pt idx="92">
                  <c:v>40086</c:v>
                </c:pt>
                <c:pt idx="93">
                  <c:v>40117</c:v>
                </c:pt>
                <c:pt idx="94">
                  <c:v>40147</c:v>
                </c:pt>
                <c:pt idx="95">
                  <c:v>40178</c:v>
                </c:pt>
                <c:pt idx="96">
                  <c:v>40209</c:v>
                </c:pt>
                <c:pt idx="97">
                  <c:v>40237</c:v>
                </c:pt>
                <c:pt idx="98">
                  <c:v>40268</c:v>
                </c:pt>
                <c:pt idx="99">
                  <c:v>40298</c:v>
                </c:pt>
                <c:pt idx="100">
                  <c:v>40329</c:v>
                </c:pt>
                <c:pt idx="101">
                  <c:v>40359</c:v>
                </c:pt>
                <c:pt idx="102">
                  <c:v>40390</c:v>
                </c:pt>
                <c:pt idx="103">
                  <c:v>40421</c:v>
                </c:pt>
                <c:pt idx="104">
                  <c:v>40451</c:v>
                </c:pt>
                <c:pt idx="105">
                  <c:v>40482</c:v>
                </c:pt>
              </c:numCache>
            </c:numRef>
          </c:cat>
          <c:val>
            <c:numRef>
              <c:f>'STAT.ARADY_PKG.VYSTUP-8'!$X$6:$X$111</c:f>
              <c:numCache>
                <c:formatCode>0.00%</c:formatCode>
                <c:ptCount val="106"/>
                <c:pt idx="0">
                  <c:v>2.1805385138515102E-2</c:v>
                </c:pt>
                <c:pt idx="1">
                  <c:v>1.7787814966124488E-2</c:v>
                </c:pt>
                <c:pt idx="2">
                  <c:v>1.6699964957152154E-2</c:v>
                </c:pt>
                <c:pt idx="3">
                  <c:v>1.8390931078079771E-2</c:v>
                </c:pt>
                <c:pt idx="4">
                  <c:v>1.9821380711903008E-2</c:v>
                </c:pt>
                <c:pt idx="5">
                  <c:v>2.0780193269102833E-2</c:v>
                </c:pt>
                <c:pt idx="6">
                  <c:v>2.070016262257126E-2</c:v>
                </c:pt>
                <c:pt idx="7">
                  <c:v>2.0777593958775292E-2</c:v>
                </c:pt>
                <c:pt idx="8">
                  <c:v>2.1317402402900202E-2</c:v>
                </c:pt>
                <c:pt idx="9">
                  <c:v>2.2763925834944031E-2</c:v>
                </c:pt>
                <c:pt idx="10">
                  <c:v>2.294385909734235E-2</c:v>
                </c:pt>
                <c:pt idx="11">
                  <c:v>2.2321261208831031E-2</c:v>
                </c:pt>
                <c:pt idx="12">
                  <c:v>2.2233706635046816E-2</c:v>
                </c:pt>
                <c:pt idx="13">
                  <c:v>2.2231040298128252E-2</c:v>
                </c:pt>
                <c:pt idx="14">
                  <c:v>2.1716832493260091E-2</c:v>
                </c:pt>
                <c:pt idx="15">
                  <c:v>2.2074625078947051E-2</c:v>
                </c:pt>
                <c:pt idx="16">
                  <c:v>2.0849983659760696E-2</c:v>
                </c:pt>
                <c:pt idx="17">
                  <c:v>1.9692133402547603E-2</c:v>
                </c:pt>
                <c:pt idx="18">
                  <c:v>1.9325019647832942E-2</c:v>
                </c:pt>
                <c:pt idx="19">
                  <c:v>1.9553643428907929E-2</c:v>
                </c:pt>
                <c:pt idx="20">
                  <c:v>1.8849316314378861E-2</c:v>
                </c:pt>
                <c:pt idx="21">
                  <c:v>1.8928150384612957E-2</c:v>
                </c:pt>
                <c:pt idx="22">
                  <c:v>1.9267256729757421E-2</c:v>
                </c:pt>
                <c:pt idx="23">
                  <c:v>1.9149507765394723E-2</c:v>
                </c:pt>
                <c:pt idx="24">
                  <c:v>1.8833352876194934E-2</c:v>
                </c:pt>
                <c:pt idx="25">
                  <c:v>1.9270596492615821E-2</c:v>
                </c:pt>
                <c:pt idx="26">
                  <c:v>1.8880518047554397E-2</c:v>
                </c:pt>
                <c:pt idx="27">
                  <c:v>1.837789745180864E-2</c:v>
                </c:pt>
                <c:pt idx="28">
                  <c:v>1.8506123797189272E-2</c:v>
                </c:pt>
                <c:pt idx="29">
                  <c:v>1.7838110100242398E-2</c:v>
                </c:pt>
                <c:pt idx="30">
                  <c:v>1.8131949905150317E-2</c:v>
                </c:pt>
                <c:pt idx="31">
                  <c:v>1.8111762710221489E-2</c:v>
                </c:pt>
                <c:pt idx="32">
                  <c:v>1.806105229900791E-2</c:v>
                </c:pt>
                <c:pt idx="33">
                  <c:v>1.8186833937491285E-2</c:v>
                </c:pt>
                <c:pt idx="34">
                  <c:v>1.7769112276032263E-2</c:v>
                </c:pt>
                <c:pt idx="35">
                  <c:v>1.7357863453953105E-2</c:v>
                </c:pt>
                <c:pt idx="36">
                  <c:v>1.7628102805247681E-2</c:v>
                </c:pt>
                <c:pt idx="37">
                  <c:v>1.7472830497728731E-2</c:v>
                </c:pt>
                <c:pt idx="38">
                  <c:v>1.744301898823606E-2</c:v>
                </c:pt>
                <c:pt idx="39">
                  <c:v>1.7645416876236126E-2</c:v>
                </c:pt>
                <c:pt idx="40">
                  <c:v>1.7922648128618469E-2</c:v>
                </c:pt>
                <c:pt idx="41">
                  <c:v>1.7994336244488665E-2</c:v>
                </c:pt>
                <c:pt idx="42">
                  <c:v>1.8116175564702946E-2</c:v>
                </c:pt>
                <c:pt idx="43">
                  <c:v>1.7970708944289655E-2</c:v>
                </c:pt>
                <c:pt idx="44">
                  <c:v>1.8145650062460841E-2</c:v>
                </c:pt>
                <c:pt idx="45">
                  <c:v>1.7599117883160105E-2</c:v>
                </c:pt>
                <c:pt idx="46">
                  <c:v>1.6985679644965626E-2</c:v>
                </c:pt>
                <c:pt idx="47">
                  <c:v>1.6759170615467577E-2</c:v>
                </c:pt>
                <c:pt idx="48">
                  <c:v>1.7011746703773738E-2</c:v>
                </c:pt>
                <c:pt idx="49">
                  <c:v>1.7181011932133977E-2</c:v>
                </c:pt>
                <c:pt idx="50">
                  <c:v>1.6957570549861391E-2</c:v>
                </c:pt>
                <c:pt idx="51">
                  <c:v>1.7254808827757161E-2</c:v>
                </c:pt>
                <c:pt idx="52">
                  <c:v>1.75061338356748E-2</c:v>
                </c:pt>
                <c:pt idx="53">
                  <c:v>1.7305872222878403E-2</c:v>
                </c:pt>
                <c:pt idx="54">
                  <c:v>1.7555230571393778E-2</c:v>
                </c:pt>
                <c:pt idx="55">
                  <c:v>1.7049009940885641E-2</c:v>
                </c:pt>
                <c:pt idx="56">
                  <c:v>1.7141905558196092E-2</c:v>
                </c:pt>
                <c:pt idx="57">
                  <c:v>1.6940458979063603E-2</c:v>
                </c:pt>
                <c:pt idx="58">
                  <c:v>1.6383063420899548E-2</c:v>
                </c:pt>
                <c:pt idx="59">
                  <c:v>1.6069546539570757E-2</c:v>
                </c:pt>
                <c:pt idx="60">
                  <c:v>1.6290160364868748E-2</c:v>
                </c:pt>
                <c:pt idx="61">
                  <c:v>1.6346864662968742E-2</c:v>
                </c:pt>
                <c:pt idx="62">
                  <c:v>1.6022886878676351E-2</c:v>
                </c:pt>
                <c:pt idx="63">
                  <c:v>1.6042634417707854E-2</c:v>
                </c:pt>
                <c:pt idx="64">
                  <c:v>1.5718671373044436E-2</c:v>
                </c:pt>
                <c:pt idx="65">
                  <c:v>1.548502615857268E-2</c:v>
                </c:pt>
                <c:pt idx="66">
                  <c:v>1.5609165452246897E-2</c:v>
                </c:pt>
                <c:pt idx="67">
                  <c:v>1.5456979901135903E-2</c:v>
                </c:pt>
                <c:pt idx="68">
                  <c:v>1.5827261409722463E-2</c:v>
                </c:pt>
                <c:pt idx="69">
                  <c:v>1.6006052721371435E-2</c:v>
                </c:pt>
                <c:pt idx="70">
                  <c:v>1.5696398432336445E-2</c:v>
                </c:pt>
                <c:pt idx="71">
                  <c:v>1.5258454460084413E-2</c:v>
                </c:pt>
                <c:pt idx="72">
                  <c:v>1.553075260817628E-2</c:v>
                </c:pt>
                <c:pt idx="73">
                  <c:v>1.5638150725718881E-2</c:v>
                </c:pt>
                <c:pt idx="74">
                  <c:v>1.5700091212225754E-2</c:v>
                </c:pt>
                <c:pt idx="75">
                  <c:v>1.5475778538772985E-2</c:v>
                </c:pt>
                <c:pt idx="76">
                  <c:v>1.5428753171229858E-2</c:v>
                </c:pt>
                <c:pt idx="77">
                  <c:v>1.5255725710303085E-2</c:v>
                </c:pt>
                <c:pt idx="78">
                  <c:v>1.5109335209109521E-2</c:v>
                </c:pt>
                <c:pt idx="79">
                  <c:v>1.5592101792300611E-2</c:v>
                </c:pt>
                <c:pt idx="80">
                  <c:v>1.5776547847240401E-2</c:v>
                </c:pt>
                <c:pt idx="81">
                  <c:v>1.5782493676813763E-2</c:v>
                </c:pt>
                <c:pt idx="82">
                  <c:v>1.6228158073825341E-2</c:v>
                </c:pt>
                <c:pt idx="83">
                  <c:v>1.6220704419844845E-2</c:v>
                </c:pt>
                <c:pt idx="84">
                  <c:v>1.6839891581355931E-2</c:v>
                </c:pt>
                <c:pt idx="85">
                  <c:v>1.72275518329097E-2</c:v>
                </c:pt>
                <c:pt idx="86">
                  <c:v>1.7879393314428119E-2</c:v>
                </c:pt>
                <c:pt idx="87">
                  <c:v>1.8607748486819085E-2</c:v>
                </c:pt>
                <c:pt idx="88">
                  <c:v>1.9871967552631035E-2</c:v>
                </c:pt>
                <c:pt idx="89">
                  <c:v>2.0562183644858768E-2</c:v>
                </c:pt>
                <c:pt idx="90">
                  <c:v>2.1639142503555583E-2</c:v>
                </c:pt>
                <c:pt idx="91">
                  <c:v>2.2551039723426612E-2</c:v>
                </c:pt>
                <c:pt idx="92">
                  <c:v>2.353482406611411E-2</c:v>
                </c:pt>
                <c:pt idx="93">
                  <c:v>2.4367465330033169E-2</c:v>
                </c:pt>
                <c:pt idx="94">
                  <c:v>2.4645739136736088E-2</c:v>
                </c:pt>
                <c:pt idx="95">
                  <c:v>2.5181554289849781E-2</c:v>
                </c:pt>
                <c:pt idx="96">
                  <c:v>2.6433420954789406E-2</c:v>
                </c:pt>
                <c:pt idx="97">
                  <c:v>2.7357979837300001E-2</c:v>
                </c:pt>
                <c:pt idx="98">
                  <c:v>2.8154474127620736E-2</c:v>
                </c:pt>
                <c:pt idx="99">
                  <c:v>2.8931917455278598E-2</c:v>
                </c:pt>
                <c:pt idx="100">
                  <c:v>2.9702857967818914E-2</c:v>
                </c:pt>
                <c:pt idx="101">
                  <c:v>3.0245934585920321E-2</c:v>
                </c:pt>
                <c:pt idx="102">
                  <c:v>3.1009916980046598E-2</c:v>
                </c:pt>
                <c:pt idx="103">
                  <c:v>3.1421806966845912E-2</c:v>
                </c:pt>
                <c:pt idx="104">
                  <c:v>3.1775738496474817E-2</c:v>
                </c:pt>
                <c:pt idx="105">
                  <c:v>3.1857746585819469E-2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28844544"/>
        <c:axId val="128846080"/>
      </c:lineChart>
      <c:dateAx>
        <c:axId val="128844544"/>
        <c:scaling>
          <c:orientation val="minMax"/>
        </c:scaling>
        <c:delete val="0"/>
        <c:axPos val="b"/>
        <c:numFmt formatCode="yyyy" sourceLinked="0"/>
        <c:majorTickMark val="out"/>
        <c:minorTickMark val="none"/>
        <c:tickLblPos val="nextTo"/>
        <c:crossAx val="128846080"/>
        <c:crosses val="autoZero"/>
        <c:auto val="1"/>
        <c:lblOffset val="100"/>
        <c:baseTimeUnit val="months"/>
      </c:dateAx>
      <c:valAx>
        <c:axId val="128846080"/>
        <c:scaling>
          <c:orientation val="minMax"/>
          <c:max val="0.15000000000000002"/>
          <c:min val="0"/>
        </c:scaling>
        <c:delete val="0"/>
        <c:axPos val="l"/>
        <c:majorGridlines/>
        <c:numFmt formatCode="0&quot; &quot;%" sourceLinked="0"/>
        <c:majorTickMark val="out"/>
        <c:minorTickMark val="none"/>
        <c:tickLblPos val="nextTo"/>
        <c:crossAx val="128844544"/>
        <c:crosses val="autoZero"/>
        <c:crossBetween val="between"/>
        <c:majorUnit val="5.000000000000001E-2"/>
      </c:valAx>
    </c:plotArea>
    <c:legend>
      <c:legendPos val="r"/>
      <c:layout>
        <c:manualLayout>
          <c:xMode val="edge"/>
          <c:yMode val="edge"/>
          <c:x val="0.48867706219776746"/>
          <c:y val="0.11460106583139507"/>
          <c:w val="0.39728893531482928"/>
          <c:h val="0.13730742767095716"/>
        </c:manualLayout>
      </c:layout>
      <c:overlay val="0"/>
    </c:legend>
    <c:plotVisOnly val="1"/>
    <c:dispBlanksAs val="gap"/>
    <c:showDLblsOverMax val="0"/>
  </c:chart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9B549-9DAD-4686-8E93-8348D8C46E61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8D674-E814-4451-9C13-4DF26AB4E6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9568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9B549-9DAD-4686-8E93-8348D8C46E61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8D674-E814-4451-9C13-4DF26AB4E6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6128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9B549-9DAD-4686-8E93-8348D8C46E61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8D674-E814-4451-9C13-4DF26AB4E6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76810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9B549-9DAD-4686-8E93-8348D8C46E61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8D674-E814-4451-9C13-4DF26AB4E6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82536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9B549-9DAD-4686-8E93-8348D8C46E61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8D674-E814-4451-9C13-4DF26AB4E6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97332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9B549-9DAD-4686-8E93-8348D8C46E61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8D674-E814-4451-9C13-4DF26AB4E6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932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9B549-9DAD-4686-8E93-8348D8C46E61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8D674-E814-4451-9C13-4DF26AB4E6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52495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9B549-9DAD-4686-8E93-8348D8C46E61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8D674-E814-4451-9C13-4DF26AB4E6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06487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9B549-9DAD-4686-8E93-8348D8C46E61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8D674-E814-4451-9C13-4DF26AB4E6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0162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9B549-9DAD-4686-8E93-8348D8C46E61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8D674-E814-4451-9C13-4DF26AB4E6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31056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9B549-9DAD-4686-8E93-8348D8C46E61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8D674-E814-4451-9C13-4DF26AB4E6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27781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79B549-9DAD-4686-8E93-8348D8C46E61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08D674-E814-4451-9C13-4DF26AB4E6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5792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684213" y="2060575"/>
            <a:ext cx="7772400" cy="4114800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buFontTx/>
              <a:buNone/>
            </a:pPr>
            <a:r>
              <a:rPr lang="cs-CZ" dirty="0" smtClean="0"/>
              <a:t>   </a:t>
            </a:r>
            <a:r>
              <a:rPr lang="cs-CZ" sz="2000" dirty="0" smtClean="0"/>
              <a:t>Číslo projektu:		CZ.1.07/1.5.00/34.0673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školy:		SOU a ZŠ Planá, Kostelní 129, Planá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Vzdělávací oblast: 	Ekonomie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Předmět:		Finanční gramotnost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Tematický okruh: 	Finanční gramotnost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materiálu: 	Klasifikované úvěry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Číslo materiálu:	VY_62_INOVACE_1B_FG_15/20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Autor:  		Ing. Vladimír Kasík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Datum tvorby:   	01. 01. 2013</a:t>
            </a:r>
          </a:p>
          <a:p>
            <a:pPr marL="0" indent="0" eaLnBrk="1" hangingPunct="1">
              <a:buFontTx/>
              <a:buNone/>
            </a:pP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		Použité zdroje uvedeny v závěru. </a:t>
            </a: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4801"/>
            <a:ext cx="9144000" cy="2182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047800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Klasifikované úvěry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Aneb jejich rozdělení </a:t>
            </a:r>
            <a:r>
              <a:rPr lang="cs-CZ" dirty="0" smtClean="0"/>
              <a:t>podle</a:t>
            </a:r>
            <a:br>
              <a:rPr lang="cs-CZ" dirty="0" smtClean="0"/>
            </a:br>
            <a:r>
              <a:rPr lang="cs-CZ" dirty="0" smtClean="0"/>
              <a:t>v </a:t>
            </a:r>
            <a:r>
              <a:rPr lang="cs-CZ" dirty="0" smtClean="0"/>
              <a:t>úvěrování zaangažovaných subjektů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91356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Reálný pohled na klasifikace úvěrů podle zadlužených subjektů dává </a:t>
            </a:r>
            <a:r>
              <a:rPr lang="cs-CZ" dirty="0" smtClean="0"/>
              <a:t>přehled</a:t>
            </a:r>
            <a:br>
              <a:rPr lang="cs-CZ" dirty="0" smtClean="0"/>
            </a:br>
            <a:r>
              <a:rPr lang="cs-CZ" dirty="0" smtClean="0"/>
              <a:t>o </a:t>
            </a:r>
            <a:r>
              <a:rPr lang="cs-CZ" dirty="0" smtClean="0"/>
              <a:t>(ne)zdravém vývoji hospodaření na finančním trhu.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39758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Klasifikované úvěry</a:t>
            </a:r>
            <a:endParaRPr lang="cs-CZ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5986850"/>
              </p:ext>
            </p:extLst>
          </p:nvPr>
        </p:nvGraphicFramePr>
        <p:xfrm>
          <a:off x="457200" y="1481138"/>
          <a:ext cx="8229600" cy="452596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902435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dirty="0" smtClean="0"/>
              <a:t>Klasifikované úvěry – kategorizace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sz="3100" dirty="0" smtClean="0"/>
              <a:t>( v mil. Kč )</a:t>
            </a:r>
            <a:endParaRPr lang="cs-CZ" sz="3100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7770923"/>
              </p:ext>
            </p:extLst>
          </p:nvPr>
        </p:nvGraphicFramePr>
        <p:xfrm>
          <a:off x="539552" y="1628800"/>
          <a:ext cx="7920880" cy="453650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4182088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Vývoj ohrožených </a:t>
            </a:r>
            <a:r>
              <a:rPr lang="cs-CZ" dirty="0" smtClean="0"/>
              <a:t>pohledávek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Chart 5"/>
          <p:cNvGraphicFramePr/>
          <p:nvPr>
            <p:extLst>
              <p:ext uri="{D42A27DB-BD31-4B8C-83A1-F6EECF244321}">
                <p14:modId xmlns:p14="http://schemas.microsoft.com/office/powerpoint/2010/main" val="3643328533"/>
              </p:ext>
            </p:extLst>
          </p:nvPr>
        </p:nvGraphicFramePr>
        <p:xfrm>
          <a:off x="467544" y="1628800"/>
          <a:ext cx="8208912" cy="446449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3647784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Nový zákon č. 145/2010 Sb od </a:t>
            </a:r>
            <a:r>
              <a:rPr lang="cs-CZ" dirty="0" smtClean="0">
                <a:solidFill>
                  <a:srgbClr val="FF0000"/>
                </a:solidFill>
              </a:rPr>
              <a:t>1.ledna 2011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Úvěry od 5000 Kč do </a:t>
            </a:r>
            <a:r>
              <a:rPr lang="cs-CZ" dirty="0" smtClean="0">
                <a:solidFill>
                  <a:srgbClr val="FF0000"/>
                </a:solidFill>
              </a:rPr>
              <a:t>1 880 000 </a:t>
            </a:r>
            <a:r>
              <a:rPr lang="cs-CZ" dirty="0" smtClean="0"/>
              <a:t>Kč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Nové informační povinnosti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Přesnější definice RPSN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Možnost odstoupení a výpovědi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Dozor – navýšení pokuty až na 5 mil. Kč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přinesla poslední legislativa?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7641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byste spojili financování (a pokud nejde jinak i úvěrování) Vašeho bydlení a podnikání? </a:t>
            </a:r>
          </a:p>
          <a:p>
            <a:r>
              <a:rPr lang="cs-CZ" dirty="0" smtClean="0"/>
              <a:t>Jaké máte možnosti?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26896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</a:t>
            </a:r>
            <a:r>
              <a:rPr lang="cs-CZ" dirty="0" smtClean="0"/>
              <a:t>informace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Výukový materiál VŠE Praha 2012.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441365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103</Words>
  <Application>Microsoft Office PowerPoint</Application>
  <PresentationFormat>Předvádění na obrazovce (4:3)</PresentationFormat>
  <Paragraphs>30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Klasifikované úvěry</vt:lpstr>
      <vt:lpstr>Anotace </vt:lpstr>
      <vt:lpstr>Klasifikované úvěry</vt:lpstr>
      <vt:lpstr>Klasifikované úvěry – kategorizace  ( v mil. Kč )</vt:lpstr>
      <vt:lpstr>Vývoj ohrožených pohledávek</vt:lpstr>
      <vt:lpstr>Co přinesla poslední legislativa?</vt:lpstr>
      <vt:lpstr>Úkol </vt:lpstr>
      <vt:lpstr>Použité informace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Klasifikované úvěry</dc:title>
  <dc:creator>vlada</dc:creator>
  <cp:lastModifiedBy>user</cp:lastModifiedBy>
  <cp:revision>5</cp:revision>
  <dcterms:created xsi:type="dcterms:W3CDTF">2013-05-31T06:25:30Z</dcterms:created>
  <dcterms:modified xsi:type="dcterms:W3CDTF">2014-03-23T15:27:07Z</dcterms:modified>
</cp:coreProperties>
</file>