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theme/themeOverride1.xml" ContentType="application/vnd.openxmlformats-officedocument.themeOverride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1" r:id="rId1"/>
  </p:sldMasterIdLst>
  <p:notesMasterIdLst>
    <p:notesMasterId r:id="rId28"/>
  </p:notesMasterIdLst>
  <p:sldIdLst>
    <p:sldId id="334" r:id="rId2"/>
    <p:sldId id="336" r:id="rId3"/>
    <p:sldId id="320" r:id="rId4"/>
    <p:sldId id="310" r:id="rId5"/>
    <p:sldId id="337" r:id="rId6"/>
    <p:sldId id="338" r:id="rId7"/>
    <p:sldId id="263" r:id="rId8"/>
    <p:sldId id="266" r:id="rId9"/>
    <p:sldId id="264" r:id="rId10"/>
    <p:sldId id="267" r:id="rId11"/>
    <p:sldId id="322" r:id="rId12"/>
    <p:sldId id="339" r:id="rId13"/>
    <p:sldId id="323" r:id="rId14"/>
    <p:sldId id="271" r:id="rId15"/>
    <p:sldId id="273" r:id="rId16"/>
    <p:sldId id="274" r:id="rId17"/>
    <p:sldId id="275" r:id="rId18"/>
    <p:sldId id="277" r:id="rId19"/>
    <p:sldId id="278" r:id="rId20"/>
    <p:sldId id="279" r:id="rId21"/>
    <p:sldId id="281" r:id="rId22"/>
    <p:sldId id="327" r:id="rId23"/>
    <p:sldId id="328" r:id="rId24"/>
    <p:sldId id="329" r:id="rId25"/>
    <p:sldId id="286" r:id="rId26"/>
    <p:sldId id="330" r:id="rId27"/>
  </p:sldIdLst>
  <p:sldSz cx="9144000" cy="6858000" type="screen4x3"/>
  <p:notesSz cx="6858000" cy="9144000"/>
  <p:defaultTextStyle>
    <a:defPPr>
      <a:defRPr lang="cs-CZ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0"/>
      </p:ext>
    </p:extLst>
  </p:showPr>
  <p:clrMru>
    <a:srgbClr val="FF0000"/>
    <a:srgbClr val="A0FEEA"/>
    <a:srgbClr val="98FEE8"/>
    <a:srgbClr val="0CFCC9"/>
    <a:srgbClr val="DAF5FA"/>
    <a:srgbClr val="99FFCC"/>
    <a:srgbClr val="66FFFF"/>
    <a:srgbClr val="FFFF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304" autoAdjust="0"/>
    <p:restoredTop sz="94664" autoAdjust="0"/>
  </p:normalViewPr>
  <p:slideViewPr>
    <p:cSldViewPr snapToObjects="1">
      <p:cViewPr varScale="1">
        <p:scale>
          <a:sx n="101" d="100"/>
          <a:sy n="101" d="100"/>
        </p:scale>
        <p:origin x="-8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3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143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09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43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3143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143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1964F7A3-6251-42C6-954D-3C1CB82D25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2292186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71018CD0-A0E6-4D38-AD66-F1FC6AF7B443}" type="slidenum">
              <a:rPr lang="cs-CZ"/>
              <a:pPr eaLnBrk="1" hangingPunct="1"/>
              <a:t>3</a:t>
            </a:fld>
            <a:endParaRPr lang="cs-CZ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="" xmlns:p14="http://schemas.microsoft.com/office/powerpoint/2010/main" val="37021257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861CF2A7-C5BC-4E07-9664-FDCFEF9C85F6}" type="slidenum">
              <a:rPr lang="cs-CZ"/>
              <a:pPr eaLnBrk="1" hangingPunct="1"/>
              <a:t>4</a:t>
            </a:fld>
            <a:endParaRPr lang="cs-CZ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="" xmlns:p14="http://schemas.microsoft.com/office/powerpoint/2010/main" val="34710966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409A0383-D356-40B2-AC15-695BD9E36A68}" type="slidenum">
              <a:rPr lang="cs-CZ"/>
              <a:pPr eaLnBrk="1" hangingPunct="1"/>
              <a:t>5</a:t>
            </a:fld>
            <a:endParaRPr lang="cs-CZ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="" xmlns:p14="http://schemas.microsoft.com/office/powerpoint/2010/main" val="38414780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61FE166C-E3BB-4207-B0E0-A7154F7EB12D}" type="slidenum">
              <a:rPr lang="cs-CZ"/>
              <a:pPr eaLnBrk="1" hangingPunct="1"/>
              <a:t>6</a:t>
            </a:fld>
            <a:endParaRPr lang="cs-CZ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="" xmlns:p14="http://schemas.microsoft.com/office/powerpoint/2010/main" val="1717886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58D1580E-729A-46BB-A4B8-129152BD76D4}" type="slidenum">
              <a:rPr lang="cs-CZ"/>
              <a:pPr eaLnBrk="1" hangingPunct="1"/>
              <a:t>7</a:t>
            </a:fld>
            <a:endParaRPr lang="cs-CZ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="" xmlns:p14="http://schemas.microsoft.com/office/powerpoint/2010/main" val="20810700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230AEA51-E3D5-48DD-93EE-8C8B0B5D2D3E}" type="slidenum">
              <a:rPr lang="cs-CZ"/>
              <a:pPr eaLnBrk="1" hangingPunct="1"/>
              <a:t>8</a:t>
            </a:fld>
            <a:endParaRPr lang="cs-CZ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="" xmlns:p14="http://schemas.microsoft.com/office/powerpoint/2010/main" val="42665765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5EB547FC-9906-4101-8148-65439A009B4C}" type="slidenum">
              <a:rPr lang="cs-CZ"/>
              <a:pPr eaLnBrk="1" hangingPunct="1"/>
              <a:t>9</a:t>
            </a:fld>
            <a:endParaRPr lang="cs-CZ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="" xmlns:p14="http://schemas.microsoft.com/office/powerpoint/2010/main" val="8875803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97C692C4-CEE2-4FE0-9BC4-F64091126D35}" type="slidenum">
              <a:rPr lang="cs-CZ"/>
              <a:pPr eaLnBrk="1" hangingPunct="1"/>
              <a:t>10</a:t>
            </a:fld>
            <a:endParaRPr lang="cs-CZ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="" xmlns:p14="http://schemas.microsoft.com/office/powerpoint/2010/main" val="10344774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0139FD14-C80A-4C2F-81AD-28741DAF6459}" type="slidenum">
              <a:rPr lang="cs-CZ"/>
              <a:pPr eaLnBrk="1" hangingPunct="1"/>
              <a:t>11</a:t>
            </a:fld>
            <a:endParaRPr lang="cs-CZ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="" xmlns:p14="http://schemas.microsoft.com/office/powerpoint/2010/main" val="35694447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6562F43E-0B3B-4206-8871-FFCC764AB2DD}" type="slidenum">
              <a:rPr lang="cs-CZ"/>
              <a:pPr eaLnBrk="1" hangingPunct="1"/>
              <a:t>12</a:t>
            </a:fld>
            <a:endParaRPr lang="cs-CZ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="" xmlns:p14="http://schemas.microsoft.com/office/powerpoint/2010/main" val="39939749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ABE3115F-BE67-490B-A6CB-89304694D0B0}" type="slidenum">
              <a:rPr lang="cs-CZ"/>
              <a:pPr eaLnBrk="1" hangingPunct="1"/>
              <a:t>13</a:t>
            </a:fld>
            <a:endParaRPr lang="cs-CZ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="" xmlns:p14="http://schemas.microsoft.com/office/powerpoint/2010/main" val="41396630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ABE3115F-BE67-490B-A6CB-89304694D0B0}" type="slidenum">
              <a:rPr lang="cs-CZ"/>
              <a:pPr eaLnBrk="1" hangingPunct="1"/>
              <a:t>14</a:t>
            </a:fld>
            <a:endParaRPr lang="cs-CZ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="" xmlns:p14="http://schemas.microsoft.com/office/powerpoint/2010/main" val="38238062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0139FD14-C80A-4C2F-81AD-28741DAF6459}" type="slidenum">
              <a:rPr lang="cs-CZ"/>
              <a:pPr eaLnBrk="1" hangingPunct="1"/>
              <a:t>15</a:t>
            </a:fld>
            <a:endParaRPr lang="cs-CZ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="" xmlns:p14="http://schemas.microsoft.com/office/powerpoint/2010/main" val="12681389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5782A995-2DA2-4E18-8E43-B9AFC8DB9E1E}" type="slidenum">
              <a:rPr lang="cs-CZ"/>
              <a:pPr eaLnBrk="1" hangingPunct="1"/>
              <a:t>16</a:t>
            </a:fld>
            <a:endParaRPr lang="cs-CZ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="" xmlns:p14="http://schemas.microsoft.com/office/powerpoint/2010/main" val="16917404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27B7CC84-0494-4200-9BE6-F6F693A49626}" type="slidenum">
              <a:rPr lang="cs-CZ"/>
              <a:pPr eaLnBrk="1" hangingPunct="1"/>
              <a:t>17</a:t>
            </a:fld>
            <a:endParaRPr lang="cs-CZ"/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="" xmlns:p14="http://schemas.microsoft.com/office/powerpoint/2010/main" val="176028500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D1A47FB0-9A1B-4762-B3ED-99B102221787}" type="slidenum">
              <a:rPr lang="cs-CZ"/>
              <a:pPr eaLnBrk="1" hangingPunct="1"/>
              <a:t>18</a:t>
            </a:fld>
            <a:endParaRPr lang="cs-CZ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="" xmlns:p14="http://schemas.microsoft.com/office/powerpoint/2010/main" val="306942890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514B036F-ECAA-4220-AF24-43D92003CFAA}" type="slidenum">
              <a:rPr lang="cs-CZ"/>
              <a:pPr eaLnBrk="1" hangingPunct="1"/>
              <a:t>19</a:t>
            </a:fld>
            <a:endParaRPr lang="cs-CZ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="" xmlns:p14="http://schemas.microsoft.com/office/powerpoint/2010/main" val="8062657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0D9B869C-61AA-4D5D-9350-9E12DD14489C}" type="slidenum">
              <a:rPr lang="cs-CZ"/>
              <a:pPr eaLnBrk="1" hangingPunct="1"/>
              <a:t>20</a:t>
            </a:fld>
            <a:endParaRPr lang="cs-CZ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="" xmlns:p14="http://schemas.microsoft.com/office/powerpoint/2010/main" val="188429668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814C4FA0-17F4-421E-ACD5-DCA62B62385E}" type="slidenum">
              <a:rPr lang="cs-CZ"/>
              <a:pPr eaLnBrk="1" hangingPunct="1"/>
              <a:t>21</a:t>
            </a:fld>
            <a:endParaRPr lang="cs-CZ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="" xmlns:p14="http://schemas.microsoft.com/office/powerpoint/2010/main" val="128911384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814C4FA0-17F4-421E-ACD5-DCA62B62385E}" type="slidenum">
              <a:rPr lang="cs-CZ"/>
              <a:pPr eaLnBrk="1" hangingPunct="1"/>
              <a:t>22</a:t>
            </a:fld>
            <a:endParaRPr lang="cs-CZ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="" xmlns:p14="http://schemas.microsoft.com/office/powerpoint/2010/main" val="339566113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814C4FA0-17F4-421E-ACD5-DCA62B62385E}" type="slidenum">
              <a:rPr lang="cs-CZ"/>
              <a:pPr eaLnBrk="1" hangingPunct="1"/>
              <a:t>23</a:t>
            </a:fld>
            <a:endParaRPr lang="cs-CZ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="" xmlns:p14="http://schemas.microsoft.com/office/powerpoint/2010/main" val="346662094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814C4FA0-17F4-421E-ACD5-DCA62B62385E}" type="slidenum">
              <a:rPr lang="cs-CZ"/>
              <a:pPr eaLnBrk="1" hangingPunct="1"/>
              <a:t>24</a:t>
            </a:fld>
            <a:endParaRPr lang="cs-CZ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="" xmlns:p14="http://schemas.microsoft.com/office/powerpoint/2010/main" val="64638286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fld id="{0D40DBF6-3F7E-4CEB-877F-D0CC9228730C}" type="slidenum">
              <a:rPr lang="cs-CZ"/>
              <a:pPr eaLnBrk="1" hangingPunct="1"/>
              <a:t>25</a:t>
            </a:fld>
            <a:endParaRPr lang="cs-CZ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  <p:extLst>
      <p:ext uri="{BB962C8B-B14F-4D97-AF65-F5344CB8AC3E}">
        <p14:creationId xmlns="" xmlns:p14="http://schemas.microsoft.com/office/powerpoint/2010/main" val="19760134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658938" y="1600200"/>
            <a:ext cx="6837362" cy="3200400"/>
            <a:chOff x="1045" y="1008"/>
            <a:chExt cx="4307" cy="2016"/>
          </a:xfrm>
        </p:grpSpPr>
        <p:sp>
          <p:nvSpPr>
            <p:cNvPr id="5" name="Oval 3"/>
            <p:cNvSpPr>
              <a:spLocks noChangeArrowheads="1"/>
            </p:cNvSpPr>
            <p:nvPr/>
          </p:nvSpPr>
          <p:spPr bwMode="hidden">
            <a:xfrm flipH="1">
              <a:off x="4392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 sz="2400"/>
            </a:p>
          </p:txBody>
        </p:sp>
        <p:sp>
          <p:nvSpPr>
            <p:cNvPr id="6" name="Oval 4"/>
            <p:cNvSpPr>
              <a:spLocks noChangeArrowheads="1"/>
            </p:cNvSpPr>
            <p:nvPr/>
          </p:nvSpPr>
          <p:spPr bwMode="hidden">
            <a:xfrm flipH="1">
              <a:off x="3264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 sz="2400"/>
            </a:p>
          </p:txBody>
        </p:sp>
        <p:sp>
          <p:nvSpPr>
            <p:cNvPr id="7" name="Oval 5"/>
            <p:cNvSpPr>
              <a:spLocks noChangeArrowheads="1"/>
            </p:cNvSpPr>
            <p:nvPr/>
          </p:nvSpPr>
          <p:spPr bwMode="hidden">
            <a:xfrm flipH="1">
              <a:off x="2136" y="1008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 sz="2400"/>
            </a:p>
          </p:txBody>
        </p:sp>
        <p:sp>
          <p:nvSpPr>
            <p:cNvPr id="8" name="Oval 6"/>
            <p:cNvSpPr>
              <a:spLocks noChangeArrowheads="1"/>
            </p:cNvSpPr>
            <p:nvPr/>
          </p:nvSpPr>
          <p:spPr bwMode="hidden">
            <a:xfrm flipH="1">
              <a:off x="2136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 sz="2400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hidden">
            <a:xfrm flipH="1">
              <a:off x="1045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 sz="2400"/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hidden">
            <a:xfrm flipH="1">
              <a:off x="4392" y="2064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 sz="2400"/>
            </a:p>
          </p:txBody>
        </p:sp>
      </p:grpSp>
      <p:sp>
        <p:nvSpPr>
          <p:cNvPr id="289804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685800" y="1219200"/>
            <a:ext cx="7772400" cy="1933575"/>
          </a:xfrm>
        </p:spPr>
        <p:txBody>
          <a:bodyPr anchor="b"/>
          <a:lstStyle>
            <a:lvl1pPr algn="r">
              <a:defRPr sz="4400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289805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2057400" y="3505200"/>
            <a:ext cx="6400800" cy="17526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11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EF3EB10-9745-47C6-B3DD-F2AA0E3F20D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697122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  <a:lvl2pPr>
              <a:defRPr>
                <a:latin typeface="Calibri" pitchFamily="34" charset="0"/>
                <a:cs typeface="Calibri" pitchFamily="34" charset="0"/>
              </a:defRPr>
            </a:lvl2pPr>
            <a:lvl3pPr>
              <a:defRPr>
                <a:latin typeface="Calibri" pitchFamily="34" charset="0"/>
                <a:cs typeface="Calibri" pitchFamily="34" charset="0"/>
              </a:defRPr>
            </a:lvl3pPr>
            <a:lvl4pPr>
              <a:defRPr>
                <a:latin typeface="Calibri" pitchFamily="34" charset="0"/>
                <a:cs typeface="Calibri" pitchFamily="34" charset="0"/>
              </a:defRPr>
            </a:lvl4pPr>
            <a:lvl5pPr>
              <a:defRPr>
                <a:latin typeface="Calibri" pitchFamily="34" charset="0"/>
                <a:cs typeface="Calibri" pitchFamily="34" charset="0"/>
              </a:defRPr>
            </a:lvl5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B736FC6-6138-4EA7-B295-1879301035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2806801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0852AFD-9B86-489D-B46F-469EE88361A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8777309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184B65F-8F3A-45DE-AAB7-B0EE8F9CD6B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957522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A880D30-7ED3-471D-81A3-EDF84F1D8E8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958000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A2E4DDD-3DC9-42B5-AF4F-4C0B1C6F47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173622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F1F3915-A19F-40EC-9EF9-3B35B5DD86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796747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EBD9611-1C66-49D9-9E56-D534550886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1230751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CF34675-2152-4DE7-9AD8-C0D2DF2B36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739111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926D3C2-D261-43F7-A8CB-DE3E964E0E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5996868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6287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6287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EB23754-ADE7-4831-B27E-9BAA8C2FD8E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611713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8BC0724-7C95-4137-BAE5-70ECF371F1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5728696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TwoObj" preserve="1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9B4882D-CED7-4022-9906-DD0934C54C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253985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6287"/>
          </a:xfrm>
        </p:spPr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  <a:lvl2pPr>
              <a:defRPr>
                <a:latin typeface="Calibri" pitchFamily="34" charset="0"/>
                <a:cs typeface="Calibri" pitchFamily="34" charset="0"/>
              </a:defRPr>
            </a:lvl2pPr>
            <a:lvl3pPr>
              <a:defRPr>
                <a:latin typeface="Calibri" pitchFamily="34" charset="0"/>
                <a:cs typeface="Calibri" pitchFamily="34" charset="0"/>
              </a:defRPr>
            </a:lvl3pPr>
            <a:lvl4pPr>
              <a:defRPr>
                <a:latin typeface="Calibri" pitchFamily="34" charset="0"/>
                <a:cs typeface="Calibri" pitchFamily="34" charset="0"/>
              </a:defRPr>
            </a:lvl4pPr>
            <a:lvl5pPr>
              <a:defRPr>
                <a:latin typeface="Calibri" pitchFamily="34" charset="0"/>
                <a:cs typeface="Calibri" pitchFamily="34" charset="0"/>
              </a:defRPr>
            </a:lvl5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4C6AB20-650B-423F-8D1D-017A23A659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978405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AndTwoObj" preserve="1">
  <p:cSld name="Nadpis, 1 velký a 2 malé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7E87F37-A906-4F41-BB23-FC046D3B7A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1105567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3072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DB75F9-C2EC-4B8E-820E-3CCA5AEBC2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9511093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A0FEEA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35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1071563" y="304800"/>
            <a:ext cx="7615237" cy="1106488"/>
            <a:chOff x="675" y="192"/>
            <a:chExt cx="4797" cy="697"/>
          </a:xfrm>
        </p:grpSpPr>
        <p:sp>
          <p:nvSpPr>
            <p:cNvPr id="288771" name="Oval 3"/>
            <p:cNvSpPr>
              <a:spLocks noChangeArrowheads="1"/>
            </p:cNvSpPr>
            <p:nvPr/>
          </p:nvSpPr>
          <p:spPr bwMode="hidden">
            <a:xfrm flipH="1">
              <a:off x="3067" y="192"/>
              <a:ext cx="696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 sz="2400"/>
            </a:p>
          </p:txBody>
        </p:sp>
        <p:sp>
          <p:nvSpPr>
            <p:cNvPr id="288772" name="Oval 4"/>
            <p:cNvSpPr>
              <a:spLocks noChangeArrowheads="1"/>
            </p:cNvSpPr>
            <p:nvPr/>
          </p:nvSpPr>
          <p:spPr bwMode="hidden">
            <a:xfrm flipH="1">
              <a:off x="4777" y="192"/>
              <a:ext cx="695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 sz="2400"/>
            </a:p>
          </p:txBody>
        </p:sp>
        <p:sp>
          <p:nvSpPr>
            <p:cNvPr id="288773" name="Oval 5"/>
            <p:cNvSpPr>
              <a:spLocks noChangeArrowheads="1"/>
            </p:cNvSpPr>
            <p:nvPr/>
          </p:nvSpPr>
          <p:spPr bwMode="hidden">
            <a:xfrm flipH="1">
              <a:off x="675" y="193"/>
              <a:ext cx="695" cy="69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 sz="2400"/>
            </a:p>
          </p:txBody>
        </p:sp>
        <p:sp>
          <p:nvSpPr>
            <p:cNvPr id="288774" name="Oval 6"/>
            <p:cNvSpPr>
              <a:spLocks noChangeArrowheads="1"/>
            </p:cNvSpPr>
            <p:nvPr/>
          </p:nvSpPr>
          <p:spPr bwMode="hidden">
            <a:xfrm flipH="1">
              <a:off x="3984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 sz="2400"/>
            </a:p>
          </p:txBody>
        </p:sp>
        <p:sp>
          <p:nvSpPr>
            <p:cNvPr id="288775" name="Oval 7"/>
            <p:cNvSpPr>
              <a:spLocks noChangeArrowheads="1"/>
            </p:cNvSpPr>
            <p:nvPr/>
          </p:nvSpPr>
          <p:spPr bwMode="hidden">
            <a:xfrm flipH="1">
              <a:off x="1486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 sz="2400"/>
            </a:p>
          </p:txBody>
        </p:sp>
      </p:grpSp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288777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88778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88779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smtClean="0"/>
            </a:lvl1pPr>
          </a:lstStyle>
          <a:p>
            <a:pPr>
              <a:defRPr/>
            </a:pPr>
            <a:fld id="{E330171F-7ACE-4179-8A89-371FEC41D9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31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9" r:id="rId1"/>
    <p:sldLayoutId id="2147483880" r:id="rId2"/>
    <p:sldLayoutId id="2147483881" r:id="rId3"/>
    <p:sldLayoutId id="2147483882" r:id="rId4"/>
    <p:sldLayoutId id="2147483883" r:id="rId5"/>
    <p:sldLayoutId id="2147483884" r:id="rId6"/>
    <p:sldLayoutId id="2147483885" r:id="rId7"/>
    <p:sldLayoutId id="2147483886" r:id="rId8"/>
    <p:sldLayoutId id="2147483887" r:id="rId9"/>
    <p:sldLayoutId id="2147483888" r:id="rId10"/>
    <p:sldLayoutId id="2147483889" r:id="rId11"/>
    <p:sldLayoutId id="2147483890" r:id="rId12"/>
    <p:sldLayoutId id="2147483891" r:id="rId13"/>
    <p:sldLayoutId id="2147483892" r:id="rId14"/>
    <p:sldLayoutId id="2147483893" r:id="rId15"/>
    <p:sldLayoutId id="2147483878" r:id="rId16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Comic Sans MS" pitchFamily="66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Comic Sans MS" pitchFamily="66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Comic Sans MS" pitchFamily="66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Comic Sans MS" pitchFamily="66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Comic Sans MS" pitchFamily="66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l"/>
        <a:defRPr sz="3200">
          <a:solidFill>
            <a:schemeClr val="tx1"/>
          </a:solidFill>
          <a:latin typeface="Comic Sans MS" pitchFamily="66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¡"/>
        <a:defRPr sz="2700">
          <a:solidFill>
            <a:schemeClr val="tx1"/>
          </a:solidFill>
          <a:latin typeface="Comic Sans MS" pitchFamily="66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l"/>
        <a:defRPr sz="2300">
          <a:solidFill>
            <a:schemeClr val="tx1"/>
          </a:solidFill>
          <a:latin typeface="Comic Sans MS" pitchFamily="66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Comic Sans MS" pitchFamily="66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Comic Sans MS" pitchFamily="66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14.xml"/><Relationship Id="rId18" Type="http://schemas.openxmlformats.org/officeDocument/2006/relationships/slide" Target="slide15.xml"/><Relationship Id="rId3" Type="http://schemas.openxmlformats.org/officeDocument/2006/relationships/slide" Target="slide5.xml"/><Relationship Id="rId21" Type="http://schemas.openxmlformats.org/officeDocument/2006/relationships/slide" Target="slide24.xml"/><Relationship Id="rId7" Type="http://schemas.openxmlformats.org/officeDocument/2006/relationships/slide" Target="slide9.xml"/><Relationship Id="rId12" Type="http://schemas.openxmlformats.org/officeDocument/2006/relationships/slide" Target="slide13.xml"/><Relationship Id="rId17" Type="http://schemas.openxmlformats.org/officeDocument/2006/relationships/slide" Target="slide23.xml"/><Relationship Id="rId2" Type="http://schemas.openxmlformats.org/officeDocument/2006/relationships/notesSlide" Target="../notesSlides/notesSlide2.xml"/><Relationship Id="rId16" Type="http://schemas.openxmlformats.org/officeDocument/2006/relationships/slide" Target="slide22.xml"/><Relationship Id="rId20" Type="http://schemas.openxmlformats.org/officeDocument/2006/relationships/slide" Target="slide2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8.xml"/><Relationship Id="rId11" Type="http://schemas.openxmlformats.org/officeDocument/2006/relationships/slide" Target="slide10.xml"/><Relationship Id="rId5" Type="http://schemas.openxmlformats.org/officeDocument/2006/relationships/slide" Target="slide7.xml"/><Relationship Id="rId15" Type="http://schemas.openxmlformats.org/officeDocument/2006/relationships/slide" Target="slide17.xml"/><Relationship Id="rId23" Type="http://schemas.openxmlformats.org/officeDocument/2006/relationships/slide" Target="slide19.xml"/><Relationship Id="rId10" Type="http://schemas.openxmlformats.org/officeDocument/2006/relationships/slide" Target="slide16.xml"/><Relationship Id="rId19" Type="http://schemas.openxmlformats.org/officeDocument/2006/relationships/slide" Target="slide20.xml"/><Relationship Id="rId4" Type="http://schemas.openxmlformats.org/officeDocument/2006/relationships/slide" Target="slide6.xml"/><Relationship Id="rId9" Type="http://schemas.openxmlformats.org/officeDocument/2006/relationships/slide" Target="slide12.xml"/><Relationship Id="rId14" Type="http://schemas.openxmlformats.org/officeDocument/2006/relationships/slide" Target="slide18.xml"/><Relationship Id="rId22" Type="http://schemas.openxmlformats.org/officeDocument/2006/relationships/slide" Target="slide2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jpeg"/><Relationship Id="rId4" Type="http://schemas.openxmlformats.org/officeDocument/2006/relationships/slide" Target="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jpeg"/><Relationship Id="rId4" Type="http://schemas.openxmlformats.org/officeDocument/2006/relationships/slide" Target="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.jpeg"/><Relationship Id="rId4" Type="http://schemas.openxmlformats.org/officeDocument/2006/relationships/slide" Target="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slide" Target="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slide" Target="slide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slide" Target="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1.jpeg"/><Relationship Id="rId4" Type="http://schemas.openxmlformats.org/officeDocument/2006/relationships/slide" Target="slide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2.jpeg"/><Relationship Id="rId4" Type="http://schemas.openxmlformats.org/officeDocument/2006/relationships/slide" Target="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slide" Target="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slide" Target="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5.jpeg"/><Relationship Id="rId4" Type="http://schemas.openxmlformats.org/officeDocument/2006/relationships/slide" Target="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slide" Target="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slide" Target="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8.jpeg"/><Relationship Id="rId4" Type="http://schemas.openxmlformats.org/officeDocument/2006/relationships/slide" Target="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slide" Target="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slide" Target="slide2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slide" Target="slide2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slide" Target="slide2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slide" Target="slide2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844554" y="5733256"/>
            <a:ext cx="5643602" cy="997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533188" y="2132856"/>
            <a:ext cx="8035256" cy="3323987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algn="l" eaLnBrk="0" hangingPunct="0">
              <a:lnSpc>
                <a:spcPct val="150000"/>
              </a:lnSpc>
            </a:pPr>
            <a:r>
              <a:rPr lang="cs-CZ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itchFamily="18" charset="0"/>
              </a:rPr>
              <a:t>Název školy: </a:t>
            </a:r>
            <a:r>
              <a:rPr lang="cs-CZ" sz="2000" b="1" i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Gymnázium Lovosice, Sady pionýrů 600/6</a:t>
            </a:r>
            <a:endParaRPr lang="cs-CZ" sz="1000" dirty="0" smtClean="0">
              <a:latin typeface="Calibri" panose="020F0502020204030204" pitchFamily="34" charset="0"/>
            </a:endParaRPr>
          </a:p>
          <a:p>
            <a:pPr lvl="0" algn="l" eaLnBrk="0" hangingPunct="0">
              <a:lnSpc>
                <a:spcPct val="150000"/>
              </a:lnSpc>
            </a:pPr>
            <a:r>
              <a:rPr lang="cs-CZ" sz="2000" b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Číslo projektu: </a:t>
            </a:r>
            <a:r>
              <a:rPr lang="cs-CZ" sz="2000" b="1" i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CZ.1.07/1.5.00/34.1073</a:t>
            </a:r>
            <a:endParaRPr lang="cs-CZ" sz="1000" dirty="0" smtClean="0">
              <a:latin typeface="Calibri" panose="020F0502020204030204" pitchFamily="34" charset="0"/>
            </a:endParaRPr>
          </a:p>
          <a:p>
            <a:pPr lvl="0" algn="l" eaLnBrk="0" hangingPunct="0">
              <a:lnSpc>
                <a:spcPct val="150000"/>
              </a:lnSpc>
            </a:pPr>
            <a:r>
              <a:rPr lang="cs-CZ" sz="2000" b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Název materiálu: </a:t>
            </a:r>
            <a:r>
              <a:rPr lang="cs-CZ" sz="2000" b="1" i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VY_32_INOVACE_6C_13_AZ kvíz nemoci člověka</a:t>
            </a:r>
          </a:p>
          <a:p>
            <a:pPr lvl="0" algn="l" eaLnBrk="0" hangingPunct="0">
              <a:lnSpc>
                <a:spcPct val="150000"/>
              </a:lnSpc>
            </a:pPr>
            <a:r>
              <a:rPr lang="cs-CZ" sz="2000" b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Téma sady: </a:t>
            </a:r>
            <a:r>
              <a:rPr lang="cs-CZ" sz="2000" b="1" i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Biologie člověka</a:t>
            </a:r>
            <a:endParaRPr lang="cs-CZ" sz="1000" i="1" dirty="0" smtClean="0">
              <a:latin typeface="Calibri" panose="020F0502020204030204" pitchFamily="34" charset="0"/>
            </a:endParaRPr>
          </a:p>
          <a:p>
            <a:pPr lvl="0" algn="l" eaLnBrk="0" hangingPunct="0">
              <a:lnSpc>
                <a:spcPct val="150000"/>
              </a:lnSpc>
            </a:pPr>
            <a:r>
              <a:rPr lang="cs-CZ" sz="2000" b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Datum vzniku: </a:t>
            </a:r>
            <a:r>
              <a:rPr lang="cs-CZ" sz="2000" b="1" i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březen 2014</a:t>
            </a:r>
            <a:endParaRPr lang="cs-CZ" sz="1000" i="1" dirty="0" smtClean="0">
              <a:latin typeface="Calibri" panose="020F0502020204030204" pitchFamily="34" charset="0"/>
            </a:endParaRPr>
          </a:p>
          <a:p>
            <a:pPr lvl="0" algn="l" eaLnBrk="0" hangingPunct="0">
              <a:lnSpc>
                <a:spcPct val="150000"/>
              </a:lnSpc>
            </a:pPr>
            <a:r>
              <a:rPr lang="cs-CZ" sz="2000" b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Třída: </a:t>
            </a:r>
            <a:r>
              <a:rPr lang="cs-CZ" sz="2000" b="1" i="1" dirty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T</a:t>
            </a:r>
            <a:r>
              <a:rPr lang="cs-CZ" sz="2000" b="1" i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ercie</a:t>
            </a:r>
            <a:endParaRPr lang="cs-CZ" sz="1000" dirty="0" smtClean="0">
              <a:latin typeface="Calibri" panose="020F0502020204030204" pitchFamily="34" charset="0"/>
            </a:endParaRPr>
          </a:p>
          <a:p>
            <a:pPr lvl="0" algn="l" eaLnBrk="0" hangingPunct="0">
              <a:lnSpc>
                <a:spcPct val="150000"/>
              </a:lnSpc>
            </a:pPr>
            <a:r>
              <a:rPr lang="cs-CZ" sz="2000" b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Autor: </a:t>
            </a:r>
            <a:r>
              <a:rPr lang="cs-CZ" sz="2000" b="1" i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Mgr. Miroslav Pražienka</a:t>
            </a:r>
            <a:endParaRPr lang="cs-CZ" sz="2000" dirty="0">
              <a:latin typeface="Calibri" panose="020F0502020204030204" pitchFamily="34" charset="0"/>
            </a:endParaRPr>
          </a:p>
        </p:txBody>
      </p:sp>
      <p:pic>
        <p:nvPicPr>
          <p:cNvPr id="1026" name="Picture 2" descr="GYMLOVO_logo BRV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96652"/>
            <a:ext cx="1620180" cy="1620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0855221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mtClean="0"/>
              <a:t>ANOTACE</a:t>
            </a:r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>
          <a:xfrm>
            <a:off x="251520" y="1000124"/>
            <a:ext cx="8748972" cy="5417207"/>
          </a:xfrm>
        </p:spPr>
        <p:txBody>
          <a:bodyPr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400" dirty="0" smtClean="0"/>
              <a:t>Materiál slouží k opakování biologie člověka.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400" dirty="0" smtClean="0"/>
              <a:t>Žáci soutěží ve dvou skupinách. (Pokud je žáků lichý počet, doporučuji lichého žáka nechat ovládat prezentaci).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400" dirty="0" smtClean="0"/>
              <a:t>Kliknutím na políčko s písmenem v pyramidě se objeví otázka.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400" dirty="0" smtClean="0"/>
              <a:t>Na odpověď učitel stanoví časový limit, odpovídá pouze jeden zvolený mluvčí skupiny po skupinovým promyšlení odpovědi.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400" dirty="0" smtClean="0"/>
              <a:t>Pole se jednotlivým skupinám při správné odpovědi přiděluje klikáním na okraj kolem každého písmenem: kliknutím políčko zmodrá (přiděleno jedné skupině), dvojím zezelená </a:t>
            </a:r>
            <a:r>
              <a:rPr lang="cs-CZ" sz="2400" dirty="0"/>
              <a:t>(přiděleno </a:t>
            </a:r>
            <a:r>
              <a:rPr lang="cs-CZ" sz="2400" dirty="0" smtClean="0"/>
              <a:t>druhé </a:t>
            </a:r>
            <a:r>
              <a:rPr lang="cs-CZ" sz="2400" dirty="0"/>
              <a:t>skupině), </a:t>
            </a:r>
            <a:r>
              <a:rPr lang="cs-CZ" sz="2400" dirty="0" smtClean="0"/>
              <a:t>trojím kliknutím políčko změní barvu na světle modrou – ani jedné skupině je nepodařilo odpovědět. O tato políčka můžou skupiny hrát kámen-nůžky-papír.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400" dirty="0" smtClean="0"/>
              <a:t>Opakování je připraveno pro osmý ročníky ZŠ a odpovídající ročníky víceletých gymnázií. </a:t>
            </a:r>
          </a:p>
        </p:txBody>
      </p:sp>
    </p:spTree>
    <p:extLst>
      <p:ext uri="{BB962C8B-B14F-4D97-AF65-F5344CB8AC3E}">
        <p14:creationId xmlns="" xmlns:p14="http://schemas.microsoft.com/office/powerpoint/2010/main" val="1676561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 Box 11"/>
          <p:cNvSpPr txBox="1">
            <a:spLocks noChangeArrowheads="1"/>
          </p:cNvSpPr>
          <p:nvPr/>
        </p:nvSpPr>
        <p:spPr bwMode="auto">
          <a:xfrm>
            <a:off x="215516" y="1808820"/>
            <a:ext cx="8928484" cy="3362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25400" cap="rnd" algn="ctr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8500" b="1" dirty="0" smtClean="0">
                <a:latin typeface="Calibri" pitchFamily="34" charset="0"/>
              </a:rPr>
              <a:t>A – Z kvíz:</a:t>
            </a:r>
          </a:p>
          <a:p>
            <a:pPr eaLnBrk="1" hangingPunct="1">
              <a:spcBef>
                <a:spcPct val="50000"/>
              </a:spcBef>
            </a:pPr>
            <a:r>
              <a:rPr lang="cs-CZ" sz="8500" b="1" dirty="0" smtClean="0">
                <a:latin typeface="Calibri" pitchFamily="34" charset="0"/>
              </a:rPr>
              <a:t>Nemoci člověka</a:t>
            </a:r>
            <a:endParaRPr lang="cs-CZ" sz="85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885" name="AutoShape 333"/>
          <p:cNvSpPr>
            <a:spLocks noChangeArrowheads="1"/>
          </p:cNvSpPr>
          <p:nvPr/>
        </p:nvSpPr>
        <p:spPr bwMode="auto">
          <a:xfrm rot="-5400000">
            <a:off x="4068762" y="722313"/>
            <a:ext cx="1008063" cy="865188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279886" name="Rectangle 334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4354513" y="971550"/>
            <a:ext cx="404812" cy="404813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>
                <a:latin typeface="Calibri" pitchFamily="34" charset="0"/>
              </a:rPr>
              <a:t>A</a:t>
            </a:r>
          </a:p>
        </p:txBody>
      </p:sp>
      <p:sp>
        <p:nvSpPr>
          <p:cNvPr id="279988" name="AutoShape 436"/>
          <p:cNvSpPr>
            <a:spLocks noChangeArrowheads="1"/>
          </p:cNvSpPr>
          <p:nvPr/>
        </p:nvSpPr>
        <p:spPr bwMode="auto">
          <a:xfrm rot="-5400000">
            <a:off x="3635375" y="1484313"/>
            <a:ext cx="1008063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279989" name="Rectangle 437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3921125" y="1733550"/>
            <a:ext cx="404813" cy="404813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>
                <a:latin typeface="Calibri" pitchFamily="34" charset="0"/>
              </a:rPr>
              <a:t>B</a:t>
            </a:r>
          </a:p>
        </p:txBody>
      </p:sp>
      <p:sp>
        <p:nvSpPr>
          <p:cNvPr id="279990" name="AutoShape 438"/>
          <p:cNvSpPr>
            <a:spLocks noChangeArrowheads="1"/>
          </p:cNvSpPr>
          <p:nvPr/>
        </p:nvSpPr>
        <p:spPr bwMode="auto">
          <a:xfrm rot="-5400000">
            <a:off x="4498975" y="1477963"/>
            <a:ext cx="1008063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279991" name="Rectangle 439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4784725" y="1727200"/>
            <a:ext cx="404813" cy="404813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>
                <a:latin typeface="Calibri" pitchFamily="34" charset="0"/>
              </a:rPr>
              <a:t>C</a:t>
            </a:r>
          </a:p>
        </p:txBody>
      </p:sp>
      <p:sp>
        <p:nvSpPr>
          <p:cNvPr id="279992" name="AutoShape 440"/>
          <p:cNvSpPr>
            <a:spLocks noChangeArrowheads="1"/>
          </p:cNvSpPr>
          <p:nvPr/>
        </p:nvSpPr>
        <p:spPr bwMode="auto">
          <a:xfrm rot="-5400000">
            <a:off x="4065587" y="2239963"/>
            <a:ext cx="1008063" cy="865188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279993" name="Rectangle 44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4351338" y="2489200"/>
            <a:ext cx="404812" cy="404813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>
                <a:latin typeface="Calibri" pitchFamily="34" charset="0"/>
              </a:rPr>
              <a:t>E</a:t>
            </a:r>
          </a:p>
        </p:txBody>
      </p:sp>
      <p:sp>
        <p:nvSpPr>
          <p:cNvPr id="279994" name="AutoShape 442"/>
          <p:cNvSpPr>
            <a:spLocks noChangeArrowheads="1"/>
          </p:cNvSpPr>
          <p:nvPr/>
        </p:nvSpPr>
        <p:spPr bwMode="auto">
          <a:xfrm rot="-5400000">
            <a:off x="3205163" y="2235200"/>
            <a:ext cx="1008062" cy="865188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279995" name="Rectangle 443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3490913" y="2484438"/>
            <a:ext cx="404812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>
                <a:latin typeface="Calibri" pitchFamily="34" charset="0"/>
              </a:rPr>
              <a:t>D</a:t>
            </a:r>
          </a:p>
        </p:txBody>
      </p:sp>
      <p:sp>
        <p:nvSpPr>
          <p:cNvPr id="279996" name="AutoShape 444"/>
          <p:cNvSpPr>
            <a:spLocks noChangeArrowheads="1"/>
          </p:cNvSpPr>
          <p:nvPr/>
        </p:nvSpPr>
        <p:spPr bwMode="auto">
          <a:xfrm rot="-5400000">
            <a:off x="2771776" y="2997200"/>
            <a:ext cx="1008062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279997" name="Rectangle 445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3057525" y="324643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 dirty="0" smtClean="0">
                <a:latin typeface="Calibri" pitchFamily="34" charset="0"/>
              </a:rPr>
              <a:t>H</a:t>
            </a:r>
            <a:endParaRPr lang="cs-CZ" sz="2600" b="1" dirty="0">
              <a:latin typeface="Calibri" pitchFamily="34" charset="0"/>
            </a:endParaRPr>
          </a:p>
        </p:txBody>
      </p:sp>
      <p:sp>
        <p:nvSpPr>
          <p:cNvPr id="279998" name="AutoShape 446"/>
          <p:cNvSpPr>
            <a:spLocks noChangeArrowheads="1"/>
          </p:cNvSpPr>
          <p:nvPr/>
        </p:nvSpPr>
        <p:spPr bwMode="auto">
          <a:xfrm rot="-5400000">
            <a:off x="3635376" y="2990850"/>
            <a:ext cx="1008062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279999" name="Rectangle 447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3921125" y="324008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>
                <a:latin typeface="Calibri" pitchFamily="34" charset="0"/>
              </a:rPr>
              <a:t>I</a:t>
            </a:r>
          </a:p>
        </p:txBody>
      </p:sp>
      <p:sp>
        <p:nvSpPr>
          <p:cNvPr id="280000" name="AutoShape 448"/>
          <p:cNvSpPr>
            <a:spLocks noChangeArrowheads="1"/>
          </p:cNvSpPr>
          <p:nvPr/>
        </p:nvSpPr>
        <p:spPr bwMode="auto">
          <a:xfrm rot="-5400000">
            <a:off x="3201988" y="3752850"/>
            <a:ext cx="1008062" cy="865188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280001" name="Rectangle 449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3487738" y="4002088"/>
            <a:ext cx="404812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 dirty="0" smtClean="0">
                <a:latin typeface="Calibri" pitchFamily="34" charset="0"/>
              </a:rPr>
              <a:t>M</a:t>
            </a:r>
            <a:endParaRPr lang="cs-CZ" sz="2600" b="1" dirty="0">
              <a:latin typeface="Calibri" pitchFamily="34" charset="0"/>
            </a:endParaRPr>
          </a:p>
        </p:txBody>
      </p:sp>
      <p:sp>
        <p:nvSpPr>
          <p:cNvPr id="280002" name="AutoShape 450"/>
          <p:cNvSpPr>
            <a:spLocks noChangeArrowheads="1"/>
          </p:cNvSpPr>
          <p:nvPr/>
        </p:nvSpPr>
        <p:spPr bwMode="auto">
          <a:xfrm rot="-5400000">
            <a:off x="4933950" y="2239963"/>
            <a:ext cx="1008063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280003" name="Rectangle 451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5219700" y="2489200"/>
            <a:ext cx="404813" cy="404813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>
                <a:latin typeface="Calibri" pitchFamily="34" charset="0"/>
              </a:rPr>
              <a:t>F</a:t>
            </a:r>
          </a:p>
        </p:txBody>
      </p:sp>
      <p:sp>
        <p:nvSpPr>
          <p:cNvPr id="280004" name="AutoShape 452"/>
          <p:cNvSpPr>
            <a:spLocks noChangeArrowheads="1"/>
          </p:cNvSpPr>
          <p:nvPr/>
        </p:nvSpPr>
        <p:spPr bwMode="auto">
          <a:xfrm rot="-5400000">
            <a:off x="4500562" y="3001963"/>
            <a:ext cx="1008063" cy="865188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280005" name="Rectangle 453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4786313" y="3251200"/>
            <a:ext cx="404812" cy="404813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 dirty="0" smtClean="0">
                <a:latin typeface="Calibri" pitchFamily="34" charset="0"/>
              </a:rPr>
              <a:t>J</a:t>
            </a:r>
            <a:endParaRPr lang="cs-CZ" sz="2600" b="1" dirty="0">
              <a:latin typeface="Calibri" pitchFamily="34" charset="0"/>
            </a:endParaRPr>
          </a:p>
        </p:txBody>
      </p:sp>
      <p:sp>
        <p:nvSpPr>
          <p:cNvPr id="280006" name="AutoShape 454"/>
          <p:cNvSpPr>
            <a:spLocks noChangeArrowheads="1"/>
          </p:cNvSpPr>
          <p:nvPr/>
        </p:nvSpPr>
        <p:spPr bwMode="auto">
          <a:xfrm rot="-5400000">
            <a:off x="5364162" y="2995613"/>
            <a:ext cx="1008063" cy="865188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280007" name="Rectangle 455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5649913" y="3244850"/>
            <a:ext cx="404812" cy="404813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 dirty="0" smtClean="0">
                <a:latin typeface="Calibri" pitchFamily="34" charset="0"/>
              </a:rPr>
              <a:t>K</a:t>
            </a:r>
            <a:endParaRPr lang="cs-CZ" sz="2600" b="1" dirty="0">
              <a:latin typeface="Calibri" pitchFamily="34" charset="0"/>
            </a:endParaRPr>
          </a:p>
        </p:txBody>
      </p:sp>
      <p:sp>
        <p:nvSpPr>
          <p:cNvPr id="280008" name="AutoShape 456"/>
          <p:cNvSpPr>
            <a:spLocks noChangeArrowheads="1"/>
          </p:cNvSpPr>
          <p:nvPr/>
        </p:nvSpPr>
        <p:spPr bwMode="auto">
          <a:xfrm rot="-5400000">
            <a:off x="4930775" y="3757613"/>
            <a:ext cx="1008063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280009" name="Rectangle 457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5216525" y="4006850"/>
            <a:ext cx="404813" cy="404813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 dirty="0" smtClean="0">
                <a:latin typeface="Calibri" pitchFamily="34" charset="0"/>
              </a:rPr>
              <a:t>O</a:t>
            </a:r>
            <a:endParaRPr lang="cs-CZ" sz="2600" b="1" dirty="0">
              <a:latin typeface="Calibri" pitchFamily="34" charset="0"/>
            </a:endParaRPr>
          </a:p>
        </p:txBody>
      </p:sp>
      <p:sp>
        <p:nvSpPr>
          <p:cNvPr id="280010" name="AutoShape 458"/>
          <p:cNvSpPr>
            <a:spLocks noChangeArrowheads="1"/>
          </p:cNvSpPr>
          <p:nvPr/>
        </p:nvSpPr>
        <p:spPr bwMode="auto">
          <a:xfrm rot="-5400000">
            <a:off x="4070351" y="3752850"/>
            <a:ext cx="1008062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280011" name="Rectangle 459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4356100" y="400208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 dirty="0" smtClean="0">
                <a:latin typeface="Calibri" pitchFamily="34" charset="0"/>
              </a:rPr>
              <a:t>N</a:t>
            </a:r>
            <a:endParaRPr lang="cs-CZ" sz="2600" b="1" dirty="0">
              <a:latin typeface="Calibri" pitchFamily="34" charset="0"/>
            </a:endParaRPr>
          </a:p>
        </p:txBody>
      </p:sp>
      <p:sp>
        <p:nvSpPr>
          <p:cNvPr id="280012" name="AutoShape 460"/>
          <p:cNvSpPr>
            <a:spLocks noChangeArrowheads="1"/>
          </p:cNvSpPr>
          <p:nvPr/>
        </p:nvSpPr>
        <p:spPr bwMode="auto">
          <a:xfrm rot="-5400000">
            <a:off x="3636963" y="4514850"/>
            <a:ext cx="1008062" cy="865188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280013" name="Rectangle 461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3922713" y="4764088"/>
            <a:ext cx="404812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 dirty="0" smtClean="0">
                <a:latin typeface="Calibri" pitchFamily="34" charset="0"/>
              </a:rPr>
              <a:t>T</a:t>
            </a:r>
            <a:endParaRPr lang="cs-CZ" sz="2600" b="1" dirty="0">
              <a:latin typeface="Calibri" pitchFamily="34" charset="0"/>
            </a:endParaRPr>
          </a:p>
        </p:txBody>
      </p:sp>
      <p:sp>
        <p:nvSpPr>
          <p:cNvPr id="280014" name="AutoShape 462"/>
          <p:cNvSpPr>
            <a:spLocks noChangeArrowheads="1"/>
          </p:cNvSpPr>
          <p:nvPr/>
        </p:nvSpPr>
        <p:spPr bwMode="auto">
          <a:xfrm rot="-5400000">
            <a:off x="4500563" y="4508500"/>
            <a:ext cx="1008062" cy="865188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280015" name="Rectangle 463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4786313" y="4757738"/>
            <a:ext cx="404812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 dirty="0" smtClean="0">
                <a:latin typeface="Calibri" pitchFamily="34" charset="0"/>
              </a:rPr>
              <a:t>Ú</a:t>
            </a:r>
            <a:endParaRPr lang="cs-CZ" sz="2600" b="1" dirty="0">
              <a:latin typeface="Calibri" pitchFamily="34" charset="0"/>
            </a:endParaRPr>
          </a:p>
        </p:txBody>
      </p:sp>
      <p:sp>
        <p:nvSpPr>
          <p:cNvPr id="280016" name="AutoShape 464"/>
          <p:cNvSpPr>
            <a:spLocks noChangeArrowheads="1"/>
          </p:cNvSpPr>
          <p:nvPr/>
        </p:nvSpPr>
        <p:spPr bwMode="auto">
          <a:xfrm rot="-5400000">
            <a:off x="2341562" y="3757613"/>
            <a:ext cx="1008063" cy="865188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280017" name="Rectangle 465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2627313" y="4006850"/>
            <a:ext cx="404812" cy="404813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 dirty="0" smtClean="0">
                <a:latin typeface="Calibri" pitchFamily="34" charset="0"/>
              </a:rPr>
              <a:t>L</a:t>
            </a:r>
            <a:endParaRPr lang="cs-CZ" sz="2600" b="1" dirty="0">
              <a:latin typeface="Calibri" pitchFamily="34" charset="0"/>
            </a:endParaRPr>
          </a:p>
        </p:txBody>
      </p:sp>
      <p:sp>
        <p:nvSpPr>
          <p:cNvPr id="280018" name="AutoShape 466"/>
          <p:cNvSpPr>
            <a:spLocks noChangeArrowheads="1"/>
          </p:cNvSpPr>
          <p:nvPr/>
        </p:nvSpPr>
        <p:spPr bwMode="auto">
          <a:xfrm rot="-5400000">
            <a:off x="1906588" y="4514850"/>
            <a:ext cx="1008062" cy="865188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280019" name="Rectangle 467">
            <a:hlinkClick r:id="rId19" action="ppaction://hlinksldjump"/>
          </p:cNvPr>
          <p:cNvSpPr>
            <a:spLocks noChangeArrowheads="1"/>
          </p:cNvSpPr>
          <p:nvPr/>
        </p:nvSpPr>
        <p:spPr bwMode="auto">
          <a:xfrm>
            <a:off x="2193925" y="476408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 dirty="0" smtClean="0">
                <a:latin typeface="Calibri" pitchFamily="34" charset="0"/>
              </a:rPr>
              <a:t>R</a:t>
            </a:r>
            <a:endParaRPr lang="cs-CZ" sz="2600" b="1" dirty="0">
              <a:latin typeface="Calibri" pitchFamily="34" charset="0"/>
            </a:endParaRPr>
          </a:p>
        </p:txBody>
      </p:sp>
      <p:sp>
        <p:nvSpPr>
          <p:cNvPr id="280020" name="AutoShape 468"/>
          <p:cNvSpPr>
            <a:spLocks noChangeArrowheads="1"/>
          </p:cNvSpPr>
          <p:nvPr/>
        </p:nvSpPr>
        <p:spPr bwMode="auto">
          <a:xfrm rot="-5400000">
            <a:off x="2771776" y="4508500"/>
            <a:ext cx="1008062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280021" name="Rectangle 469">
            <a:hlinkClick r:id="rId20" action="ppaction://hlinksldjump"/>
          </p:cNvPr>
          <p:cNvSpPr>
            <a:spLocks noChangeArrowheads="1"/>
          </p:cNvSpPr>
          <p:nvPr/>
        </p:nvSpPr>
        <p:spPr bwMode="auto">
          <a:xfrm>
            <a:off x="3057525" y="475773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 dirty="0" smtClean="0">
                <a:latin typeface="Calibri" pitchFamily="34" charset="0"/>
              </a:rPr>
              <a:t>S</a:t>
            </a:r>
            <a:endParaRPr lang="cs-CZ" sz="2600" b="1" dirty="0">
              <a:latin typeface="Calibri" pitchFamily="34" charset="0"/>
            </a:endParaRPr>
          </a:p>
        </p:txBody>
      </p:sp>
      <p:sp>
        <p:nvSpPr>
          <p:cNvPr id="280022" name="AutoShape 470"/>
          <p:cNvSpPr>
            <a:spLocks noChangeArrowheads="1"/>
          </p:cNvSpPr>
          <p:nvPr/>
        </p:nvSpPr>
        <p:spPr bwMode="auto">
          <a:xfrm rot="-5400000">
            <a:off x="5364163" y="4508500"/>
            <a:ext cx="1008062" cy="865188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280023" name="Rectangle 471">
            <a:hlinkClick r:id="rId21" action="ppaction://hlinksldjump"/>
          </p:cNvPr>
          <p:cNvSpPr>
            <a:spLocks noChangeArrowheads="1"/>
          </p:cNvSpPr>
          <p:nvPr/>
        </p:nvSpPr>
        <p:spPr bwMode="auto">
          <a:xfrm>
            <a:off x="5649913" y="4757738"/>
            <a:ext cx="404812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 dirty="0">
                <a:latin typeface="Calibri" pitchFamily="34" charset="0"/>
              </a:rPr>
              <a:t>V</a:t>
            </a:r>
          </a:p>
        </p:txBody>
      </p:sp>
      <p:sp>
        <p:nvSpPr>
          <p:cNvPr id="280024" name="AutoShape 472"/>
          <p:cNvSpPr>
            <a:spLocks noChangeArrowheads="1"/>
          </p:cNvSpPr>
          <p:nvPr/>
        </p:nvSpPr>
        <p:spPr bwMode="auto">
          <a:xfrm rot="-5400000">
            <a:off x="6227763" y="4502150"/>
            <a:ext cx="1008062" cy="865188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280025" name="Rectangle 473">
            <a:hlinkClick r:id="rId22" action="ppaction://hlinksldjump"/>
          </p:cNvPr>
          <p:cNvSpPr>
            <a:spLocks noChangeArrowheads="1"/>
          </p:cNvSpPr>
          <p:nvPr/>
        </p:nvSpPr>
        <p:spPr bwMode="auto">
          <a:xfrm>
            <a:off x="6513513" y="4751388"/>
            <a:ext cx="404812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 dirty="0">
                <a:latin typeface="Calibri" pitchFamily="34" charset="0"/>
              </a:rPr>
              <a:t>Z</a:t>
            </a:r>
          </a:p>
        </p:txBody>
      </p:sp>
      <p:sp>
        <p:nvSpPr>
          <p:cNvPr id="280026" name="AutoShape 474"/>
          <p:cNvSpPr>
            <a:spLocks noChangeArrowheads="1"/>
          </p:cNvSpPr>
          <p:nvPr/>
        </p:nvSpPr>
        <p:spPr bwMode="auto">
          <a:xfrm rot="-5400000">
            <a:off x="5795962" y="3763963"/>
            <a:ext cx="1008063" cy="865188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280027" name="Rectangle 475">
            <a:hlinkClick r:id="rId23" action="ppaction://hlinksldjump"/>
          </p:cNvPr>
          <p:cNvSpPr>
            <a:spLocks noChangeArrowheads="1"/>
          </p:cNvSpPr>
          <p:nvPr/>
        </p:nvSpPr>
        <p:spPr bwMode="auto">
          <a:xfrm>
            <a:off x="6081713" y="4013200"/>
            <a:ext cx="404812" cy="404813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 dirty="0" smtClean="0">
                <a:latin typeface="Calibri" pitchFamily="34" charset="0"/>
              </a:rPr>
              <a:t>P</a:t>
            </a:r>
            <a:endParaRPr lang="cs-CZ" sz="2600" b="1" dirty="0">
              <a:latin typeface="Calibri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98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885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798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 nodeType="clickPar">
                      <p:stCondLst>
                        <p:cond delay="0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886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799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500" fill="hold"/>
                                        <p:tgtEl>
                                          <p:spTgt spid="2799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2799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2799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500" fill="hold"/>
                                        <p:tgtEl>
                                          <p:spTgt spid="2799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2799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2799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500" fill="hold"/>
                                        <p:tgtEl>
                                          <p:spTgt spid="2799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2799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2799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988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799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 nodeType="clickPar">
                      <p:stCondLst>
                        <p:cond delay="0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" dur="500" fill="hold"/>
                                        <p:tgtEl>
                                          <p:spTgt spid="2799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2799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2799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989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2799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 nodeType="clickPar">
                      <p:stCondLst>
                        <p:cond delay="0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8" dur="500" fill="hold"/>
                                        <p:tgtEl>
                                          <p:spTgt spid="2799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2799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27999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500" fill="hold"/>
                                        <p:tgtEl>
                                          <p:spTgt spid="2799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2799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500" fill="hold"/>
                                        <p:tgtEl>
                                          <p:spTgt spid="27999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2799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2799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27999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990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2799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 nodeType="clickPar">
                      <p:stCondLst>
                        <p:cond delay="0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500" fill="hold"/>
                                        <p:tgtEl>
                                          <p:spTgt spid="2799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2799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27999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991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799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 nodeType="clickPar">
                      <p:stCondLst>
                        <p:cond delay="0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500" fill="hold"/>
                                        <p:tgtEl>
                                          <p:spTgt spid="2799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2799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2799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500" fill="hold"/>
                                        <p:tgtEl>
                                          <p:spTgt spid="2799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2799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2799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6" dur="500" fill="hold"/>
                                        <p:tgtEl>
                                          <p:spTgt spid="2799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2799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2799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99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2799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 nodeType="clickPar">
                      <p:stCondLst>
                        <p:cond delay="0"/>
                      </p:stCondLst>
                      <p:childTnLst>
                        <p:par>
                          <p:cTn id="10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3" dur="500" fill="hold"/>
                                        <p:tgtEl>
                                          <p:spTgt spid="2799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104" dur="500" fill="hold"/>
                                        <p:tgtEl>
                                          <p:spTgt spid="2799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2799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993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2799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 nodeType="clickPar">
                      <p:stCondLst>
                        <p:cond delay="0"/>
                      </p:stCondLst>
                      <p:childTnLst>
                        <p:par>
                          <p:cTn id="1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0" dur="500" fill="hold"/>
                                        <p:tgtEl>
                                          <p:spTgt spid="2799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11" dur="500" fill="hold"/>
                                        <p:tgtEl>
                                          <p:spTgt spid="2799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2799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6" dur="500" fill="hold"/>
                                        <p:tgtEl>
                                          <p:spTgt spid="2799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2799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8" dur="500" fill="hold"/>
                                        <p:tgtEl>
                                          <p:spTgt spid="2799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 nodeType="clickPar">
                      <p:stCondLst>
                        <p:cond delay="indefinite"/>
                      </p:stCondLst>
                      <p:childTnLst>
                        <p:par>
                          <p:cTn id="1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2" dur="500" fill="hold"/>
                                        <p:tgtEl>
                                          <p:spTgt spid="2799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2799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2799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994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2799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 nodeType="clickPar">
                      <p:stCondLst>
                        <p:cond delay="0"/>
                      </p:stCondLst>
                      <p:childTnLst>
                        <p:par>
                          <p:cTn id="1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9" dur="500" fill="hold"/>
                                        <p:tgtEl>
                                          <p:spTgt spid="2799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130" dur="500" fill="hold"/>
                                        <p:tgtEl>
                                          <p:spTgt spid="2799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1" dur="500" fill="hold"/>
                                        <p:tgtEl>
                                          <p:spTgt spid="2799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995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2799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 nodeType="clickPar">
                      <p:stCondLst>
                        <p:cond delay="0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6" dur="500" fill="hold"/>
                                        <p:tgtEl>
                                          <p:spTgt spid="2799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37" dur="500" fill="hold"/>
                                        <p:tgtEl>
                                          <p:spTgt spid="2799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8" dur="500" fill="hold"/>
                                        <p:tgtEl>
                                          <p:spTgt spid="27999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 nodeType="clickPar">
                      <p:stCondLst>
                        <p:cond delay="indefinite"/>
                      </p:stCondLst>
                      <p:childTnLst>
                        <p:par>
                          <p:cTn id="1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2" dur="500" fill="hold"/>
                                        <p:tgtEl>
                                          <p:spTgt spid="2799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2799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4" dur="500" fill="hold"/>
                                        <p:tgtEl>
                                          <p:spTgt spid="27999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 nodeType="clickPar">
                      <p:stCondLst>
                        <p:cond delay="indefinite"/>
                      </p:stCondLst>
                      <p:childTnLst>
                        <p:par>
                          <p:cTn id="1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8" dur="500" fill="hold"/>
                                        <p:tgtEl>
                                          <p:spTgt spid="2799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149" dur="500" fill="hold"/>
                                        <p:tgtEl>
                                          <p:spTgt spid="2799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0" dur="500" fill="hold"/>
                                        <p:tgtEl>
                                          <p:spTgt spid="27999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996"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2799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 nodeType="clickPar">
                      <p:stCondLst>
                        <p:cond delay="0"/>
                      </p:stCondLst>
                      <p:childTnLst>
                        <p:par>
                          <p:cTn id="1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5" dur="500" fill="hold"/>
                                        <p:tgtEl>
                                          <p:spTgt spid="2799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156" dur="500" fill="hold"/>
                                        <p:tgtEl>
                                          <p:spTgt spid="2799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7" dur="500" fill="hold"/>
                                        <p:tgtEl>
                                          <p:spTgt spid="27999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997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2799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 nodeType="clickPar">
                      <p:stCondLst>
                        <p:cond delay="0"/>
                      </p:stCondLst>
                      <p:childTnLst>
                        <p:par>
                          <p:cTn id="1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2" dur="500" fill="hold"/>
                                        <p:tgtEl>
                                          <p:spTgt spid="2799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63" dur="500" fill="hold"/>
                                        <p:tgtEl>
                                          <p:spTgt spid="2799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4" dur="500" fill="hold"/>
                                        <p:tgtEl>
                                          <p:spTgt spid="2799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 nodeType="clickPar">
                      <p:stCondLst>
                        <p:cond delay="indefinite"/>
                      </p:stCondLst>
                      <p:childTnLst>
                        <p:par>
                          <p:cTn id="1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8" dur="500" fill="hold"/>
                                        <p:tgtEl>
                                          <p:spTgt spid="2799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169" dur="500" fill="hold"/>
                                        <p:tgtEl>
                                          <p:spTgt spid="2799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500" fill="hold"/>
                                        <p:tgtEl>
                                          <p:spTgt spid="2799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 nodeType="clickPar">
                      <p:stCondLst>
                        <p:cond delay="indefinite"/>
                      </p:stCondLst>
                      <p:childTnLst>
                        <p:par>
                          <p:cTn id="1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4" dur="500" fill="hold"/>
                                        <p:tgtEl>
                                          <p:spTgt spid="2799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175" dur="500" fill="hold"/>
                                        <p:tgtEl>
                                          <p:spTgt spid="2799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6" dur="500" fill="hold"/>
                                        <p:tgtEl>
                                          <p:spTgt spid="2799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998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2799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 nodeType="clickPar">
                      <p:stCondLst>
                        <p:cond delay="0"/>
                      </p:stCondLst>
                      <p:childTnLst>
                        <p:par>
                          <p:cTn id="1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1" dur="500" fill="hold"/>
                                        <p:tgtEl>
                                          <p:spTgt spid="2799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182" dur="500" fill="hold"/>
                                        <p:tgtEl>
                                          <p:spTgt spid="2799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3" dur="500" fill="hold"/>
                                        <p:tgtEl>
                                          <p:spTgt spid="2799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999"/>
                  </p:tgtEl>
                </p:cond>
              </p:nextCondLst>
            </p:seq>
            <p:seq concurrent="1" nextAc="seek">
              <p:cTn id="184" restart="whenNotActive" fill="hold" evtFilter="cancelBubble" nodeType="interactiveSeq">
                <p:stCondLst>
                  <p:cond evt="onClick" delay="0">
                    <p:tgtEl>
                      <p:spTgt spid="2800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5" fill="hold" nodeType="clickPar">
                      <p:stCondLst>
                        <p:cond delay="0"/>
                      </p:stCondLst>
                      <p:childTnLst>
                        <p:par>
                          <p:cTn id="1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8" dur="500" fill="hold"/>
                                        <p:tgtEl>
                                          <p:spTgt spid="2800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89" dur="500" fill="hold"/>
                                        <p:tgtEl>
                                          <p:spTgt spid="2800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0" dur="500" fill="hold"/>
                                        <p:tgtEl>
                                          <p:spTgt spid="2800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 nodeType="clickPar">
                      <p:stCondLst>
                        <p:cond delay="indefinite"/>
                      </p:stCondLst>
                      <p:childTnLst>
                        <p:par>
                          <p:cTn id="1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4" dur="500" fill="hold"/>
                                        <p:tgtEl>
                                          <p:spTgt spid="2800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195" dur="500" fill="hold"/>
                                        <p:tgtEl>
                                          <p:spTgt spid="2800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6" dur="500" fill="hold"/>
                                        <p:tgtEl>
                                          <p:spTgt spid="2800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 nodeType="clickPar">
                      <p:stCondLst>
                        <p:cond delay="indefinite"/>
                      </p:stCondLst>
                      <p:childTnLst>
                        <p:par>
                          <p:cTn id="1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0" dur="500" fill="hold"/>
                                        <p:tgtEl>
                                          <p:spTgt spid="2800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201" dur="500" fill="hold"/>
                                        <p:tgtEl>
                                          <p:spTgt spid="2800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2" dur="500" fill="hold"/>
                                        <p:tgtEl>
                                          <p:spTgt spid="2800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00"/>
                  </p:tgtEl>
                </p:cond>
              </p:nextCondLst>
            </p:seq>
            <p:seq concurrent="1" nextAc="seek">
              <p:cTn id="203" restart="whenNotActive" fill="hold" evtFilter="cancelBubble" nodeType="interactiveSeq">
                <p:stCondLst>
                  <p:cond evt="onClick" delay="0">
                    <p:tgtEl>
                      <p:spTgt spid="2800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4" fill="hold" nodeType="clickPar">
                      <p:stCondLst>
                        <p:cond delay="0"/>
                      </p:stCondLst>
                      <p:childTnLst>
                        <p:par>
                          <p:cTn id="20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7" dur="500" fill="hold"/>
                                        <p:tgtEl>
                                          <p:spTgt spid="2800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208" dur="500" fill="hold"/>
                                        <p:tgtEl>
                                          <p:spTgt spid="2800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9" dur="500" fill="hold"/>
                                        <p:tgtEl>
                                          <p:spTgt spid="2800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01"/>
                  </p:tgtEl>
                </p:cond>
              </p:nextCondLst>
            </p:seq>
            <p:seq concurrent="1" nextAc="seek">
              <p:cTn id="210" restart="whenNotActive" fill="hold" evtFilter="cancelBubble" nodeType="interactiveSeq">
                <p:stCondLst>
                  <p:cond evt="onClick" delay="0">
                    <p:tgtEl>
                      <p:spTgt spid="2800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1" fill="hold" nodeType="clickPar">
                      <p:stCondLst>
                        <p:cond delay="0"/>
                      </p:stCondLst>
                      <p:childTnLst>
                        <p:par>
                          <p:cTn id="2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4" dur="500" fill="hold"/>
                                        <p:tgtEl>
                                          <p:spTgt spid="2800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215" dur="500" fill="hold"/>
                                        <p:tgtEl>
                                          <p:spTgt spid="2800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6" dur="500" fill="hold"/>
                                        <p:tgtEl>
                                          <p:spTgt spid="2800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 nodeType="clickPar">
                      <p:stCondLst>
                        <p:cond delay="indefinite"/>
                      </p:stCondLst>
                      <p:childTnLst>
                        <p:par>
                          <p:cTn id="2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0" dur="500" fill="hold"/>
                                        <p:tgtEl>
                                          <p:spTgt spid="2800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21" dur="500" fill="hold"/>
                                        <p:tgtEl>
                                          <p:spTgt spid="2800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2" dur="500" fill="hold"/>
                                        <p:tgtEl>
                                          <p:spTgt spid="2800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 nodeType="clickPar">
                      <p:stCondLst>
                        <p:cond delay="indefinite"/>
                      </p:stCondLst>
                      <p:childTnLst>
                        <p:par>
                          <p:cTn id="2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6" dur="500" fill="hold"/>
                                        <p:tgtEl>
                                          <p:spTgt spid="2800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227" dur="500" fill="hold"/>
                                        <p:tgtEl>
                                          <p:spTgt spid="2800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8" dur="500" fill="hold"/>
                                        <p:tgtEl>
                                          <p:spTgt spid="2800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02"/>
                  </p:tgtEl>
                </p:cond>
              </p:nextCondLst>
            </p:seq>
            <p:seq concurrent="1" nextAc="seek">
              <p:cTn id="229" restart="whenNotActive" fill="hold" evtFilter="cancelBubble" nodeType="interactiveSeq">
                <p:stCondLst>
                  <p:cond evt="onClick" delay="0">
                    <p:tgtEl>
                      <p:spTgt spid="2800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0" fill="hold" nodeType="clickPar">
                      <p:stCondLst>
                        <p:cond delay="0"/>
                      </p:stCondLst>
                      <p:childTnLst>
                        <p:par>
                          <p:cTn id="2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3" dur="500" fill="hold"/>
                                        <p:tgtEl>
                                          <p:spTgt spid="2800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234" dur="500" fill="hold"/>
                                        <p:tgtEl>
                                          <p:spTgt spid="2800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5" dur="500" fill="hold"/>
                                        <p:tgtEl>
                                          <p:spTgt spid="2800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03"/>
                  </p:tgtEl>
                </p:cond>
              </p:nextCondLst>
            </p:seq>
            <p:seq concurrent="1" nextAc="seek">
              <p:cTn id="236" restart="whenNotActive" fill="hold" evtFilter="cancelBubble" nodeType="interactiveSeq">
                <p:stCondLst>
                  <p:cond evt="onClick" delay="0">
                    <p:tgtEl>
                      <p:spTgt spid="2800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7" fill="hold" nodeType="clickPar">
                      <p:stCondLst>
                        <p:cond delay="0"/>
                      </p:stCondLst>
                      <p:childTnLst>
                        <p:par>
                          <p:cTn id="2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0" dur="500" fill="hold"/>
                                        <p:tgtEl>
                                          <p:spTgt spid="2800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241" dur="500" fill="hold"/>
                                        <p:tgtEl>
                                          <p:spTgt spid="2800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2" dur="500" fill="hold"/>
                                        <p:tgtEl>
                                          <p:spTgt spid="2800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 nodeType="clickPar">
                      <p:stCondLst>
                        <p:cond delay="indefinite"/>
                      </p:stCondLst>
                      <p:childTnLst>
                        <p:par>
                          <p:cTn id="2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6" dur="500" fill="hold"/>
                                        <p:tgtEl>
                                          <p:spTgt spid="2800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47" dur="500" fill="hold"/>
                                        <p:tgtEl>
                                          <p:spTgt spid="2800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8" dur="500" fill="hold"/>
                                        <p:tgtEl>
                                          <p:spTgt spid="2800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 nodeType="clickPar">
                      <p:stCondLst>
                        <p:cond delay="indefinite"/>
                      </p:stCondLst>
                      <p:childTnLst>
                        <p:par>
                          <p:cTn id="2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2" dur="500" fill="hold"/>
                                        <p:tgtEl>
                                          <p:spTgt spid="2800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253" dur="500" fill="hold"/>
                                        <p:tgtEl>
                                          <p:spTgt spid="2800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4" dur="500" fill="hold"/>
                                        <p:tgtEl>
                                          <p:spTgt spid="2800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04"/>
                  </p:tgtEl>
                </p:cond>
              </p:nextCondLst>
            </p:seq>
            <p:seq concurrent="1" nextAc="seek">
              <p:cTn id="255" restart="whenNotActive" fill="hold" evtFilter="cancelBubble" nodeType="interactiveSeq">
                <p:stCondLst>
                  <p:cond evt="onClick" delay="0">
                    <p:tgtEl>
                      <p:spTgt spid="2800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6" fill="hold" nodeType="clickPar">
                      <p:stCondLst>
                        <p:cond delay="0"/>
                      </p:stCondLst>
                      <p:childTnLst>
                        <p:par>
                          <p:cTn id="2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9" dur="500" fill="hold"/>
                                        <p:tgtEl>
                                          <p:spTgt spid="2800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260" dur="500" fill="hold"/>
                                        <p:tgtEl>
                                          <p:spTgt spid="2800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1" dur="500" fill="hold"/>
                                        <p:tgtEl>
                                          <p:spTgt spid="2800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05"/>
                  </p:tgtEl>
                </p:cond>
              </p:nextCondLst>
            </p:seq>
            <p:seq concurrent="1" nextAc="seek">
              <p:cTn id="262" restart="whenNotActive" fill="hold" evtFilter="cancelBubble" nodeType="interactiveSeq">
                <p:stCondLst>
                  <p:cond evt="onClick" delay="0">
                    <p:tgtEl>
                      <p:spTgt spid="2800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3" fill="hold" nodeType="clickPar">
                      <p:stCondLst>
                        <p:cond delay="0"/>
                      </p:stCondLst>
                      <p:childTnLst>
                        <p:par>
                          <p:cTn id="2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6" dur="500" fill="hold"/>
                                        <p:tgtEl>
                                          <p:spTgt spid="2800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267" dur="500" fill="hold"/>
                                        <p:tgtEl>
                                          <p:spTgt spid="2800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8" dur="500" fill="hold"/>
                                        <p:tgtEl>
                                          <p:spTgt spid="28000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 nodeType="clickPar">
                      <p:stCondLst>
                        <p:cond delay="indefinite"/>
                      </p:stCondLst>
                      <p:childTnLst>
                        <p:par>
                          <p:cTn id="2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2" dur="500" fill="hold"/>
                                        <p:tgtEl>
                                          <p:spTgt spid="2800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73" dur="500" fill="hold"/>
                                        <p:tgtEl>
                                          <p:spTgt spid="2800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4" dur="500" fill="hold"/>
                                        <p:tgtEl>
                                          <p:spTgt spid="28000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 nodeType="clickPar">
                      <p:stCondLst>
                        <p:cond delay="indefinite"/>
                      </p:stCondLst>
                      <p:childTnLst>
                        <p:par>
                          <p:cTn id="2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8" dur="500" fill="hold"/>
                                        <p:tgtEl>
                                          <p:spTgt spid="2800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279" dur="500" fill="hold"/>
                                        <p:tgtEl>
                                          <p:spTgt spid="2800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0" dur="500" fill="hold"/>
                                        <p:tgtEl>
                                          <p:spTgt spid="28000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06"/>
                  </p:tgtEl>
                </p:cond>
              </p:nextCondLst>
            </p:seq>
            <p:seq concurrent="1" nextAc="seek">
              <p:cTn id="281" restart="whenNotActive" fill="hold" evtFilter="cancelBubble" nodeType="interactiveSeq">
                <p:stCondLst>
                  <p:cond evt="onClick" delay="0">
                    <p:tgtEl>
                      <p:spTgt spid="2800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2" fill="hold" nodeType="clickPar">
                      <p:stCondLst>
                        <p:cond delay="0"/>
                      </p:stCondLst>
                      <p:childTnLst>
                        <p:par>
                          <p:cTn id="2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5" dur="500" fill="hold"/>
                                        <p:tgtEl>
                                          <p:spTgt spid="2800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286" dur="500" fill="hold"/>
                                        <p:tgtEl>
                                          <p:spTgt spid="2800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7" dur="500" fill="hold"/>
                                        <p:tgtEl>
                                          <p:spTgt spid="28000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07"/>
                  </p:tgtEl>
                </p:cond>
              </p:nextCondLst>
            </p:seq>
            <p:seq concurrent="1" nextAc="seek">
              <p:cTn id="288" restart="whenNotActive" fill="hold" evtFilter="cancelBubble" nodeType="interactiveSeq">
                <p:stCondLst>
                  <p:cond evt="onClick" delay="0">
                    <p:tgtEl>
                      <p:spTgt spid="2800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9" fill="hold" nodeType="clickPar">
                      <p:stCondLst>
                        <p:cond delay="0"/>
                      </p:stCondLst>
                      <p:childTnLst>
                        <p:par>
                          <p:cTn id="2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2" dur="500" fill="hold"/>
                                        <p:tgtEl>
                                          <p:spTgt spid="2800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293" dur="500" fill="hold"/>
                                        <p:tgtEl>
                                          <p:spTgt spid="2800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4" dur="500" fill="hold"/>
                                        <p:tgtEl>
                                          <p:spTgt spid="2800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5" fill="hold" nodeType="clickPar">
                      <p:stCondLst>
                        <p:cond delay="indefinite"/>
                      </p:stCondLst>
                      <p:childTnLst>
                        <p:par>
                          <p:cTn id="2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8" dur="500" fill="hold"/>
                                        <p:tgtEl>
                                          <p:spTgt spid="2800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99" dur="500" fill="hold"/>
                                        <p:tgtEl>
                                          <p:spTgt spid="2800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0" dur="500" fill="hold"/>
                                        <p:tgtEl>
                                          <p:spTgt spid="2800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1" fill="hold" nodeType="clickPar">
                      <p:stCondLst>
                        <p:cond delay="indefinite"/>
                      </p:stCondLst>
                      <p:childTnLst>
                        <p:par>
                          <p:cTn id="3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4" dur="500" fill="hold"/>
                                        <p:tgtEl>
                                          <p:spTgt spid="2800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305" dur="500" fill="hold"/>
                                        <p:tgtEl>
                                          <p:spTgt spid="2800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6" dur="500" fill="hold"/>
                                        <p:tgtEl>
                                          <p:spTgt spid="2800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08"/>
                  </p:tgtEl>
                </p:cond>
              </p:nextCondLst>
            </p:seq>
            <p:seq concurrent="1" nextAc="seek">
              <p:cTn id="307" restart="whenNotActive" fill="hold" evtFilter="cancelBubble" nodeType="interactiveSeq">
                <p:stCondLst>
                  <p:cond evt="onClick" delay="0">
                    <p:tgtEl>
                      <p:spTgt spid="2800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8" fill="hold" nodeType="clickPar">
                      <p:stCondLst>
                        <p:cond delay="0"/>
                      </p:stCondLst>
                      <p:childTnLst>
                        <p:par>
                          <p:cTn id="3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1" dur="500" fill="hold"/>
                                        <p:tgtEl>
                                          <p:spTgt spid="2800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312" dur="500" fill="hold"/>
                                        <p:tgtEl>
                                          <p:spTgt spid="2800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3" dur="500" fill="hold"/>
                                        <p:tgtEl>
                                          <p:spTgt spid="2800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09"/>
                  </p:tgtEl>
                </p:cond>
              </p:nextCondLst>
            </p:seq>
            <p:seq concurrent="1" nextAc="seek">
              <p:cTn id="314" restart="whenNotActive" fill="hold" evtFilter="cancelBubble" nodeType="interactiveSeq">
                <p:stCondLst>
                  <p:cond evt="onClick" delay="0">
                    <p:tgtEl>
                      <p:spTgt spid="2800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5" fill="hold" nodeType="clickPar">
                      <p:stCondLst>
                        <p:cond delay="0"/>
                      </p:stCondLst>
                      <p:childTnLst>
                        <p:par>
                          <p:cTn id="3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8" dur="500" fill="hold"/>
                                        <p:tgtEl>
                                          <p:spTgt spid="2800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319" dur="500" fill="hold"/>
                                        <p:tgtEl>
                                          <p:spTgt spid="2800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0" dur="500" fill="hold"/>
                                        <p:tgtEl>
                                          <p:spTgt spid="2800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1" fill="hold" nodeType="clickPar">
                      <p:stCondLst>
                        <p:cond delay="indefinite"/>
                      </p:stCondLst>
                      <p:childTnLst>
                        <p:par>
                          <p:cTn id="3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4" dur="500" fill="hold"/>
                                        <p:tgtEl>
                                          <p:spTgt spid="2800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325" dur="500" fill="hold"/>
                                        <p:tgtEl>
                                          <p:spTgt spid="2800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6" dur="500" fill="hold"/>
                                        <p:tgtEl>
                                          <p:spTgt spid="2800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7" fill="hold" nodeType="clickPar">
                      <p:stCondLst>
                        <p:cond delay="indefinite"/>
                      </p:stCondLst>
                      <p:childTnLst>
                        <p:par>
                          <p:cTn id="3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30" dur="500" fill="hold"/>
                                        <p:tgtEl>
                                          <p:spTgt spid="2800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331" dur="500" fill="hold"/>
                                        <p:tgtEl>
                                          <p:spTgt spid="2800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2" dur="500" fill="hold"/>
                                        <p:tgtEl>
                                          <p:spTgt spid="2800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10"/>
                  </p:tgtEl>
                </p:cond>
              </p:nextCondLst>
            </p:seq>
            <p:seq concurrent="1" nextAc="seek">
              <p:cTn id="333" restart="whenNotActive" fill="hold" evtFilter="cancelBubble" nodeType="interactiveSeq">
                <p:stCondLst>
                  <p:cond evt="onClick" delay="0">
                    <p:tgtEl>
                      <p:spTgt spid="2800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4" fill="hold" nodeType="clickPar">
                      <p:stCondLst>
                        <p:cond delay="0"/>
                      </p:stCondLst>
                      <p:childTnLst>
                        <p:par>
                          <p:cTn id="3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37" dur="500" fill="hold"/>
                                        <p:tgtEl>
                                          <p:spTgt spid="2800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338" dur="500" fill="hold"/>
                                        <p:tgtEl>
                                          <p:spTgt spid="2800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9" dur="500" fill="hold"/>
                                        <p:tgtEl>
                                          <p:spTgt spid="2800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11"/>
                  </p:tgtEl>
                </p:cond>
              </p:nextCondLst>
            </p:seq>
            <p:seq concurrent="1" nextAc="seek">
              <p:cTn id="340" restart="whenNotActive" fill="hold" evtFilter="cancelBubble" nodeType="interactiveSeq">
                <p:stCondLst>
                  <p:cond evt="onClick" delay="0">
                    <p:tgtEl>
                      <p:spTgt spid="2800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1" fill="hold" nodeType="clickPar">
                      <p:stCondLst>
                        <p:cond delay="0"/>
                      </p:stCondLst>
                      <p:childTnLst>
                        <p:par>
                          <p:cTn id="3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4" dur="500" fill="hold"/>
                                        <p:tgtEl>
                                          <p:spTgt spid="2800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345" dur="500" fill="hold"/>
                                        <p:tgtEl>
                                          <p:spTgt spid="2800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6" dur="500" fill="hold"/>
                                        <p:tgtEl>
                                          <p:spTgt spid="2800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7" fill="hold" nodeType="clickPar">
                      <p:stCondLst>
                        <p:cond delay="indefinite"/>
                      </p:stCondLst>
                      <p:childTnLst>
                        <p:par>
                          <p:cTn id="3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0" dur="500" fill="hold"/>
                                        <p:tgtEl>
                                          <p:spTgt spid="2800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351" dur="500" fill="hold"/>
                                        <p:tgtEl>
                                          <p:spTgt spid="2800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2" dur="500" fill="hold"/>
                                        <p:tgtEl>
                                          <p:spTgt spid="2800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3" fill="hold" nodeType="clickPar">
                      <p:stCondLst>
                        <p:cond delay="indefinite"/>
                      </p:stCondLst>
                      <p:childTnLst>
                        <p:par>
                          <p:cTn id="3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6" dur="500" fill="hold"/>
                                        <p:tgtEl>
                                          <p:spTgt spid="2800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357" dur="500" fill="hold"/>
                                        <p:tgtEl>
                                          <p:spTgt spid="2800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8" dur="500" fill="hold"/>
                                        <p:tgtEl>
                                          <p:spTgt spid="2800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12"/>
                  </p:tgtEl>
                </p:cond>
              </p:nextCondLst>
            </p:seq>
            <p:seq concurrent="1" nextAc="seek">
              <p:cTn id="359" restart="whenNotActive" fill="hold" evtFilter="cancelBubble" nodeType="interactiveSeq">
                <p:stCondLst>
                  <p:cond evt="onClick" delay="0">
                    <p:tgtEl>
                      <p:spTgt spid="2800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0" fill="hold" nodeType="clickPar">
                      <p:stCondLst>
                        <p:cond delay="0"/>
                      </p:stCondLst>
                      <p:childTnLst>
                        <p:par>
                          <p:cTn id="3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3" dur="500" fill="hold"/>
                                        <p:tgtEl>
                                          <p:spTgt spid="2800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364" dur="500" fill="hold"/>
                                        <p:tgtEl>
                                          <p:spTgt spid="2800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5" dur="500" fill="hold"/>
                                        <p:tgtEl>
                                          <p:spTgt spid="2800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13"/>
                  </p:tgtEl>
                </p:cond>
              </p:nextCondLst>
            </p:seq>
            <p:seq concurrent="1" nextAc="seek">
              <p:cTn id="366" restart="whenNotActive" fill="hold" evtFilter="cancelBubble" nodeType="interactiveSeq">
                <p:stCondLst>
                  <p:cond evt="onClick" delay="0">
                    <p:tgtEl>
                      <p:spTgt spid="2800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7" fill="hold" nodeType="clickPar">
                      <p:stCondLst>
                        <p:cond delay="0"/>
                      </p:stCondLst>
                      <p:childTnLst>
                        <p:par>
                          <p:cTn id="3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0" dur="500" fill="hold"/>
                                        <p:tgtEl>
                                          <p:spTgt spid="2800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371" dur="500" fill="hold"/>
                                        <p:tgtEl>
                                          <p:spTgt spid="2800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2" dur="500" fill="hold"/>
                                        <p:tgtEl>
                                          <p:spTgt spid="2800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3" fill="hold" nodeType="clickPar">
                      <p:stCondLst>
                        <p:cond delay="indefinite"/>
                      </p:stCondLst>
                      <p:childTnLst>
                        <p:par>
                          <p:cTn id="3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6" dur="500" fill="hold"/>
                                        <p:tgtEl>
                                          <p:spTgt spid="2800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377" dur="500" fill="hold"/>
                                        <p:tgtEl>
                                          <p:spTgt spid="2800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8" dur="500" fill="hold"/>
                                        <p:tgtEl>
                                          <p:spTgt spid="2800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9" fill="hold" nodeType="clickPar">
                      <p:stCondLst>
                        <p:cond delay="indefinite"/>
                      </p:stCondLst>
                      <p:childTnLst>
                        <p:par>
                          <p:cTn id="3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2" dur="500" fill="hold"/>
                                        <p:tgtEl>
                                          <p:spTgt spid="2800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383" dur="500" fill="hold"/>
                                        <p:tgtEl>
                                          <p:spTgt spid="2800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4" dur="500" fill="hold"/>
                                        <p:tgtEl>
                                          <p:spTgt spid="2800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14"/>
                  </p:tgtEl>
                </p:cond>
              </p:nextCondLst>
            </p:seq>
            <p:seq concurrent="1" nextAc="seek">
              <p:cTn id="385" restart="whenNotActive" fill="hold" evtFilter="cancelBubble" nodeType="interactiveSeq">
                <p:stCondLst>
                  <p:cond evt="onClick" delay="0">
                    <p:tgtEl>
                      <p:spTgt spid="2800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6" fill="hold" nodeType="clickPar">
                      <p:stCondLst>
                        <p:cond delay="0"/>
                      </p:stCondLst>
                      <p:childTnLst>
                        <p:par>
                          <p:cTn id="3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9" dur="500" fill="hold"/>
                                        <p:tgtEl>
                                          <p:spTgt spid="2800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390" dur="500" fill="hold"/>
                                        <p:tgtEl>
                                          <p:spTgt spid="2800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1" dur="500" fill="hold"/>
                                        <p:tgtEl>
                                          <p:spTgt spid="2800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15"/>
                  </p:tgtEl>
                </p:cond>
              </p:nextCondLst>
            </p:seq>
            <p:seq concurrent="1" nextAc="seek">
              <p:cTn id="392" restart="whenNotActive" fill="hold" evtFilter="cancelBubble" nodeType="interactiveSeq">
                <p:stCondLst>
                  <p:cond evt="onClick" delay="0">
                    <p:tgtEl>
                      <p:spTgt spid="2800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3" fill="hold" nodeType="clickPar">
                      <p:stCondLst>
                        <p:cond delay="0"/>
                      </p:stCondLst>
                      <p:childTnLst>
                        <p:par>
                          <p:cTn id="3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6" dur="500" fill="hold"/>
                                        <p:tgtEl>
                                          <p:spTgt spid="2800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397" dur="500" fill="hold"/>
                                        <p:tgtEl>
                                          <p:spTgt spid="2800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8" dur="500" fill="hold"/>
                                        <p:tgtEl>
                                          <p:spTgt spid="2800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9" fill="hold" nodeType="clickPar">
                      <p:stCondLst>
                        <p:cond delay="indefinite"/>
                      </p:stCondLst>
                      <p:childTnLst>
                        <p:par>
                          <p:cTn id="4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2" dur="500" fill="hold"/>
                                        <p:tgtEl>
                                          <p:spTgt spid="2800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03" dur="500" fill="hold"/>
                                        <p:tgtEl>
                                          <p:spTgt spid="2800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4" dur="500" fill="hold"/>
                                        <p:tgtEl>
                                          <p:spTgt spid="2800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5" fill="hold" nodeType="clickPar">
                      <p:stCondLst>
                        <p:cond delay="indefinite"/>
                      </p:stCondLst>
                      <p:childTnLst>
                        <p:par>
                          <p:cTn id="4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8" dur="500" fill="hold"/>
                                        <p:tgtEl>
                                          <p:spTgt spid="2800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1DA00"/>
                                      </p:to>
                                    </p:animClr>
                                    <p:set>
                                      <p:cBhvr>
                                        <p:cTn id="409" dur="500" fill="hold"/>
                                        <p:tgtEl>
                                          <p:spTgt spid="2800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0" dur="500" fill="hold"/>
                                        <p:tgtEl>
                                          <p:spTgt spid="2800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16"/>
                  </p:tgtEl>
                </p:cond>
              </p:nextCondLst>
            </p:seq>
            <p:seq concurrent="1" nextAc="seek">
              <p:cTn id="411" restart="whenNotActive" fill="hold" evtFilter="cancelBubble" nodeType="interactiveSeq">
                <p:stCondLst>
                  <p:cond evt="onClick" delay="0">
                    <p:tgtEl>
                      <p:spTgt spid="2800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2" fill="hold" nodeType="clickPar">
                      <p:stCondLst>
                        <p:cond delay="0"/>
                      </p:stCondLst>
                      <p:childTnLst>
                        <p:par>
                          <p:cTn id="4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5" dur="500" fill="hold"/>
                                        <p:tgtEl>
                                          <p:spTgt spid="2800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416" dur="500" fill="hold"/>
                                        <p:tgtEl>
                                          <p:spTgt spid="2800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7" dur="500" fill="hold"/>
                                        <p:tgtEl>
                                          <p:spTgt spid="2800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17"/>
                  </p:tgtEl>
                </p:cond>
              </p:nextCondLst>
            </p:seq>
            <p:seq concurrent="1" nextAc="seek">
              <p:cTn id="418" restart="whenNotActive" fill="hold" evtFilter="cancelBubble" nodeType="interactiveSeq">
                <p:stCondLst>
                  <p:cond evt="onClick" delay="0">
                    <p:tgtEl>
                      <p:spTgt spid="2800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9" fill="hold" nodeType="clickPar">
                      <p:stCondLst>
                        <p:cond delay="0"/>
                      </p:stCondLst>
                      <p:childTnLst>
                        <p:par>
                          <p:cTn id="4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22" dur="500" fill="hold"/>
                                        <p:tgtEl>
                                          <p:spTgt spid="2800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423" dur="500" fill="hold"/>
                                        <p:tgtEl>
                                          <p:spTgt spid="2800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4" dur="500" fill="hold"/>
                                        <p:tgtEl>
                                          <p:spTgt spid="2800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5" fill="hold" nodeType="clickPar">
                      <p:stCondLst>
                        <p:cond delay="indefinite"/>
                      </p:stCondLst>
                      <p:childTnLst>
                        <p:par>
                          <p:cTn id="4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28" dur="500" fill="hold"/>
                                        <p:tgtEl>
                                          <p:spTgt spid="2800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29" dur="500" fill="hold"/>
                                        <p:tgtEl>
                                          <p:spTgt spid="2800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0" dur="500" fill="hold"/>
                                        <p:tgtEl>
                                          <p:spTgt spid="2800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1" fill="hold" nodeType="clickPar">
                      <p:stCondLst>
                        <p:cond delay="indefinite"/>
                      </p:stCondLst>
                      <p:childTnLst>
                        <p:par>
                          <p:cTn id="4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4" dur="500" fill="hold"/>
                                        <p:tgtEl>
                                          <p:spTgt spid="2800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435" dur="500" fill="hold"/>
                                        <p:tgtEl>
                                          <p:spTgt spid="2800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6" dur="500" fill="hold"/>
                                        <p:tgtEl>
                                          <p:spTgt spid="2800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18"/>
                  </p:tgtEl>
                </p:cond>
              </p:nextCondLst>
            </p:seq>
            <p:seq concurrent="1" nextAc="seek">
              <p:cTn id="437" restart="whenNotActive" fill="hold" evtFilter="cancelBubble" nodeType="interactiveSeq">
                <p:stCondLst>
                  <p:cond evt="onClick" delay="0">
                    <p:tgtEl>
                      <p:spTgt spid="2800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8" fill="hold" nodeType="clickPar">
                      <p:stCondLst>
                        <p:cond delay="0"/>
                      </p:stCondLst>
                      <p:childTnLst>
                        <p:par>
                          <p:cTn id="4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1" dur="500" fill="hold"/>
                                        <p:tgtEl>
                                          <p:spTgt spid="2800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442" dur="500" fill="hold"/>
                                        <p:tgtEl>
                                          <p:spTgt spid="2800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3" dur="500" fill="hold"/>
                                        <p:tgtEl>
                                          <p:spTgt spid="2800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19"/>
                  </p:tgtEl>
                </p:cond>
              </p:nextCondLst>
            </p:seq>
            <p:seq concurrent="1" nextAc="seek">
              <p:cTn id="444" restart="whenNotActive" fill="hold" evtFilter="cancelBubble" nodeType="interactiveSeq">
                <p:stCondLst>
                  <p:cond evt="onClick" delay="0">
                    <p:tgtEl>
                      <p:spTgt spid="2800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5" fill="hold" nodeType="clickPar">
                      <p:stCondLst>
                        <p:cond delay="0"/>
                      </p:stCondLst>
                      <p:childTnLst>
                        <p:par>
                          <p:cTn id="4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8" dur="500" fill="hold"/>
                                        <p:tgtEl>
                                          <p:spTgt spid="2800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449" dur="500" fill="hold"/>
                                        <p:tgtEl>
                                          <p:spTgt spid="2800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0" dur="500" fill="hold"/>
                                        <p:tgtEl>
                                          <p:spTgt spid="2800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1" fill="hold" nodeType="clickPar">
                      <p:stCondLst>
                        <p:cond delay="indefinite"/>
                      </p:stCondLst>
                      <p:childTnLst>
                        <p:par>
                          <p:cTn id="4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54" dur="500" fill="hold"/>
                                        <p:tgtEl>
                                          <p:spTgt spid="2800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55" dur="500" fill="hold"/>
                                        <p:tgtEl>
                                          <p:spTgt spid="2800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6" dur="500" fill="hold"/>
                                        <p:tgtEl>
                                          <p:spTgt spid="2800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7" fill="hold" nodeType="clickPar">
                      <p:stCondLst>
                        <p:cond delay="indefinite"/>
                      </p:stCondLst>
                      <p:childTnLst>
                        <p:par>
                          <p:cTn id="4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0" dur="500" fill="hold"/>
                                        <p:tgtEl>
                                          <p:spTgt spid="2800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461" dur="500" fill="hold"/>
                                        <p:tgtEl>
                                          <p:spTgt spid="2800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2" dur="500" fill="hold"/>
                                        <p:tgtEl>
                                          <p:spTgt spid="2800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20"/>
                  </p:tgtEl>
                </p:cond>
              </p:nextCondLst>
            </p:seq>
            <p:seq concurrent="1" nextAc="seek">
              <p:cTn id="463" restart="whenNotActive" fill="hold" evtFilter="cancelBubble" nodeType="interactiveSeq">
                <p:stCondLst>
                  <p:cond evt="onClick" delay="0">
                    <p:tgtEl>
                      <p:spTgt spid="2800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4" fill="hold" nodeType="clickPar">
                      <p:stCondLst>
                        <p:cond delay="0"/>
                      </p:stCondLst>
                      <p:childTnLst>
                        <p:par>
                          <p:cTn id="4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7" dur="500" fill="hold"/>
                                        <p:tgtEl>
                                          <p:spTgt spid="2800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468" dur="500" fill="hold"/>
                                        <p:tgtEl>
                                          <p:spTgt spid="2800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9" dur="500" fill="hold"/>
                                        <p:tgtEl>
                                          <p:spTgt spid="2800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21"/>
                  </p:tgtEl>
                </p:cond>
              </p:nextCondLst>
            </p:seq>
            <p:seq concurrent="1" nextAc="seek">
              <p:cTn id="470" restart="whenNotActive" fill="hold" evtFilter="cancelBubble" nodeType="interactiveSeq">
                <p:stCondLst>
                  <p:cond evt="onClick" delay="0">
                    <p:tgtEl>
                      <p:spTgt spid="2800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1" fill="hold" nodeType="clickPar">
                      <p:stCondLst>
                        <p:cond delay="0"/>
                      </p:stCondLst>
                      <p:childTnLst>
                        <p:par>
                          <p:cTn id="4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4" dur="500" fill="hold"/>
                                        <p:tgtEl>
                                          <p:spTgt spid="2800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475" dur="500" fill="hold"/>
                                        <p:tgtEl>
                                          <p:spTgt spid="2800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6" dur="500" fill="hold"/>
                                        <p:tgtEl>
                                          <p:spTgt spid="2800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7" fill="hold" nodeType="clickPar">
                      <p:stCondLst>
                        <p:cond delay="indefinite"/>
                      </p:stCondLst>
                      <p:childTnLst>
                        <p:par>
                          <p:cTn id="4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0" dur="500" fill="hold"/>
                                        <p:tgtEl>
                                          <p:spTgt spid="2800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81" dur="500" fill="hold"/>
                                        <p:tgtEl>
                                          <p:spTgt spid="2800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2" dur="500" fill="hold"/>
                                        <p:tgtEl>
                                          <p:spTgt spid="2800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3" fill="hold" nodeType="clickPar">
                      <p:stCondLst>
                        <p:cond delay="indefinite"/>
                      </p:stCondLst>
                      <p:childTnLst>
                        <p:par>
                          <p:cTn id="4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6" dur="500" fill="hold"/>
                                        <p:tgtEl>
                                          <p:spTgt spid="2800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487" dur="500" fill="hold"/>
                                        <p:tgtEl>
                                          <p:spTgt spid="2800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8" dur="500" fill="hold"/>
                                        <p:tgtEl>
                                          <p:spTgt spid="2800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22"/>
                  </p:tgtEl>
                </p:cond>
              </p:nextCondLst>
            </p:seq>
            <p:seq concurrent="1" nextAc="seek">
              <p:cTn id="489" restart="whenNotActive" fill="hold" evtFilter="cancelBubble" nodeType="interactiveSeq">
                <p:stCondLst>
                  <p:cond evt="onClick" delay="0">
                    <p:tgtEl>
                      <p:spTgt spid="2800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0" fill="hold" nodeType="clickPar">
                      <p:stCondLst>
                        <p:cond delay="0"/>
                      </p:stCondLst>
                      <p:childTnLst>
                        <p:par>
                          <p:cTn id="49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93" dur="500" fill="hold"/>
                                        <p:tgtEl>
                                          <p:spTgt spid="2800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494" dur="500" fill="hold"/>
                                        <p:tgtEl>
                                          <p:spTgt spid="2800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5" dur="500" fill="hold"/>
                                        <p:tgtEl>
                                          <p:spTgt spid="2800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23"/>
                  </p:tgtEl>
                </p:cond>
              </p:nextCondLst>
            </p:seq>
            <p:seq concurrent="1" nextAc="seek">
              <p:cTn id="496" restart="whenNotActive" fill="hold" evtFilter="cancelBubble" nodeType="interactiveSeq">
                <p:stCondLst>
                  <p:cond evt="onClick" delay="0">
                    <p:tgtEl>
                      <p:spTgt spid="2800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7" fill="hold" nodeType="clickPar">
                      <p:stCondLst>
                        <p:cond delay="0"/>
                      </p:stCondLst>
                      <p:childTnLst>
                        <p:par>
                          <p:cTn id="4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00" dur="500" fill="hold"/>
                                        <p:tgtEl>
                                          <p:spTgt spid="2800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501" dur="500" fill="hold"/>
                                        <p:tgtEl>
                                          <p:spTgt spid="2800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2" dur="500" fill="hold"/>
                                        <p:tgtEl>
                                          <p:spTgt spid="2800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3" fill="hold" nodeType="clickPar">
                      <p:stCondLst>
                        <p:cond delay="indefinite"/>
                      </p:stCondLst>
                      <p:childTnLst>
                        <p:par>
                          <p:cTn id="5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06" dur="500" fill="hold"/>
                                        <p:tgtEl>
                                          <p:spTgt spid="2800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507" dur="500" fill="hold"/>
                                        <p:tgtEl>
                                          <p:spTgt spid="2800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8" dur="500" fill="hold"/>
                                        <p:tgtEl>
                                          <p:spTgt spid="2800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9" fill="hold" nodeType="clickPar">
                      <p:stCondLst>
                        <p:cond delay="indefinite"/>
                      </p:stCondLst>
                      <p:childTnLst>
                        <p:par>
                          <p:cTn id="5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2" dur="500" fill="hold"/>
                                        <p:tgtEl>
                                          <p:spTgt spid="2800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513" dur="500" fill="hold"/>
                                        <p:tgtEl>
                                          <p:spTgt spid="2800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4" dur="500" fill="hold"/>
                                        <p:tgtEl>
                                          <p:spTgt spid="2800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24"/>
                  </p:tgtEl>
                </p:cond>
              </p:nextCondLst>
            </p:seq>
            <p:seq concurrent="1" nextAc="seek">
              <p:cTn id="515" restart="whenNotActive" fill="hold" evtFilter="cancelBubble" nodeType="interactiveSeq">
                <p:stCondLst>
                  <p:cond evt="onClick" delay="0">
                    <p:tgtEl>
                      <p:spTgt spid="2800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6" fill="hold" nodeType="clickPar">
                      <p:stCondLst>
                        <p:cond delay="0"/>
                      </p:stCondLst>
                      <p:childTnLst>
                        <p:par>
                          <p:cTn id="5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9" dur="500" fill="hold"/>
                                        <p:tgtEl>
                                          <p:spTgt spid="2800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520" dur="500" fill="hold"/>
                                        <p:tgtEl>
                                          <p:spTgt spid="2800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1" dur="500" fill="hold"/>
                                        <p:tgtEl>
                                          <p:spTgt spid="2800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25"/>
                  </p:tgtEl>
                </p:cond>
              </p:nextCondLst>
            </p:seq>
            <p:seq concurrent="1" nextAc="seek">
              <p:cTn id="522" restart="whenNotActive" fill="hold" evtFilter="cancelBubble" nodeType="interactiveSeq">
                <p:stCondLst>
                  <p:cond evt="onClick" delay="0">
                    <p:tgtEl>
                      <p:spTgt spid="280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3" fill="hold" nodeType="clickPar">
                      <p:stCondLst>
                        <p:cond delay="0"/>
                      </p:stCondLst>
                      <p:childTnLst>
                        <p:par>
                          <p:cTn id="5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6" dur="500" fill="hold"/>
                                        <p:tgtEl>
                                          <p:spTgt spid="2800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527" dur="500" fill="hold"/>
                                        <p:tgtEl>
                                          <p:spTgt spid="2800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8" dur="500" fill="hold"/>
                                        <p:tgtEl>
                                          <p:spTgt spid="2800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9" fill="hold" nodeType="clickPar">
                      <p:stCondLst>
                        <p:cond delay="indefinite"/>
                      </p:stCondLst>
                      <p:childTnLst>
                        <p:par>
                          <p:cTn id="5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2" dur="500" fill="hold"/>
                                        <p:tgtEl>
                                          <p:spTgt spid="2800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533" dur="500" fill="hold"/>
                                        <p:tgtEl>
                                          <p:spTgt spid="2800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4" dur="500" fill="hold"/>
                                        <p:tgtEl>
                                          <p:spTgt spid="2800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5" fill="hold" nodeType="clickPar">
                      <p:stCondLst>
                        <p:cond delay="indefinite"/>
                      </p:stCondLst>
                      <p:childTnLst>
                        <p:par>
                          <p:cTn id="5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8" dur="500" fill="hold"/>
                                        <p:tgtEl>
                                          <p:spTgt spid="2800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539" dur="500" fill="hold"/>
                                        <p:tgtEl>
                                          <p:spTgt spid="2800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0" dur="500" fill="hold"/>
                                        <p:tgtEl>
                                          <p:spTgt spid="2800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26"/>
                  </p:tgtEl>
                </p:cond>
              </p:nextCondLst>
            </p:seq>
            <p:seq concurrent="1" nextAc="seek">
              <p:cTn id="541" restart="whenNotActive" fill="hold" evtFilter="cancelBubble" nodeType="interactiveSeq">
                <p:stCondLst>
                  <p:cond evt="onClick" delay="0">
                    <p:tgtEl>
                      <p:spTgt spid="280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2" fill="hold" nodeType="clickPar">
                      <p:stCondLst>
                        <p:cond delay="0"/>
                      </p:stCondLst>
                      <p:childTnLst>
                        <p:par>
                          <p:cTn id="5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45" dur="500" fill="hold"/>
                                        <p:tgtEl>
                                          <p:spTgt spid="2800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546" dur="500" fill="hold"/>
                                        <p:tgtEl>
                                          <p:spTgt spid="2800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7" dur="500" fill="hold"/>
                                        <p:tgtEl>
                                          <p:spTgt spid="2800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027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719138" y="472993"/>
            <a:ext cx="7381254" cy="1961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r>
              <a:rPr lang="cs-CZ" sz="2800" b="1" dirty="0">
                <a:latin typeface="Calibri" panose="020F0502020204030204" pitchFamily="34" charset="0"/>
              </a:rPr>
              <a:t>		 </a:t>
            </a:r>
            <a:r>
              <a:rPr lang="cs-CZ" sz="3200" b="1" dirty="0" smtClean="0">
                <a:latin typeface="Calibri" panose="020F0502020204030204" pitchFamily="34" charset="0"/>
              </a:rPr>
              <a:t>Nejčastější onemocnění kůže.</a:t>
            </a:r>
            <a:endParaRPr lang="cs-CZ" sz="3200" b="1" dirty="0">
              <a:latin typeface="Calibri" panose="020F0502020204030204" pitchFamily="34" charset="0"/>
            </a:endParaRPr>
          </a:p>
        </p:txBody>
      </p:sp>
      <p:sp>
        <p:nvSpPr>
          <p:cNvPr id="367619" name="Text Box 3"/>
          <p:cNvSpPr txBox="1">
            <a:spLocks noChangeArrowheads="1"/>
          </p:cNvSpPr>
          <p:nvPr/>
        </p:nvSpPr>
        <p:spPr bwMode="auto">
          <a:xfrm>
            <a:off x="719138" y="4652331"/>
            <a:ext cx="335490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  <a:defRPr/>
            </a:pPr>
            <a:r>
              <a:rPr lang="cs-CZ" sz="3600" b="1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Akné</a:t>
            </a:r>
            <a:endParaRPr lang="cs-CZ" sz="3600" dirty="0">
              <a:solidFill>
                <a:srgbClr val="FF3F3F"/>
              </a:solidFill>
              <a:latin typeface="Calibri" panose="020F0502020204030204" pitchFamily="34" charset="0"/>
            </a:endParaRPr>
          </a:p>
        </p:txBody>
      </p:sp>
      <p:sp>
        <p:nvSpPr>
          <p:cNvPr id="367620" name="AutoShape 4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719138" y="3328988"/>
            <a:ext cx="1908175" cy="620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anose="020F0502020204030204" pitchFamily="34" charset="0"/>
              </a:rPr>
              <a:t>Odpověď</a:t>
            </a:r>
          </a:p>
        </p:txBody>
      </p:sp>
      <p:sp>
        <p:nvSpPr>
          <p:cNvPr id="19461" name="AutoShape 6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627313" y="6080918"/>
            <a:ext cx="1117600" cy="366713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 dirty="0">
                <a:latin typeface="Calibri" panose="020F0502020204030204" pitchFamily="34" charset="0"/>
              </a:rPr>
              <a:t>Pyramida</a:t>
            </a:r>
          </a:p>
        </p:txBody>
      </p:sp>
      <p:sp>
        <p:nvSpPr>
          <p:cNvPr id="19462" name="AutoShape 7"/>
          <p:cNvSpPr>
            <a:spLocks noChangeArrowheads="1"/>
          </p:cNvSpPr>
          <p:nvPr/>
        </p:nvSpPr>
        <p:spPr bwMode="auto">
          <a:xfrm rot="-5400000">
            <a:off x="358776" y="736600"/>
            <a:ext cx="1008062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cs-CZ" sz="2600" b="1">
              <a:latin typeface="Calibri" panose="020F0502020204030204" pitchFamily="34" charset="0"/>
            </a:endParaRPr>
          </a:p>
        </p:txBody>
      </p:sp>
      <p:sp>
        <p:nvSpPr>
          <p:cNvPr id="19463" name="Rectangle 8"/>
          <p:cNvSpPr>
            <a:spLocks noChangeArrowheads="1"/>
          </p:cNvSpPr>
          <p:nvPr/>
        </p:nvSpPr>
        <p:spPr bwMode="auto">
          <a:xfrm>
            <a:off x="647700" y="96678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>
                <a:latin typeface="Calibri" panose="020F0502020204030204" pitchFamily="34" charset="0"/>
              </a:rPr>
              <a:t>A</a:t>
            </a:r>
          </a:p>
        </p:txBody>
      </p:sp>
      <p:pic>
        <p:nvPicPr>
          <p:cNvPr id="2" name="Picture 2" descr="File:Akne-jugen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74039" y="2434188"/>
            <a:ext cx="4716016" cy="3214822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676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7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7620"/>
                  </p:tgtEl>
                </p:cond>
              </p:nextCondLst>
            </p:seq>
          </p:childTnLst>
        </p:cTn>
      </p:par>
    </p:tnLst>
    <p:bldLst>
      <p:bldP spid="3676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95401" y="641350"/>
            <a:ext cx="7057019" cy="1460500"/>
          </a:xfrm>
        </p:spPr>
        <p:txBody>
          <a:bodyPr/>
          <a:lstStyle/>
          <a:p>
            <a:pPr marL="0" indent="0" algn="ctr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cs-CZ" b="1" dirty="0" smtClean="0"/>
              <a:t>Nezhoubné nádorky kůže způsobené virem.</a:t>
            </a:r>
          </a:p>
        </p:txBody>
      </p:sp>
      <p:sp>
        <p:nvSpPr>
          <p:cNvPr id="8212" name="Text Box 20"/>
          <p:cNvSpPr txBox="1">
            <a:spLocks noChangeArrowheads="1"/>
          </p:cNvSpPr>
          <p:nvPr/>
        </p:nvSpPr>
        <p:spPr bwMode="auto">
          <a:xfrm>
            <a:off x="468313" y="4818063"/>
            <a:ext cx="37433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None/>
              <a:defRPr/>
            </a:pPr>
            <a:r>
              <a:rPr lang="cs-CZ" sz="4000" b="1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Bradavice</a:t>
            </a:r>
            <a:endParaRPr lang="cs-CZ" sz="4000" b="1" dirty="0">
              <a:solidFill>
                <a:srgbClr val="FF3F3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8213" name="AutoShape 2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47700" y="3175794"/>
            <a:ext cx="1908175" cy="620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anose="020F0502020204030204" pitchFamily="34" charset="0"/>
              </a:rPr>
              <a:t>Odpověď</a:t>
            </a:r>
          </a:p>
        </p:txBody>
      </p:sp>
      <p:sp>
        <p:nvSpPr>
          <p:cNvPr id="20485" name="AutoShape 22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536950" y="6265069"/>
            <a:ext cx="1117600" cy="366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anose="020F0502020204030204" pitchFamily="34" charset="0"/>
              </a:rPr>
              <a:t>Pyramida</a:t>
            </a:r>
          </a:p>
        </p:txBody>
      </p:sp>
      <p:sp>
        <p:nvSpPr>
          <p:cNvPr id="20486" name="AutoShape 24"/>
          <p:cNvSpPr>
            <a:spLocks noChangeArrowheads="1"/>
          </p:cNvSpPr>
          <p:nvPr/>
        </p:nvSpPr>
        <p:spPr bwMode="auto">
          <a:xfrm rot="-5400000">
            <a:off x="358776" y="736600"/>
            <a:ext cx="1008062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anose="020F0502020204030204" pitchFamily="34" charset="0"/>
            </a:endParaRPr>
          </a:p>
        </p:txBody>
      </p:sp>
      <p:sp>
        <p:nvSpPr>
          <p:cNvPr id="20487" name="Rectangle 25"/>
          <p:cNvSpPr>
            <a:spLocks noChangeArrowheads="1"/>
          </p:cNvSpPr>
          <p:nvPr/>
        </p:nvSpPr>
        <p:spPr bwMode="auto">
          <a:xfrm>
            <a:off x="647700" y="96678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>
                <a:latin typeface="Calibri" panose="020F0502020204030204" pitchFamily="34" charset="0"/>
              </a:rPr>
              <a:t>B</a:t>
            </a:r>
          </a:p>
        </p:txBody>
      </p:sp>
      <p:pic>
        <p:nvPicPr>
          <p:cNvPr id="2" name="Picture 2" descr="File:Dornwarze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2770187"/>
            <a:ext cx="2448272" cy="3509192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2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13"/>
                  </p:tgtEl>
                </p:cond>
              </p:nextCondLst>
            </p:seq>
          </p:childTnLst>
        </p:cTn>
      </p:par>
    </p:tnLst>
    <p:bldLst>
      <p:bldP spid="82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052513" y="703685"/>
            <a:ext cx="7598668" cy="2744787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cs-CZ" sz="2000" b="1" dirty="0" smtClean="0">
                <a:latin typeface="Calibri" panose="020F0502020204030204" pitchFamily="34" charset="0"/>
              </a:rPr>
              <a:t>		</a:t>
            </a:r>
            <a:r>
              <a:rPr lang="cs-CZ" b="1" dirty="0" smtClean="0">
                <a:latin typeface="Calibri" panose="020F0502020204030204" pitchFamily="34" charset="0"/>
              </a:rPr>
              <a:t>Jedna z civilizačních chorob, kterou v ČR trpí cca 800 tisíc lidí. Nemoc se projevuje velkými výkyvy hladiny glukózy v krvi.</a:t>
            </a:r>
            <a:endParaRPr lang="cs-CZ" dirty="0" smtClean="0">
              <a:latin typeface="Calibri" panose="020F0502020204030204" pitchFamily="34" charset="0"/>
            </a:endParaRPr>
          </a:p>
        </p:txBody>
      </p:sp>
      <p:sp>
        <p:nvSpPr>
          <p:cNvPr id="21507" name="Text Box 4"/>
          <p:cNvSpPr txBox="1">
            <a:spLocks noChangeArrowheads="1"/>
          </p:cNvSpPr>
          <p:nvPr/>
        </p:nvSpPr>
        <p:spPr bwMode="auto">
          <a:xfrm>
            <a:off x="323850" y="6100763"/>
            <a:ext cx="93503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endParaRPr lang="cs-CZ">
              <a:latin typeface="Calibri" panose="020F0502020204030204" pitchFamily="34" charset="0"/>
            </a:endParaRPr>
          </a:p>
        </p:txBody>
      </p:sp>
      <p:sp>
        <p:nvSpPr>
          <p:cNvPr id="21508" name="AutoShape 22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013200" y="6265863"/>
            <a:ext cx="1117600" cy="366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anose="020F0502020204030204" pitchFamily="34" charset="0"/>
              </a:rPr>
              <a:t>Pyramida</a:t>
            </a:r>
          </a:p>
        </p:txBody>
      </p:sp>
      <p:sp>
        <p:nvSpPr>
          <p:cNvPr id="19479" name="Text Box 23"/>
          <p:cNvSpPr txBox="1">
            <a:spLocks noChangeArrowheads="1"/>
          </p:cNvSpPr>
          <p:nvPr/>
        </p:nvSpPr>
        <p:spPr bwMode="auto">
          <a:xfrm>
            <a:off x="430213" y="4376235"/>
            <a:ext cx="50038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cs-CZ" sz="4000" b="1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Cukrovka </a:t>
            </a:r>
            <a:endParaRPr lang="cs-CZ" sz="4000" b="1" dirty="0">
              <a:solidFill>
                <a:srgbClr val="FF3F3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19481" name="AutoShape 25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361914" y="3348119"/>
            <a:ext cx="1908175" cy="620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89998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anose="020F0502020204030204" pitchFamily="34" charset="0"/>
              </a:rPr>
              <a:t>Odpověď</a:t>
            </a:r>
          </a:p>
        </p:txBody>
      </p:sp>
      <p:sp>
        <p:nvSpPr>
          <p:cNvPr id="21511" name="AutoShape 26"/>
          <p:cNvSpPr>
            <a:spLocks noChangeArrowheads="1"/>
          </p:cNvSpPr>
          <p:nvPr/>
        </p:nvSpPr>
        <p:spPr bwMode="auto">
          <a:xfrm rot="-5400000">
            <a:off x="358776" y="736600"/>
            <a:ext cx="1008062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anose="020F0502020204030204" pitchFamily="34" charset="0"/>
            </a:endParaRPr>
          </a:p>
        </p:txBody>
      </p:sp>
      <p:sp>
        <p:nvSpPr>
          <p:cNvPr id="21512" name="Rectangle 27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647700" y="96678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>
                <a:latin typeface="Calibri" panose="020F0502020204030204" pitchFamily="34" charset="0"/>
              </a:rPr>
              <a:t>C</a:t>
            </a:r>
          </a:p>
        </p:txBody>
      </p:sp>
      <p:pic>
        <p:nvPicPr>
          <p:cNvPr id="44034" name="Picture 2" descr="File:Insulin pe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2272" y="2925394"/>
            <a:ext cx="3868909" cy="2901682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4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81"/>
                  </p:tgtEl>
                </p:cond>
              </p:nextCondLst>
            </p:seq>
          </p:childTnLst>
        </p:cTn>
      </p:par>
    </p:tnLst>
    <p:bldLst>
      <p:bldP spid="1947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244021" y="512356"/>
            <a:ext cx="7695951" cy="1552575"/>
          </a:xfrm>
        </p:spPr>
        <p:txBody>
          <a:bodyPr/>
          <a:lstStyle/>
          <a:p>
            <a:pPr marL="0" indent="357188" algn="ctr" eaLnBrk="1" hangingPunct="1">
              <a:buNone/>
            </a:pPr>
            <a:r>
              <a:rPr lang="cs-CZ" b="1" dirty="0" smtClean="0">
                <a:latin typeface="Calibri" panose="020F0502020204030204" pitchFamily="34" charset="0"/>
              </a:rPr>
              <a:t>Neinfekční kožní onemocnění, většinou alergického původu.</a:t>
            </a:r>
          </a:p>
        </p:txBody>
      </p:sp>
      <p:sp>
        <p:nvSpPr>
          <p:cNvPr id="23555" name="AutoShape 16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013200" y="6265863"/>
            <a:ext cx="1117600" cy="366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anose="020F0502020204030204" pitchFamily="34" charset="0"/>
              </a:rPr>
              <a:t>Pyramida</a:t>
            </a:r>
          </a:p>
        </p:txBody>
      </p:sp>
      <p:sp>
        <p:nvSpPr>
          <p:cNvPr id="22546" name="Text Box 18"/>
          <p:cNvSpPr txBox="1">
            <a:spLocks noChangeArrowheads="1"/>
          </p:cNvSpPr>
          <p:nvPr/>
        </p:nvSpPr>
        <p:spPr bwMode="auto">
          <a:xfrm>
            <a:off x="1780606" y="5049180"/>
            <a:ext cx="155055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4000" b="1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Ekzém</a:t>
            </a:r>
            <a:endParaRPr lang="cs-CZ" sz="4000" b="1" dirty="0">
              <a:solidFill>
                <a:srgbClr val="FF3F3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22547" name="AutoShape 1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187624" y="3370301"/>
            <a:ext cx="1908175" cy="620713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 dirty="0">
                <a:latin typeface="Calibri" panose="020F0502020204030204" pitchFamily="34" charset="0"/>
              </a:rPr>
              <a:t>Odpověď</a:t>
            </a:r>
          </a:p>
        </p:txBody>
      </p:sp>
      <p:sp>
        <p:nvSpPr>
          <p:cNvPr id="23558" name="AutoShape 20"/>
          <p:cNvSpPr>
            <a:spLocks noChangeArrowheads="1"/>
          </p:cNvSpPr>
          <p:nvPr/>
        </p:nvSpPr>
        <p:spPr bwMode="auto">
          <a:xfrm rot="-5400000">
            <a:off x="360363" y="736600"/>
            <a:ext cx="1008062" cy="865188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anose="020F0502020204030204" pitchFamily="34" charset="0"/>
            </a:endParaRPr>
          </a:p>
        </p:txBody>
      </p:sp>
      <p:sp>
        <p:nvSpPr>
          <p:cNvPr id="23559" name="Rectangle 22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647700" y="96678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>
                <a:latin typeface="Calibri" panose="020F0502020204030204" pitchFamily="34" charset="0"/>
              </a:rPr>
              <a:t>E</a:t>
            </a:r>
          </a:p>
        </p:txBody>
      </p:sp>
      <p:pic>
        <p:nvPicPr>
          <p:cNvPr id="41986" name="Picture 2" descr="File:Eczema-arm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13200" y="2061987"/>
            <a:ext cx="4926772" cy="3695079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5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2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47"/>
                  </p:tgtEl>
                </p:cond>
              </p:nextCondLst>
            </p:seq>
          </p:childTnLst>
        </p:cTn>
      </p:par>
    </p:tnLst>
    <p:bldLst>
      <p:bldP spid="2254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080294" y="260648"/>
            <a:ext cx="8063705" cy="3115827"/>
          </a:xfrm>
        </p:spPr>
        <p:txBody>
          <a:bodyPr/>
          <a:lstStyle/>
          <a:p>
            <a:pPr marL="0" indent="357188" algn="ctr" eaLnBrk="1" hangingPunct="1">
              <a:buFont typeface="Wingdings" pitchFamily="2" charset="2"/>
              <a:buNone/>
            </a:pPr>
            <a:r>
              <a:rPr lang="cs-CZ" b="1" dirty="0" smtClean="0">
                <a:latin typeface="Calibri" panose="020F0502020204030204" pitchFamily="34" charset="0"/>
              </a:rPr>
              <a:t>Porucha přeměny látek v těle – dusíkaté zplodiny nejsou odbourány a usazují se v kloubech, jiným názvem pakostnice. Slavná nemoc králů a šlechticů. Její název je shodný se zkratkou pro nositelku genetické informace v jádře buňky.</a:t>
            </a:r>
            <a:endParaRPr lang="cs-CZ" sz="2800" dirty="0" smtClean="0">
              <a:latin typeface="Calibri" panose="020F0502020204030204" pitchFamily="34" charset="0"/>
            </a:endParaRPr>
          </a:p>
        </p:txBody>
      </p:sp>
      <p:sp>
        <p:nvSpPr>
          <p:cNvPr id="22532" name="AutoShape 184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988469" y="6112131"/>
            <a:ext cx="1117600" cy="366713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anose="020F0502020204030204" pitchFamily="34" charset="0"/>
              </a:rPr>
              <a:t>Pyramida</a:t>
            </a:r>
          </a:p>
        </p:txBody>
      </p:sp>
      <p:sp>
        <p:nvSpPr>
          <p:cNvPr id="20665" name="AutoShape 185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080294" y="3969060"/>
            <a:ext cx="1908175" cy="620713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anose="020F0502020204030204" pitchFamily="34" charset="0"/>
              </a:rPr>
              <a:t>Odpověď</a:t>
            </a:r>
          </a:p>
        </p:txBody>
      </p:sp>
      <p:sp>
        <p:nvSpPr>
          <p:cNvPr id="20667" name="Text Box 187"/>
          <p:cNvSpPr txBox="1">
            <a:spLocks noChangeArrowheads="1"/>
          </p:cNvSpPr>
          <p:nvPr/>
        </p:nvSpPr>
        <p:spPr bwMode="auto">
          <a:xfrm>
            <a:off x="1701636" y="4868863"/>
            <a:ext cx="1037465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4000" b="1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Dna</a:t>
            </a:r>
            <a:endParaRPr lang="cs-CZ" sz="4000" b="1" dirty="0">
              <a:solidFill>
                <a:srgbClr val="FF3F3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22535" name="AutoShape 188"/>
          <p:cNvSpPr>
            <a:spLocks noChangeArrowheads="1"/>
          </p:cNvSpPr>
          <p:nvPr/>
        </p:nvSpPr>
        <p:spPr bwMode="auto">
          <a:xfrm rot="-5400000">
            <a:off x="143669" y="736600"/>
            <a:ext cx="1008062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anose="020F0502020204030204" pitchFamily="34" charset="0"/>
            </a:endParaRPr>
          </a:p>
        </p:txBody>
      </p:sp>
      <p:sp>
        <p:nvSpPr>
          <p:cNvPr id="22536" name="Rectangle 189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432593" y="96678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>
                <a:latin typeface="Calibri" panose="020F0502020204030204" pitchFamily="34" charset="0"/>
              </a:rPr>
              <a:t>D</a:t>
            </a:r>
          </a:p>
        </p:txBody>
      </p:sp>
      <p:pic>
        <p:nvPicPr>
          <p:cNvPr id="39938" name="Picture 2" descr="File:The gout james gillray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08004" y="3442237"/>
            <a:ext cx="4455314" cy="3191119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6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65"/>
                  </p:tgtEl>
                </p:cond>
              </p:nextCondLst>
            </p:seq>
          </p:childTnLst>
        </p:cTn>
      </p:par>
    </p:tnLst>
    <p:bldLst>
      <p:bldP spid="2066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52513" y="296652"/>
            <a:ext cx="7479927" cy="2802283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cs-CZ" b="1" dirty="0" smtClean="0"/>
              <a:t>		</a:t>
            </a:r>
            <a:r>
              <a:rPr lang="cs-CZ" b="1" dirty="0" smtClean="0"/>
              <a:t>Neurotická </a:t>
            </a:r>
            <a:r>
              <a:rPr lang="cs-CZ" b="1" dirty="0" smtClean="0"/>
              <a:t>porucha, chorobný a panický strach z něčeho </a:t>
            </a:r>
            <a:r>
              <a:rPr lang="cs-CZ" b="1" dirty="0" smtClean="0"/>
              <a:t>konkrétního            </a:t>
            </a:r>
            <a:r>
              <a:rPr lang="cs-CZ" b="1" dirty="0" smtClean="0"/>
              <a:t>(z pavouků, výšek, hadů, ptáků, lidí…).</a:t>
            </a:r>
          </a:p>
        </p:txBody>
      </p:sp>
      <p:sp>
        <p:nvSpPr>
          <p:cNvPr id="24579" name="AutoShape 19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627313" y="6270625"/>
            <a:ext cx="1117600" cy="366713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anose="020F0502020204030204" pitchFamily="34" charset="0"/>
              </a:rPr>
              <a:t>Pyramida</a:t>
            </a:r>
          </a:p>
        </p:txBody>
      </p:sp>
      <p:sp>
        <p:nvSpPr>
          <p:cNvPr id="23572" name="Text Box 20"/>
          <p:cNvSpPr txBox="1">
            <a:spLocks noChangeArrowheads="1"/>
          </p:cNvSpPr>
          <p:nvPr/>
        </p:nvSpPr>
        <p:spPr bwMode="auto">
          <a:xfrm>
            <a:off x="-882650" y="4810337"/>
            <a:ext cx="70199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cs-CZ" sz="4000" b="1" dirty="0" err="1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Fóbie</a:t>
            </a:r>
            <a:endParaRPr lang="cs-CZ" sz="4000" b="1" dirty="0">
              <a:solidFill>
                <a:srgbClr val="FF3F3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23573" name="AutoShape 2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142429" y="3520058"/>
            <a:ext cx="1908175" cy="620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anose="020F0502020204030204" pitchFamily="34" charset="0"/>
              </a:rPr>
              <a:t>Odpověď</a:t>
            </a:r>
          </a:p>
        </p:txBody>
      </p:sp>
      <p:sp>
        <p:nvSpPr>
          <p:cNvPr id="24582" name="AutoShape 23"/>
          <p:cNvSpPr>
            <a:spLocks noChangeArrowheads="1"/>
          </p:cNvSpPr>
          <p:nvPr/>
        </p:nvSpPr>
        <p:spPr bwMode="auto">
          <a:xfrm rot="-5400000">
            <a:off x="358776" y="736600"/>
            <a:ext cx="1008062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anose="020F0502020204030204" pitchFamily="34" charset="0"/>
            </a:endParaRPr>
          </a:p>
        </p:txBody>
      </p:sp>
      <p:sp>
        <p:nvSpPr>
          <p:cNvPr id="24583" name="Rectangle 24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647700" y="96678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>
                <a:latin typeface="Calibri" panose="020F0502020204030204" pitchFamily="34" charset="0"/>
              </a:rPr>
              <a:t>F</a:t>
            </a:r>
          </a:p>
        </p:txBody>
      </p:sp>
      <p:pic>
        <p:nvPicPr>
          <p:cNvPr id="37890" name="Picture 2" descr="File:Little Miss Muffet 2 - WW Denslow - Project Gutenberg etext 1854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5315" y="1979613"/>
            <a:ext cx="3667125" cy="4657725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5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3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73"/>
                  </p:tgtEl>
                </p:cond>
              </p:nextCondLst>
            </p:seq>
          </p:childTnLst>
        </p:cTn>
      </p:par>
    </p:tnLst>
    <p:bldLst>
      <p:bldP spid="2357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95400" y="665163"/>
            <a:ext cx="7345052" cy="2871787"/>
          </a:xfrm>
        </p:spPr>
        <p:txBody>
          <a:bodyPr/>
          <a:lstStyle/>
          <a:p>
            <a:pPr algn="ctr" eaLnBrk="1" hangingPunct="1">
              <a:buNone/>
            </a:pPr>
            <a:r>
              <a:rPr lang="cs-CZ" b="1" dirty="0" smtClean="0"/>
              <a:t>Člověk trpící chorobných sebepozorováním a strachem z nemoci. </a:t>
            </a:r>
            <a:endParaRPr lang="cs-CZ" sz="2800" b="1" dirty="0" smtClean="0"/>
          </a:p>
        </p:txBody>
      </p:sp>
      <p:sp>
        <p:nvSpPr>
          <p:cNvPr id="28675" name="AutoShape 17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502421" y="6038487"/>
            <a:ext cx="1117600" cy="366713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 dirty="0">
                <a:latin typeface="Calibri" panose="020F0502020204030204" pitchFamily="34" charset="0"/>
              </a:rPr>
              <a:t>Pyramida</a:t>
            </a:r>
          </a:p>
        </p:txBody>
      </p:sp>
      <p:sp>
        <p:nvSpPr>
          <p:cNvPr id="36882" name="Text Box 18"/>
          <p:cNvSpPr txBox="1">
            <a:spLocks noChangeArrowheads="1"/>
          </p:cNvSpPr>
          <p:nvPr/>
        </p:nvSpPr>
        <p:spPr bwMode="auto">
          <a:xfrm>
            <a:off x="732953" y="4640321"/>
            <a:ext cx="291939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4000" b="1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Hypochondr </a:t>
            </a:r>
            <a:endParaRPr lang="cs-CZ" sz="4000" b="1" dirty="0">
              <a:solidFill>
                <a:srgbClr val="FF3F3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36883" name="AutoShape 1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142455" y="3329330"/>
            <a:ext cx="1908175" cy="620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anose="020F0502020204030204" pitchFamily="34" charset="0"/>
              </a:rPr>
              <a:t>Odpověď</a:t>
            </a:r>
          </a:p>
        </p:txBody>
      </p:sp>
      <p:sp>
        <p:nvSpPr>
          <p:cNvPr id="28678" name="AutoShape 22"/>
          <p:cNvSpPr>
            <a:spLocks noChangeArrowheads="1"/>
          </p:cNvSpPr>
          <p:nvPr/>
        </p:nvSpPr>
        <p:spPr bwMode="auto">
          <a:xfrm rot="-5400000">
            <a:off x="358776" y="736600"/>
            <a:ext cx="1008062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anose="020F0502020204030204" pitchFamily="34" charset="0"/>
            </a:endParaRPr>
          </a:p>
        </p:txBody>
      </p:sp>
      <p:sp>
        <p:nvSpPr>
          <p:cNvPr id="28679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647700" y="96678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 dirty="0">
                <a:latin typeface="Calibri" panose="020F0502020204030204" pitchFamily="34" charset="0"/>
              </a:rPr>
              <a:t>H</a:t>
            </a:r>
          </a:p>
        </p:txBody>
      </p:sp>
      <p:pic>
        <p:nvPicPr>
          <p:cNvPr id="35842" name="Picture 2" descr="File:Jim Parsons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68044" y="1988840"/>
            <a:ext cx="3200400" cy="4638676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68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883"/>
                  </p:tgtEl>
                </p:cond>
              </p:nextCondLst>
            </p:seq>
          </p:childTnLst>
        </p:cTn>
      </p:par>
    </p:tnLst>
    <p:bldLst>
      <p:bldP spid="3688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74650" y="1371600"/>
            <a:ext cx="8229600" cy="118745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cs-CZ" sz="2800" b="1" smtClean="0"/>
              <a:t>		</a:t>
            </a:r>
          </a:p>
        </p:txBody>
      </p:sp>
      <p:sp>
        <p:nvSpPr>
          <p:cNvPr id="25603" name="Text Box 4"/>
          <p:cNvSpPr txBox="1">
            <a:spLocks noChangeArrowheads="1"/>
          </p:cNvSpPr>
          <p:nvPr/>
        </p:nvSpPr>
        <p:spPr bwMode="auto">
          <a:xfrm>
            <a:off x="827088" y="5373688"/>
            <a:ext cx="77771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endParaRPr lang="cs-CZ">
              <a:latin typeface="Calibri" panose="020F0502020204030204" pitchFamily="34" charset="0"/>
            </a:endParaRPr>
          </a:p>
        </p:txBody>
      </p:sp>
      <p:sp>
        <p:nvSpPr>
          <p:cNvPr id="25604" name="AutoShape 17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9852" y="6081713"/>
            <a:ext cx="1117600" cy="366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 dirty="0">
                <a:latin typeface="Calibri" panose="020F0502020204030204" pitchFamily="34" charset="0"/>
              </a:rPr>
              <a:t>Pyramida</a:t>
            </a:r>
          </a:p>
        </p:txBody>
      </p:sp>
      <p:sp>
        <p:nvSpPr>
          <p:cNvPr id="32786" name="Text Box 18"/>
          <p:cNvSpPr txBox="1">
            <a:spLocks noChangeArrowheads="1"/>
          </p:cNvSpPr>
          <p:nvPr/>
        </p:nvSpPr>
        <p:spPr bwMode="auto">
          <a:xfrm>
            <a:off x="-1584684" y="4321175"/>
            <a:ext cx="835342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cs-CZ" sz="4000" b="1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Infarkt myokardu</a:t>
            </a:r>
          </a:p>
        </p:txBody>
      </p:sp>
      <p:sp>
        <p:nvSpPr>
          <p:cNvPr id="32787" name="AutoShape 1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495300" y="3227388"/>
            <a:ext cx="1908175" cy="620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anose="020F0502020204030204" pitchFamily="34" charset="0"/>
              </a:rPr>
              <a:t>Odpověď</a:t>
            </a:r>
          </a:p>
        </p:txBody>
      </p:sp>
      <p:sp>
        <p:nvSpPr>
          <p:cNvPr id="25607" name="AutoShape 21"/>
          <p:cNvSpPr>
            <a:spLocks noChangeArrowheads="1"/>
          </p:cNvSpPr>
          <p:nvPr/>
        </p:nvSpPr>
        <p:spPr bwMode="auto">
          <a:xfrm rot="-5400000">
            <a:off x="215901" y="434975"/>
            <a:ext cx="1008062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cs-CZ" sz="2600" b="1">
              <a:latin typeface="Calibri" panose="020F0502020204030204" pitchFamily="34" charset="0"/>
            </a:endParaRPr>
          </a:p>
        </p:txBody>
      </p:sp>
      <p:sp>
        <p:nvSpPr>
          <p:cNvPr id="25608" name="Rectangle 22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495300" y="692150"/>
            <a:ext cx="404813" cy="404813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>
                <a:latin typeface="Calibri" panose="020F0502020204030204" pitchFamily="34" charset="0"/>
              </a:rPr>
              <a:t>I</a:t>
            </a:r>
          </a:p>
        </p:txBody>
      </p:sp>
      <p:sp>
        <p:nvSpPr>
          <p:cNvPr id="25609" name="Rectangle 23"/>
          <p:cNvSpPr>
            <a:spLocks noChangeArrowheads="1"/>
          </p:cNvSpPr>
          <p:nvPr/>
        </p:nvSpPr>
        <p:spPr bwMode="auto">
          <a:xfrm>
            <a:off x="827088" y="404664"/>
            <a:ext cx="8416925" cy="195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</a:pPr>
            <a:r>
              <a:rPr lang="cs-CZ" sz="2800" dirty="0">
                <a:latin typeface="Calibri" panose="020F0502020204030204" pitchFamily="34" charset="0"/>
              </a:rPr>
              <a:t>	</a:t>
            </a:r>
            <a:r>
              <a:rPr lang="cs-CZ" sz="3200" b="1" dirty="0" smtClean="0">
                <a:latin typeface="Calibri" panose="020F0502020204030204" pitchFamily="34" charset="0"/>
              </a:rPr>
              <a:t>Odumření části srdce v důsledku náhlého selhání zásobení krví.</a:t>
            </a:r>
            <a:r>
              <a:rPr lang="cs-CZ" sz="3200" b="1" dirty="0">
                <a:latin typeface="Calibri" panose="020F0502020204030204" pitchFamily="34" charset="0"/>
              </a:rPr>
              <a:t>	</a:t>
            </a:r>
          </a:p>
        </p:txBody>
      </p:sp>
      <p:pic>
        <p:nvPicPr>
          <p:cNvPr id="29698" name="Picture 2" descr="Soubor:AMI scheme.pn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4896036" y="2164548"/>
            <a:ext cx="3312865" cy="4283877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7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2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787"/>
                  </p:tgtEl>
                </p:cond>
              </p:nextCondLst>
            </p:seq>
          </p:childTnLst>
        </p:cTn>
      </p:par>
    </p:tnLst>
    <p:bldLst>
      <p:bldP spid="3278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079500" y="620688"/>
            <a:ext cx="8064500" cy="1652587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cs-CZ" b="1" dirty="0" smtClean="0">
                <a:latin typeface="Calibri" panose="020F0502020204030204" pitchFamily="34" charset="0"/>
              </a:rPr>
              <a:t>Nejčastější onemocnění očního víčka, na kterém se objeví bolestivá bulka.</a:t>
            </a:r>
          </a:p>
        </p:txBody>
      </p:sp>
      <p:sp>
        <p:nvSpPr>
          <p:cNvPr id="27651" name="AutoShape 19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349357" y="6106180"/>
            <a:ext cx="1117600" cy="366713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 dirty="0">
                <a:latin typeface="Calibri" panose="020F0502020204030204" pitchFamily="34" charset="0"/>
              </a:rPr>
              <a:t>Pyramida</a:t>
            </a:r>
          </a:p>
        </p:txBody>
      </p:sp>
      <p:sp>
        <p:nvSpPr>
          <p:cNvPr id="33812" name="AutoShape 2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052513" y="3014663"/>
            <a:ext cx="1908175" cy="620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anose="020F0502020204030204" pitchFamily="34" charset="0"/>
              </a:rPr>
              <a:t>Odpověď</a:t>
            </a:r>
          </a:p>
        </p:txBody>
      </p:sp>
      <p:sp>
        <p:nvSpPr>
          <p:cNvPr id="33814" name="Text Box 22"/>
          <p:cNvSpPr txBox="1">
            <a:spLocks noChangeArrowheads="1"/>
          </p:cNvSpPr>
          <p:nvPr/>
        </p:nvSpPr>
        <p:spPr bwMode="auto">
          <a:xfrm>
            <a:off x="1052513" y="4437112"/>
            <a:ext cx="241444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4000" b="1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Ječné zrno</a:t>
            </a:r>
            <a:endParaRPr lang="cs-CZ" sz="4000" b="1" dirty="0">
              <a:solidFill>
                <a:srgbClr val="FF3F3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27654" name="AutoShape 23"/>
          <p:cNvSpPr>
            <a:spLocks noChangeArrowheads="1"/>
          </p:cNvSpPr>
          <p:nvPr/>
        </p:nvSpPr>
        <p:spPr bwMode="auto">
          <a:xfrm rot="-5400000">
            <a:off x="358776" y="736600"/>
            <a:ext cx="1008062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anose="020F0502020204030204" pitchFamily="34" charset="0"/>
            </a:endParaRPr>
          </a:p>
        </p:txBody>
      </p:sp>
      <p:sp>
        <p:nvSpPr>
          <p:cNvPr id="27655" name="Rectangle 24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647700" y="96678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 dirty="0" smtClean="0">
                <a:latin typeface="Calibri" panose="020F0502020204030204" pitchFamily="34" charset="0"/>
              </a:rPr>
              <a:t>J</a:t>
            </a:r>
            <a:endParaRPr lang="cs-CZ" sz="2600" b="1" dirty="0">
              <a:latin typeface="Calibri" panose="020F0502020204030204" pitchFamily="34" charset="0"/>
            </a:endParaRPr>
          </a:p>
        </p:txBody>
      </p:sp>
      <p:pic>
        <p:nvPicPr>
          <p:cNvPr id="31746" name="Picture 2" descr="File:Stye02.jpg"/>
          <p:cNvPicPr>
            <a:picLocks noChangeAspect="1" noChangeArrowheads="1"/>
          </p:cNvPicPr>
          <p:nvPr/>
        </p:nvPicPr>
        <p:blipFill>
          <a:blip r:embed="rId5" cstate="print"/>
          <a:srcRect l="17059" t="21493" r="13530" b="15033"/>
          <a:stretch>
            <a:fillRect/>
          </a:stretch>
        </p:blipFill>
        <p:spPr bwMode="auto">
          <a:xfrm>
            <a:off x="3671900" y="2816932"/>
            <a:ext cx="5256076" cy="3532772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38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812"/>
                  </p:tgtEl>
                </p:cond>
              </p:nextCondLst>
            </p:seq>
          </p:childTnLst>
        </p:cTn>
      </p:par>
    </p:tnLst>
    <p:bldLst>
      <p:bldP spid="338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115616" y="476672"/>
            <a:ext cx="8064500" cy="1652587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cs-CZ" b="1" dirty="0" smtClean="0">
                <a:latin typeface="Calibri" panose="020F0502020204030204" pitchFamily="34" charset="0"/>
              </a:rPr>
              <a:t>Porucha plynulé řeči, kterou trpí cca 4 % Čechů. Slavní lidé s touto vadou: Mojžíš, I. Newton, M. </a:t>
            </a:r>
            <a:r>
              <a:rPr lang="cs-CZ" b="1" dirty="0" err="1" smtClean="0">
                <a:latin typeface="Calibri" panose="020F0502020204030204" pitchFamily="34" charset="0"/>
              </a:rPr>
              <a:t>Monroe</a:t>
            </a:r>
            <a:r>
              <a:rPr lang="cs-CZ" b="1" dirty="0" smtClean="0">
                <a:latin typeface="Calibri" panose="020F0502020204030204" pitchFamily="34" charset="0"/>
              </a:rPr>
              <a:t>, R. </a:t>
            </a:r>
            <a:r>
              <a:rPr lang="cs-CZ" b="1" dirty="0" err="1" smtClean="0">
                <a:latin typeface="Calibri" panose="020F0502020204030204" pitchFamily="34" charset="0"/>
              </a:rPr>
              <a:t>Atkinson</a:t>
            </a:r>
            <a:r>
              <a:rPr lang="cs-CZ" b="1" dirty="0" smtClean="0">
                <a:latin typeface="Calibri" panose="020F0502020204030204" pitchFamily="34" charset="0"/>
              </a:rPr>
              <a:t>, anglický král Jiří VI. , římský císař </a:t>
            </a:r>
            <a:r>
              <a:rPr lang="cs-CZ" b="1" dirty="0" err="1" smtClean="0">
                <a:latin typeface="Calibri" panose="020F0502020204030204" pitchFamily="34" charset="0"/>
              </a:rPr>
              <a:t>Claudius</a:t>
            </a:r>
            <a:r>
              <a:rPr lang="cs-CZ" b="1" dirty="0" smtClean="0">
                <a:latin typeface="Calibri" panose="020F0502020204030204" pitchFamily="34" charset="0"/>
              </a:rPr>
              <a:t>…</a:t>
            </a:r>
          </a:p>
        </p:txBody>
      </p:sp>
      <p:sp>
        <p:nvSpPr>
          <p:cNvPr id="27651" name="AutoShape 19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486210" y="6282006"/>
            <a:ext cx="1117600" cy="366713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 dirty="0">
                <a:latin typeface="Calibri" panose="020F0502020204030204" pitchFamily="34" charset="0"/>
              </a:rPr>
              <a:t>Pyramida</a:t>
            </a:r>
          </a:p>
        </p:txBody>
      </p:sp>
      <p:sp>
        <p:nvSpPr>
          <p:cNvPr id="33812" name="AutoShape 2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127125" y="3664467"/>
            <a:ext cx="1908175" cy="620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anose="020F0502020204030204" pitchFamily="34" charset="0"/>
              </a:rPr>
              <a:t>Odpověď</a:t>
            </a:r>
          </a:p>
        </p:txBody>
      </p:sp>
      <p:sp>
        <p:nvSpPr>
          <p:cNvPr id="33814" name="Text Box 22"/>
          <p:cNvSpPr txBox="1">
            <a:spLocks noChangeArrowheads="1"/>
          </p:cNvSpPr>
          <p:nvPr/>
        </p:nvSpPr>
        <p:spPr bwMode="auto">
          <a:xfrm>
            <a:off x="1643485" y="4977172"/>
            <a:ext cx="228633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4000" b="1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Koktavost</a:t>
            </a:r>
            <a:endParaRPr lang="cs-CZ" sz="4000" b="1" dirty="0">
              <a:solidFill>
                <a:srgbClr val="FF3F3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27654" name="AutoShape 23"/>
          <p:cNvSpPr>
            <a:spLocks noChangeArrowheads="1"/>
          </p:cNvSpPr>
          <p:nvPr/>
        </p:nvSpPr>
        <p:spPr bwMode="auto">
          <a:xfrm rot="-5400000">
            <a:off x="358776" y="736600"/>
            <a:ext cx="1008062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anose="020F0502020204030204" pitchFamily="34" charset="0"/>
            </a:endParaRPr>
          </a:p>
        </p:txBody>
      </p:sp>
      <p:sp>
        <p:nvSpPr>
          <p:cNvPr id="27655" name="Rectangle 24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647700" y="96678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>
                <a:latin typeface="Calibri" panose="020F0502020204030204" pitchFamily="34" charset="0"/>
              </a:rPr>
              <a:t>K</a:t>
            </a:r>
          </a:p>
        </p:txBody>
      </p:sp>
      <p:pic>
        <p:nvPicPr>
          <p:cNvPr id="29698" name="Picture 2" descr="File:Kings speech ver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03810" y="3068960"/>
            <a:ext cx="3771900" cy="2828925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38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812"/>
                  </p:tgtEl>
                </p:cond>
              </p:nextCondLst>
            </p:seq>
          </p:childTnLst>
        </p:cTn>
      </p:par>
    </p:tnLst>
    <p:bldLst>
      <p:bldP spid="338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95400" y="665163"/>
            <a:ext cx="7848600" cy="2871787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cs-CZ" b="1" dirty="0" smtClean="0"/>
              <a:t>Závažné onemocnění krvetvorby, léčba pouze transplantací kostní dřeně.</a:t>
            </a:r>
            <a:endParaRPr lang="cs-CZ" sz="2800" b="1" dirty="0" smtClean="0"/>
          </a:p>
        </p:txBody>
      </p:sp>
      <p:sp>
        <p:nvSpPr>
          <p:cNvPr id="28675" name="AutoShape 17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40088" y="6169025"/>
            <a:ext cx="1117600" cy="366713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anose="020F0502020204030204" pitchFamily="34" charset="0"/>
              </a:rPr>
              <a:t>Pyramida</a:t>
            </a:r>
          </a:p>
        </p:txBody>
      </p:sp>
      <p:sp>
        <p:nvSpPr>
          <p:cNvPr id="36882" name="Text Box 18"/>
          <p:cNvSpPr txBox="1">
            <a:spLocks noChangeArrowheads="1"/>
          </p:cNvSpPr>
          <p:nvPr/>
        </p:nvSpPr>
        <p:spPr bwMode="auto">
          <a:xfrm>
            <a:off x="1674926" y="4397375"/>
            <a:ext cx="2227277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4000" b="1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Leukémie</a:t>
            </a:r>
            <a:endParaRPr lang="cs-CZ" sz="4000" b="1" i="1" dirty="0">
              <a:solidFill>
                <a:srgbClr val="FF3F3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36883" name="AutoShape 1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384300" y="3226594"/>
            <a:ext cx="1908175" cy="620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anose="020F0502020204030204" pitchFamily="34" charset="0"/>
              </a:rPr>
              <a:t>Odpověď</a:t>
            </a:r>
          </a:p>
        </p:txBody>
      </p:sp>
      <p:sp>
        <p:nvSpPr>
          <p:cNvPr id="28678" name="AutoShape 22"/>
          <p:cNvSpPr>
            <a:spLocks noChangeArrowheads="1"/>
          </p:cNvSpPr>
          <p:nvPr/>
        </p:nvSpPr>
        <p:spPr bwMode="auto">
          <a:xfrm rot="-5400000">
            <a:off x="358776" y="736600"/>
            <a:ext cx="1008062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anose="020F0502020204030204" pitchFamily="34" charset="0"/>
            </a:endParaRPr>
          </a:p>
        </p:txBody>
      </p:sp>
      <p:sp>
        <p:nvSpPr>
          <p:cNvPr id="28679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647700" y="96678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>
                <a:latin typeface="Calibri" panose="020F0502020204030204" pitchFamily="34" charset="0"/>
              </a:rPr>
              <a:t>L</a:t>
            </a:r>
          </a:p>
        </p:txBody>
      </p:sp>
      <p:pic>
        <p:nvPicPr>
          <p:cNvPr id="27650" name="Picture 2" descr="File:Acute leukemia-AL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40052" y="2406649"/>
            <a:ext cx="3305175" cy="3762376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68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883"/>
                  </p:tgtEl>
                </p:cond>
              </p:nextCondLst>
            </p:seq>
          </p:childTnLst>
        </p:cTn>
      </p:par>
    </p:tnLst>
    <p:bldLst>
      <p:bldP spid="3688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95400" y="288925"/>
            <a:ext cx="7597079" cy="2165350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cs-CZ" b="1" dirty="0" smtClean="0"/>
              <a:t>Slavné středověké bakteriální onemocnění přenášené krysami a blechami.</a:t>
            </a:r>
          </a:p>
        </p:txBody>
      </p:sp>
      <p:sp>
        <p:nvSpPr>
          <p:cNvPr id="29699" name="Text Box 4"/>
          <p:cNvSpPr txBox="1">
            <a:spLocks noChangeArrowheads="1"/>
          </p:cNvSpPr>
          <p:nvPr/>
        </p:nvSpPr>
        <p:spPr bwMode="auto">
          <a:xfrm>
            <a:off x="900113" y="5589588"/>
            <a:ext cx="77755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endParaRPr lang="cs-CZ"/>
          </a:p>
        </p:txBody>
      </p:sp>
      <p:sp>
        <p:nvSpPr>
          <p:cNvPr id="29700" name="AutoShape 17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414706" y="5772944"/>
            <a:ext cx="1117600" cy="366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 dirty="0">
                <a:latin typeface="Calibri" pitchFamily="34" charset="0"/>
              </a:rPr>
              <a:t>Pyramida</a:t>
            </a:r>
          </a:p>
        </p:txBody>
      </p:sp>
      <p:sp>
        <p:nvSpPr>
          <p:cNvPr id="37906" name="Rectangle 18"/>
          <p:cNvSpPr>
            <a:spLocks noChangeArrowheads="1"/>
          </p:cNvSpPr>
          <p:nvPr/>
        </p:nvSpPr>
        <p:spPr bwMode="auto">
          <a:xfrm>
            <a:off x="1547664" y="4527759"/>
            <a:ext cx="109196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cs-CZ" sz="4000" b="1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Mor</a:t>
            </a:r>
            <a:endParaRPr lang="cs-CZ" sz="4000" b="1" dirty="0">
              <a:solidFill>
                <a:srgbClr val="FF3F3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37907" name="AutoShape 1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430213" y="3117850"/>
            <a:ext cx="1908175" cy="620713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itchFamily="34" charset="0"/>
              </a:rPr>
              <a:t>Odpověď</a:t>
            </a:r>
          </a:p>
        </p:txBody>
      </p:sp>
      <p:sp>
        <p:nvSpPr>
          <p:cNvPr id="29703" name="AutoShape 21"/>
          <p:cNvSpPr>
            <a:spLocks noChangeArrowheads="1"/>
          </p:cNvSpPr>
          <p:nvPr/>
        </p:nvSpPr>
        <p:spPr bwMode="auto">
          <a:xfrm rot="-5400000">
            <a:off x="358776" y="736600"/>
            <a:ext cx="1008062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29704" name="Rectangle 23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647700" y="96678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>
                <a:latin typeface="Calibri" pitchFamily="34" charset="0"/>
              </a:rPr>
              <a:t>M</a:t>
            </a:r>
          </a:p>
        </p:txBody>
      </p:sp>
      <p:pic>
        <p:nvPicPr>
          <p:cNvPr id="25602" name="Picture 2" descr="File:Pestilence spreading 1347-1351 europe.cs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95936" y="1471192"/>
            <a:ext cx="4973130" cy="5386808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79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7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907"/>
                  </p:tgtEl>
                </p:cond>
              </p:nextCondLst>
            </p:seq>
          </p:childTnLst>
        </p:cTn>
      </p:par>
    </p:tnLst>
    <p:bldLst>
      <p:bldP spid="3790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837406" y="0"/>
            <a:ext cx="8233581" cy="2564904"/>
          </a:xfrm>
        </p:spPr>
        <p:txBody>
          <a:bodyPr/>
          <a:lstStyle/>
          <a:p>
            <a:pPr marL="0" indent="0" algn="ctr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cs-CZ" b="1" dirty="0" smtClean="0">
                <a:latin typeface="Calibri" pitchFamily="34" charset="0"/>
              </a:rPr>
              <a:t>Avitaminózní choroba, dříve ji trpěli námořníci při dlouhých plavbách, než si s sebou začali vozit citrusové plody. Jiným názvem kurděje.</a:t>
            </a:r>
          </a:p>
        </p:txBody>
      </p:sp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2411413" y="4924425"/>
            <a:ext cx="4032250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endParaRPr lang="cs-CZ" sz="4000" b="1">
              <a:solidFill>
                <a:srgbClr val="FF3F3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30724" name="AutoShape 42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013200" y="6089650"/>
            <a:ext cx="1117600" cy="366713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itchFamily="34" charset="0"/>
              </a:rPr>
              <a:t>Pyramida</a:t>
            </a:r>
          </a:p>
        </p:txBody>
      </p:sp>
      <p:sp>
        <p:nvSpPr>
          <p:cNvPr id="38955" name="AutoShape 43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052513" y="3267076"/>
            <a:ext cx="1908175" cy="620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itchFamily="34" charset="0"/>
              </a:rPr>
              <a:t>Odpověď</a:t>
            </a:r>
          </a:p>
        </p:txBody>
      </p:sp>
      <p:sp>
        <p:nvSpPr>
          <p:cNvPr id="30726" name="AutoShape 47"/>
          <p:cNvSpPr>
            <a:spLocks noChangeArrowheads="1"/>
          </p:cNvSpPr>
          <p:nvPr/>
        </p:nvSpPr>
        <p:spPr bwMode="auto">
          <a:xfrm rot="-5400000">
            <a:off x="143669" y="736599"/>
            <a:ext cx="1008062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30727" name="Rectangle 48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432593" y="966787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>
                <a:latin typeface="Calibri" pitchFamily="34" charset="0"/>
              </a:rPr>
              <a:t>N</a:t>
            </a:r>
          </a:p>
        </p:txBody>
      </p:sp>
      <p:sp>
        <p:nvSpPr>
          <p:cNvPr id="45082" name="Text Box 26"/>
          <p:cNvSpPr txBox="1">
            <a:spLocks noChangeArrowheads="1"/>
          </p:cNvSpPr>
          <p:nvPr/>
        </p:nvSpPr>
        <p:spPr bwMode="auto">
          <a:xfrm>
            <a:off x="959300" y="4874638"/>
            <a:ext cx="2745303" cy="1212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cs-CZ" sz="4000" b="1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Nedostatek </a:t>
            </a:r>
          </a:p>
          <a:p>
            <a:pPr>
              <a:lnSpc>
                <a:spcPct val="80000"/>
              </a:lnSpc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cs-CZ" sz="4000" b="1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vitamínu C</a:t>
            </a:r>
            <a:endParaRPr lang="cs-CZ" sz="4000" b="1" dirty="0">
              <a:solidFill>
                <a:srgbClr val="FF3F3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23554" name="Picture 2" descr="File:Rosa rubiginosa hip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00092" y="2564904"/>
            <a:ext cx="3419636" cy="4068452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9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5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955"/>
                  </p:tgtEl>
                </p:cond>
              </p:nextCondLst>
            </p:seq>
          </p:childTnLst>
        </p:cTn>
      </p:par>
    </p:tnLst>
    <p:bldLst>
      <p:bldP spid="38916" grpId="0"/>
      <p:bldP spid="4508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576" y="476672"/>
            <a:ext cx="8388424" cy="1720850"/>
          </a:xfrm>
        </p:spPr>
        <p:txBody>
          <a:bodyPr/>
          <a:lstStyle/>
          <a:p>
            <a:pPr algn="ctr" eaLnBrk="1" hangingPunct="1">
              <a:buNone/>
            </a:pPr>
            <a:r>
              <a:rPr lang="cs-CZ" sz="2800" b="1" dirty="0" smtClean="0"/>
              <a:t>		</a:t>
            </a:r>
            <a:r>
              <a:rPr lang="cs-CZ" b="1" dirty="0" smtClean="0"/>
              <a:t>Nejčastější civilizační choroba, kterou aktuálně trpí nebo jsou jí bezprostředně ohroženo 4 miliardy lidí.</a:t>
            </a:r>
          </a:p>
        </p:txBody>
      </p:sp>
      <p:sp>
        <p:nvSpPr>
          <p:cNvPr id="31747" name="Text Box 4"/>
          <p:cNvSpPr txBox="1">
            <a:spLocks noChangeArrowheads="1"/>
          </p:cNvSpPr>
          <p:nvPr/>
        </p:nvSpPr>
        <p:spPr bwMode="auto">
          <a:xfrm>
            <a:off x="684213" y="5805488"/>
            <a:ext cx="770413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endParaRPr lang="cs-CZ">
              <a:latin typeface="Calibri" pitchFamily="34" charset="0"/>
            </a:endParaRPr>
          </a:p>
        </p:txBody>
      </p:sp>
      <p:sp>
        <p:nvSpPr>
          <p:cNvPr id="31748" name="AutoShape 17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230438" y="6354763"/>
            <a:ext cx="1117600" cy="366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itchFamily="34" charset="0"/>
              </a:rPr>
              <a:t>Pyramida</a:t>
            </a:r>
          </a:p>
        </p:txBody>
      </p:sp>
      <p:sp>
        <p:nvSpPr>
          <p:cNvPr id="43026" name="AutoShape 1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81063" y="3263900"/>
            <a:ext cx="1908175" cy="620713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itchFamily="34" charset="0"/>
              </a:rPr>
              <a:t>Odpověď</a:t>
            </a:r>
          </a:p>
        </p:txBody>
      </p:sp>
      <p:sp>
        <p:nvSpPr>
          <p:cNvPr id="43028" name="Text Box 20"/>
          <p:cNvSpPr txBox="1">
            <a:spLocks noChangeArrowheads="1"/>
          </p:cNvSpPr>
          <p:nvPr/>
        </p:nvSpPr>
        <p:spPr bwMode="auto">
          <a:xfrm>
            <a:off x="-612576" y="4358938"/>
            <a:ext cx="514985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cs-CZ" sz="4000" b="1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Obezita</a:t>
            </a:r>
            <a:endParaRPr lang="cs-CZ" sz="4000" b="1" dirty="0">
              <a:solidFill>
                <a:srgbClr val="FF3F3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31751" name="AutoShape 21"/>
          <p:cNvSpPr>
            <a:spLocks noChangeArrowheads="1"/>
          </p:cNvSpPr>
          <p:nvPr/>
        </p:nvSpPr>
        <p:spPr bwMode="auto">
          <a:xfrm rot="-5400000">
            <a:off x="358776" y="736600"/>
            <a:ext cx="1008062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31752" name="Rectangle 22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647700" y="96678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>
                <a:latin typeface="Calibri" pitchFamily="34" charset="0"/>
              </a:rPr>
              <a:t>O</a:t>
            </a:r>
          </a:p>
        </p:txBody>
      </p:sp>
      <p:pic>
        <p:nvPicPr>
          <p:cNvPr id="21506" name="Picture 2" descr="File:Obesity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69324" y="3263900"/>
            <a:ext cx="5974676" cy="2987338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3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3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026"/>
                  </p:tgtEl>
                </p:cond>
              </p:nextCondLst>
            </p:seq>
          </p:childTnLst>
        </p:cTn>
      </p:par>
    </p:tnLst>
    <p:bldLst>
      <p:bldP spid="4302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06500" y="496887"/>
            <a:ext cx="7647851" cy="2352675"/>
          </a:xfrm>
        </p:spPr>
        <p:txBody>
          <a:bodyPr/>
          <a:lstStyle/>
          <a:p>
            <a:pPr algn="ctr" eaLnBrk="1" hangingPunct="1">
              <a:buNone/>
            </a:pPr>
            <a:r>
              <a:rPr lang="cs-CZ" b="1" dirty="0" smtClean="0"/>
              <a:t>	Zánětlivé, dlouhodobé a velmi </a:t>
            </a:r>
            <a:r>
              <a:rPr lang="cs-CZ" b="1" dirty="0" smtClean="0"/>
              <a:t>rozšířené </a:t>
            </a:r>
            <a:r>
              <a:rPr lang="cs-CZ" b="1" dirty="0" smtClean="0"/>
              <a:t>onemocnění závěsného zubního aparátu.</a:t>
            </a:r>
          </a:p>
          <a:p>
            <a:pPr algn="ctr" eaLnBrk="1" hangingPunct="1">
              <a:buFont typeface="Wingdings" pitchFamily="2" charset="2"/>
              <a:buNone/>
            </a:pPr>
            <a:endParaRPr lang="cs-CZ" b="1" dirty="0" smtClean="0"/>
          </a:p>
          <a:p>
            <a:pPr eaLnBrk="1" hangingPunct="1">
              <a:buFont typeface="Wingdings" pitchFamily="2" charset="2"/>
              <a:buNone/>
            </a:pPr>
            <a:endParaRPr lang="cs-CZ" b="1" dirty="0" smtClean="0"/>
          </a:p>
        </p:txBody>
      </p:sp>
      <p:sp>
        <p:nvSpPr>
          <p:cNvPr id="32771" name="AutoShape 16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131840" y="6081713"/>
            <a:ext cx="1117600" cy="366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 dirty="0">
                <a:latin typeface="Calibri" pitchFamily="34" charset="0"/>
              </a:rPr>
              <a:t>Pyramida</a:t>
            </a:r>
          </a:p>
        </p:txBody>
      </p:sp>
      <p:sp>
        <p:nvSpPr>
          <p:cNvPr id="44049" name="AutoShape 1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63600" y="3413126"/>
            <a:ext cx="1908175" cy="620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itchFamily="34" charset="0"/>
              </a:rPr>
              <a:t>Odpověď</a:t>
            </a:r>
          </a:p>
        </p:txBody>
      </p:sp>
      <p:sp>
        <p:nvSpPr>
          <p:cNvPr id="44051" name="Text Box 19"/>
          <p:cNvSpPr txBox="1">
            <a:spLocks noChangeArrowheads="1"/>
          </p:cNvSpPr>
          <p:nvPr/>
        </p:nvSpPr>
        <p:spPr bwMode="auto">
          <a:xfrm>
            <a:off x="1696206" y="4525963"/>
            <a:ext cx="2823658" cy="59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Clr>
                <a:schemeClr val="accent1"/>
              </a:buClr>
              <a:defRPr/>
            </a:pPr>
            <a:r>
              <a:rPr lang="cs-CZ" sz="4000" b="1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Paradentóza</a:t>
            </a:r>
            <a:endParaRPr lang="cs-CZ" sz="4000" b="1" dirty="0">
              <a:solidFill>
                <a:srgbClr val="FF3F3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32774" name="AutoShape 20"/>
          <p:cNvSpPr>
            <a:spLocks noChangeArrowheads="1"/>
          </p:cNvSpPr>
          <p:nvPr/>
        </p:nvSpPr>
        <p:spPr bwMode="auto">
          <a:xfrm rot="-5400000">
            <a:off x="358776" y="736600"/>
            <a:ext cx="1008062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32775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647700" y="96678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>
                <a:latin typeface="Calibri" pitchFamily="34" charset="0"/>
              </a:rPr>
              <a:t>P</a:t>
            </a:r>
          </a:p>
        </p:txBody>
      </p:sp>
      <p:pic>
        <p:nvPicPr>
          <p:cNvPr id="19458" name="Picture 2" descr="File:Kriticke stadium parodontitidy.jpg"/>
          <p:cNvPicPr>
            <a:picLocks noChangeAspect="1" noChangeArrowheads="1"/>
          </p:cNvPicPr>
          <p:nvPr/>
        </p:nvPicPr>
        <p:blipFill>
          <a:blip r:embed="rId5" cstate="print"/>
          <a:srcRect l="22207" t="6815" r="22984"/>
          <a:stretch>
            <a:fillRect/>
          </a:stretch>
        </p:blipFill>
        <p:spPr bwMode="auto">
          <a:xfrm>
            <a:off x="4824028" y="1916832"/>
            <a:ext cx="3958315" cy="4525777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0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4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049"/>
                  </p:tgtEl>
                </p:cond>
              </p:nextCondLst>
            </p:seq>
          </p:childTnLst>
        </p:cTn>
      </p:par>
    </p:tnLst>
    <p:bldLst>
      <p:bldP spid="4405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115616" y="440668"/>
            <a:ext cx="7554998" cy="2224608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cs-CZ" b="1" dirty="0" smtClean="0">
                <a:latin typeface="Calibri" pitchFamily="34" charset="0"/>
              </a:rPr>
              <a:t>Běžné onemocnění dýchací soustavy. Průměrný člověk onemocní 5x za rok, děti až 10x za rok.</a:t>
            </a:r>
          </a:p>
        </p:txBody>
      </p:sp>
      <p:sp>
        <p:nvSpPr>
          <p:cNvPr id="33795" name="AutoShape 24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527425" y="6315075"/>
            <a:ext cx="1117600" cy="366713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itchFamily="34" charset="0"/>
              </a:rPr>
              <a:t>Pyramida</a:t>
            </a:r>
          </a:p>
        </p:txBody>
      </p:sp>
      <p:sp>
        <p:nvSpPr>
          <p:cNvPr id="45082" name="Text Box 26"/>
          <p:cNvSpPr txBox="1">
            <a:spLocks noChangeArrowheads="1"/>
          </p:cNvSpPr>
          <p:nvPr/>
        </p:nvSpPr>
        <p:spPr bwMode="auto">
          <a:xfrm>
            <a:off x="2305914" y="5057962"/>
            <a:ext cx="1381404" cy="59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cs-CZ" sz="4000" b="1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Rýma</a:t>
            </a:r>
            <a:endParaRPr lang="cs-CZ" sz="4000" b="1" dirty="0">
              <a:solidFill>
                <a:srgbClr val="FF3F3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45083" name="AutoShape 2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41313" y="3840163"/>
            <a:ext cx="1908175" cy="620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itchFamily="34" charset="0"/>
              </a:rPr>
              <a:t>Odpověď</a:t>
            </a:r>
          </a:p>
        </p:txBody>
      </p:sp>
      <p:sp>
        <p:nvSpPr>
          <p:cNvPr id="33798" name="AutoShape 30"/>
          <p:cNvSpPr>
            <a:spLocks noChangeArrowheads="1"/>
          </p:cNvSpPr>
          <p:nvPr/>
        </p:nvSpPr>
        <p:spPr bwMode="auto">
          <a:xfrm rot="-5400000">
            <a:off x="358776" y="736600"/>
            <a:ext cx="1008062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33799" name="Rectangle 3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647700" y="96678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>
                <a:latin typeface="Calibri" pitchFamily="34" charset="0"/>
              </a:rPr>
              <a:t>R</a:t>
            </a:r>
          </a:p>
        </p:txBody>
      </p:sp>
      <p:pic>
        <p:nvPicPr>
          <p:cNvPr id="17410" name="Picture 2" descr="File:Sneez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960" y="2840037"/>
            <a:ext cx="4847365" cy="3241676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50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5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083"/>
                  </p:tgtEl>
                </p:cond>
              </p:nextCondLst>
            </p:seq>
          </p:childTnLst>
        </p:cTn>
      </p:par>
    </p:tnLst>
    <p:bldLst>
      <p:bldP spid="4508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440668"/>
            <a:ext cx="8280400" cy="2689225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cs-CZ" b="1" dirty="0" smtClean="0"/>
              <a:t>		Průjmové bakteriální onemocnění často se přenášející z nedostatečně tepelně upravených vajec či majonézy.</a:t>
            </a:r>
          </a:p>
        </p:txBody>
      </p:sp>
      <p:sp>
        <p:nvSpPr>
          <p:cNvPr id="34819" name="AutoShape 18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013200" y="6059488"/>
            <a:ext cx="1117600" cy="366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itchFamily="34" charset="0"/>
              </a:rPr>
              <a:t>Pyramida</a:t>
            </a:r>
          </a:p>
        </p:txBody>
      </p:sp>
      <p:sp>
        <p:nvSpPr>
          <p:cNvPr id="49171" name="AutoShape 1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900113" y="3298825"/>
            <a:ext cx="1908175" cy="620713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itchFamily="34" charset="0"/>
              </a:rPr>
              <a:t>Odpověď</a:t>
            </a:r>
          </a:p>
        </p:txBody>
      </p:sp>
      <p:sp>
        <p:nvSpPr>
          <p:cNvPr id="49173" name="Text Box 21"/>
          <p:cNvSpPr txBox="1">
            <a:spLocks noChangeArrowheads="1"/>
          </p:cNvSpPr>
          <p:nvPr/>
        </p:nvSpPr>
        <p:spPr bwMode="auto">
          <a:xfrm>
            <a:off x="1368123" y="4543425"/>
            <a:ext cx="288034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4000" b="1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Salmonelóza</a:t>
            </a:r>
            <a:endParaRPr lang="cs-CZ" sz="4000" b="1" dirty="0">
              <a:solidFill>
                <a:srgbClr val="FF3F3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34822" name="AutoShape 22"/>
          <p:cNvSpPr>
            <a:spLocks noChangeArrowheads="1"/>
          </p:cNvSpPr>
          <p:nvPr/>
        </p:nvSpPr>
        <p:spPr bwMode="auto">
          <a:xfrm rot="-5400000">
            <a:off x="358775" y="747713"/>
            <a:ext cx="1008063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34823" name="Rectangle 23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647700" y="96678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>
                <a:latin typeface="Calibri" pitchFamily="34" charset="0"/>
              </a:rPr>
              <a:t>S</a:t>
            </a:r>
          </a:p>
        </p:txBody>
      </p:sp>
      <p:pic>
        <p:nvPicPr>
          <p:cNvPr id="15362" name="Picture 2" descr="File:Roast beef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2629785"/>
            <a:ext cx="4095812" cy="3071860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91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9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171"/>
                  </p:tgtEl>
                </p:cond>
              </p:nextCondLst>
            </p:seq>
          </p:childTnLst>
        </p:cTn>
      </p:par>
    </p:tnLst>
    <p:bldLst>
      <p:bldP spid="4917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51756" y="512676"/>
            <a:ext cx="7740724" cy="2689225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cs-CZ" b="1" dirty="0" smtClean="0"/>
              <a:t>	Infekční nemoc napadající nejčastěji plíce.  Typickým projevem je úmorný kašel, vykašlávání krve a horečka.</a:t>
            </a:r>
          </a:p>
        </p:txBody>
      </p:sp>
      <p:sp>
        <p:nvSpPr>
          <p:cNvPr id="34819" name="AutoShape 18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013200" y="6059488"/>
            <a:ext cx="1117600" cy="366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itchFamily="34" charset="0"/>
              </a:rPr>
              <a:t>Pyramida</a:t>
            </a:r>
          </a:p>
        </p:txBody>
      </p:sp>
      <p:sp>
        <p:nvSpPr>
          <p:cNvPr id="49171" name="AutoShape 1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900113" y="3298825"/>
            <a:ext cx="1908175" cy="620713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itchFamily="34" charset="0"/>
              </a:rPr>
              <a:t>Odpověď</a:t>
            </a:r>
          </a:p>
        </p:txBody>
      </p:sp>
      <p:sp>
        <p:nvSpPr>
          <p:cNvPr id="49173" name="Text Box 21"/>
          <p:cNvSpPr txBox="1">
            <a:spLocks noChangeArrowheads="1"/>
          </p:cNvSpPr>
          <p:nvPr/>
        </p:nvSpPr>
        <p:spPr bwMode="auto">
          <a:xfrm>
            <a:off x="1424481" y="5045075"/>
            <a:ext cx="2767617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4000" b="1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Tuberkulóza</a:t>
            </a:r>
            <a:endParaRPr lang="cs-CZ" sz="4000" b="1" dirty="0">
              <a:solidFill>
                <a:srgbClr val="FF3F3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34822" name="AutoShape 22"/>
          <p:cNvSpPr>
            <a:spLocks noChangeArrowheads="1"/>
          </p:cNvSpPr>
          <p:nvPr/>
        </p:nvSpPr>
        <p:spPr bwMode="auto">
          <a:xfrm rot="-5400000">
            <a:off x="358775" y="747713"/>
            <a:ext cx="1008063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34823" name="Rectangle 23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647700" y="96678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 dirty="0">
                <a:latin typeface="Calibri" pitchFamily="34" charset="0"/>
              </a:rPr>
              <a:t>T</a:t>
            </a:r>
          </a:p>
        </p:txBody>
      </p:sp>
      <p:pic>
        <p:nvPicPr>
          <p:cNvPr id="13314" name="Picture 2" descr="File:Tuberculosis-x-ray-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53257" y="2064234"/>
            <a:ext cx="4039223" cy="3710608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91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9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171"/>
                  </p:tgtEl>
                </p:cond>
              </p:nextCondLst>
            </p:seq>
          </p:childTnLst>
        </p:cTn>
      </p:par>
    </p:tnLst>
    <p:bldLst>
      <p:bldP spid="4917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52512" y="584684"/>
            <a:ext cx="7911975" cy="2689225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cs-CZ" b="1" dirty="0" smtClean="0"/>
              <a:t>Bakteriální nebo </a:t>
            </a:r>
            <a:r>
              <a:rPr lang="cs-CZ" b="1" dirty="0" err="1" smtClean="0"/>
              <a:t>prvoková</a:t>
            </a:r>
            <a:r>
              <a:rPr lang="cs-CZ" b="1" dirty="0" smtClean="0"/>
              <a:t> nákaza doprovázená úmornými (až smrtelnými) průjmy.  Setkáme se s ní o oblastech s </a:t>
            </a:r>
            <a:r>
              <a:rPr lang="cs-CZ" b="1" dirty="0" smtClean="0"/>
              <a:t>nízkou </a:t>
            </a:r>
            <a:r>
              <a:rPr lang="cs-CZ" b="1" dirty="0" smtClean="0"/>
              <a:t>hygienou.</a:t>
            </a:r>
          </a:p>
        </p:txBody>
      </p:sp>
      <p:sp>
        <p:nvSpPr>
          <p:cNvPr id="34819" name="AutoShape 18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95435" y="5876132"/>
            <a:ext cx="1117600" cy="366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itchFamily="34" charset="0"/>
              </a:rPr>
              <a:t>Pyramida</a:t>
            </a:r>
          </a:p>
        </p:txBody>
      </p:sp>
      <p:sp>
        <p:nvSpPr>
          <p:cNvPr id="49171" name="AutoShape 1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900113" y="3298825"/>
            <a:ext cx="1908175" cy="620713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itchFamily="34" charset="0"/>
              </a:rPr>
              <a:t>Odpověď</a:t>
            </a:r>
          </a:p>
        </p:txBody>
      </p:sp>
      <p:sp>
        <p:nvSpPr>
          <p:cNvPr id="49173" name="Text Box 21"/>
          <p:cNvSpPr txBox="1">
            <a:spLocks noChangeArrowheads="1"/>
          </p:cNvSpPr>
          <p:nvPr/>
        </p:nvSpPr>
        <p:spPr bwMode="auto">
          <a:xfrm>
            <a:off x="1647645" y="4543425"/>
            <a:ext cx="200965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4000" b="1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Úplavice</a:t>
            </a:r>
            <a:endParaRPr lang="cs-CZ" sz="4000" b="1" dirty="0">
              <a:solidFill>
                <a:srgbClr val="FF3F3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34822" name="AutoShape 22"/>
          <p:cNvSpPr>
            <a:spLocks noChangeArrowheads="1"/>
          </p:cNvSpPr>
          <p:nvPr/>
        </p:nvSpPr>
        <p:spPr bwMode="auto">
          <a:xfrm rot="-5400000">
            <a:off x="358775" y="747713"/>
            <a:ext cx="1008063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34823" name="Rectangle 23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647700" y="96678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 dirty="0" smtClean="0">
                <a:latin typeface="Calibri" pitchFamily="34" charset="0"/>
              </a:rPr>
              <a:t>Ú</a:t>
            </a:r>
            <a:endParaRPr lang="cs-CZ" sz="2600" b="1" dirty="0">
              <a:latin typeface="Calibri" pitchFamily="34" charset="0"/>
            </a:endParaRPr>
          </a:p>
        </p:txBody>
      </p:sp>
      <p:pic>
        <p:nvPicPr>
          <p:cNvPr id="11266" name="Picture 2" descr="File:Diarrhoeal diseases world map - DALY - WHO2004.sv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87924" y="3245200"/>
            <a:ext cx="5149079" cy="2272032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91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9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171"/>
                  </p:tgtEl>
                </p:cond>
              </p:nextCondLst>
            </p:seq>
          </p:childTnLst>
        </p:cTn>
      </p:par>
    </p:tnLst>
    <p:bldLst>
      <p:bldP spid="4917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52512" y="656692"/>
            <a:ext cx="7443403" cy="2689225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cs-CZ" b="1" dirty="0" smtClean="0"/>
              <a:t>		Běžná choroba starší populace, která nebolí, ale má dlouhodobé závažné zdravotní následky. Jde o civilizační chorobu, jinak hypertenze.</a:t>
            </a:r>
          </a:p>
        </p:txBody>
      </p:sp>
      <p:sp>
        <p:nvSpPr>
          <p:cNvPr id="34819" name="AutoShape 18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238376" y="6242844"/>
            <a:ext cx="1117600" cy="366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 dirty="0">
                <a:latin typeface="Calibri" pitchFamily="34" charset="0"/>
              </a:rPr>
              <a:t>Pyramida</a:t>
            </a:r>
          </a:p>
        </p:txBody>
      </p:sp>
      <p:sp>
        <p:nvSpPr>
          <p:cNvPr id="49171" name="AutoShape 1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900113" y="3298825"/>
            <a:ext cx="1908175" cy="620713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itchFamily="34" charset="0"/>
              </a:rPr>
              <a:t>Odpověď</a:t>
            </a:r>
          </a:p>
        </p:txBody>
      </p:sp>
      <p:sp>
        <p:nvSpPr>
          <p:cNvPr id="49173" name="Text Box 21"/>
          <p:cNvSpPr txBox="1">
            <a:spLocks noChangeArrowheads="1"/>
          </p:cNvSpPr>
          <p:nvPr/>
        </p:nvSpPr>
        <p:spPr bwMode="auto">
          <a:xfrm>
            <a:off x="1043608" y="4543425"/>
            <a:ext cx="324685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4000" b="1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Vysoký krevní </a:t>
            </a:r>
          </a:p>
          <a:p>
            <a:pPr>
              <a:defRPr/>
            </a:pPr>
            <a:r>
              <a:rPr lang="cs-CZ" sz="4000" b="1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tlak</a:t>
            </a:r>
            <a:endParaRPr lang="cs-CZ" sz="4000" b="1" dirty="0">
              <a:solidFill>
                <a:srgbClr val="FF3F3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34822" name="AutoShape 22"/>
          <p:cNvSpPr>
            <a:spLocks noChangeArrowheads="1"/>
          </p:cNvSpPr>
          <p:nvPr/>
        </p:nvSpPr>
        <p:spPr bwMode="auto">
          <a:xfrm rot="-5400000">
            <a:off x="358775" y="747713"/>
            <a:ext cx="1008063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34823" name="Rectangle 23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647700" y="96678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 dirty="0">
                <a:latin typeface="Calibri" pitchFamily="34" charset="0"/>
              </a:rPr>
              <a:t>V</a:t>
            </a:r>
          </a:p>
        </p:txBody>
      </p:sp>
      <p:pic>
        <p:nvPicPr>
          <p:cNvPr id="9218" name="Picture 2" descr="File:Grade 1 hypertensio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90458" y="2684572"/>
            <a:ext cx="4785401" cy="3182292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91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9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171"/>
                  </p:tgtEl>
                </p:cond>
              </p:nextCondLst>
            </p:seq>
          </p:childTnLst>
        </p:cTn>
      </p:par>
    </p:tnLst>
    <p:bldLst>
      <p:bldP spid="4917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1052513" y="505581"/>
            <a:ext cx="7780238" cy="1732037"/>
          </a:xfrm>
        </p:spPr>
        <p:txBody>
          <a:bodyPr/>
          <a:lstStyle/>
          <a:p>
            <a:pPr algn="ctr" eaLnBrk="1" hangingPunct="1"/>
            <a:r>
              <a:rPr lang="cs-CZ" sz="2800" b="1" dirty="0" smtClean="0">
                <a:solidFill>
                  <a:schemeClr val="tx1"/>
                </a:solidFill>
              </a:rPr>
              <a:t>	</a:t>
            </a:r>
            <a:r>
              <a:rPr lang="cs-CZ" sz="3200" b="1" dirty="0" smtClean="0">
                <a:solidFill>
                  <a:schemeClr val="tx1"/>
                </a:solidFill>
              </a:rPr>
              <a:t>Běžná nemoc s typickou bolestí v pravém podbřišku, většinou zakončená chirurgickým zákrokem.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95401" y="4597400"/>
            <a:ext cx="3827463" cy="631825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cs-CZ" sz="4000" b="1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Zánět slepého střeva</a:t>
            </a:r>
          </a:p>
        </p:txBody>
      </p:sp>
      <p:sp>
        <p:nvSpPr>
          <p:cNvPr id="39940" name="AutoShape 17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013200" y="6265863"/>
            <a:ext cx="1117600" cy="366712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itchFamily="34" charset="0"/>
              </a:rPr>
              <a:t>Pyramida</a:t>
            </a:r>
          </a:p>
        </p:txBody>
      </p:sp>
      <p:sp>
        <p:nvSpPr>
          <p:cNvPr id="54290" name="AutoShape 1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47700" y="3257550"/>
            <a:ext cx="1908175" cy="620713"/>
          </a:xfrm>
          <a:prstGeom prst="actionButtonBlank">
            <a:avLst/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cs-CZ">
                <a:latin typeface="Calibri" pitchFamily="34" charset="0"/>
              </a:rPr>
              <a:t>Odpověď</a:t>
            </a:r>
          </a:p>
        </p:txBody>
      </p:sp>
      <p:sp>
        <p:nvSpPr>
          <p:cNvPr id="39942" name="AutoShape 20"/>
          <p:cNvSpPr>
            <a:spLocks noChangeArrowheads="1"/>
          </p:cNvSpPr>
          <p:nvPr/>
        </p:nvSpPr>
        <p:spPr bwMode="auto">
          <a:xfrm rot="-5400000">
            <a:off x="358776" y="736600"/>
            <a:ext cx="1008062" cy="865187"/>
          </a:xfrm>
          <a:prstGeom prst="hexagon">
            <a:avLst>
              <a:gd name="adj" fmla="val 29128"/>
              <a:gd name="vf" fmla="val 115470"/>
            </a:avLst>
          </a:prstGeom>
          <a:gradFill rotWithShape="1">
            <a:gsLst>
              <a:gs pos="0">
                <a:srgbClr val="FFFF00"/>
              </a:gs>
              <a:gs pos="100000">
                <a:srgbClr val="FF3F3F"/>
              </a:gs>
            </a:gsLst>
            <a:path path="shape">
              <a:fillToRect l="50000" t="50000" r="50000" b="50000"/>
            </a:path>
          </a:gradFill>
          <a:ln w="63500" cmpd="dbl">
            <a:solidFill>
              <a:srgbClr val="00008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cs-CZ" sz="2600" b="1">
              <a:latin typeface="Calibri" pitchFamily="34" charset="0"/>
            </a:endParaRPr>
          </a:p>
        </p:txBody>
      </p:sp>
      <p:sp>
        <p:nvSpPr>
          <p:cNvPr id="39943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647700" y="966788"/>
            <a:ext cx="404813" cy="4048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FF3F3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50800" cmpd="dbl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600" b="1">
                <a:latin typeface="Calibri" pitchFamily="34" charset="0"/>
              </a:rPr>
              <a:t>Z</a:t>
            </a:r>
          </a:p>
        </p:txBody>
      </p:sp>
      <p:pic>
        <p:nvPicPr>
          <p:cNvPr id="7170" name="Picture 2" descr="File:Gray53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54718" y="2643676"/>
            <a:ext cx="4189281" cy="330115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42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290"/>
                  </p:tgtEl>
                </p:cond>
              </p:nextCondLst>
            </p:seq>
          </p:childTnLst>
        </p:cTn>
      </p:par>
    </p:tnLst>
    <p:bldLst>
      <p:bldP spid="5427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496" y="1659942"/>
            <a:ext cx="8229600" cy="508918"/>
          </a:xfrm>
        </p:spPr>
        <p:txBody>
          <a:bodyPr/>
          <a:lstStyle/>
          <a:p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Zdroje obrázků: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312876"/>
            <a:ext cx="8229600" cy="4104456"/>
          </a:xfrm>
        </p:spPr>
        <p:txBody>
          <a:bodyPr/>
          <a:lstStyle/>
          <a:p>
            <a:r>
              <a:rPr lang="cs-CZ" sz="1100" dirty="0" smtClean="0"/>
              <a:t>http://commons.wikimedia.org/wiki/File:Akne-jugend.jpg</a:t>
            </a:r>
          </a:p>
          <a:p>
            <a:r>
              <a:rPr lang="cs-CZ" sz="1100" dirty="0" smtClean="0"/>
              <a:t>http://commons.wikimedia.org/wiki/File:Dornwarzen.jpg</a:t>
            </a:r>
          </a:p>
          <a:p>
            <a:r>
              <a:rPr lang="cs-CZ" sz="1100" dirty="0" smtClean="0"/>
              <a:t>http://commons.wikimedia.org/wiki/File:Insulin_pen.JPG</a:t>
            </a:r>
          </a:p>
          <a:p>
            <a:r>
              <a:rPr lang="cs-CZ" sz="1100" dirty="0" smtClean="0"/>
              <a:t>http://en.wikipedia.org/wiki/File:Eczema-arms.jpg</a:t>
            </a:r>
          </a:p>
          <a:p>
            <a:r>
              <a:rPr lang="cs-CZ" sz="1100" dirty="0" smtClean="0"/>
              <a:t>http://commons.wikimedia.org/wiki/File:Gray536.png</a:t>
            </a:r>
          </a:p>
          <a:p>
            <a:r>
              <a:rPr lang="cs-CZ" sz="1100" dirty="0" smtClean="0"/>
              <a:t>http://en.wikipedia.org/wiki/File:Grade_1_hypertension.jpg</a:t>
            </a:r>
          </a:p>
          <a:p>
            <a:r>
              <a:rPr lang="cs-CZ" sz="1100" dirty="0" smtClean="0"/>
              <a:t>http://en.wikipedia.org/wiki/File:Diarrhoeal_diseases_world_map_-_DALY_-_WHO2004.svg</a:t>
            </a:r>
          </a:p>
          <a:p>
            <a:r>
              <a:rPr lang="cs-CZ" sz="1100" dirty="0" smtClean="0"/>
              <a:t>http://commons.wikimedia.org/wiki/File:Tuberculosis-x-ray-1.jpg</a:t>
            </a:r>
          </a:p>
          <a:p>
            <a:r>
              <a:rPr lang="cs-CZ" sz="1100" dirty="0" smtClean="0"/>
              <a:t>http://commons.wikimedia.org/wiki/File:Roast_beef.jpg</a:t>
            </a:r>
          </a:p>
          <a:p>
            <a:r>
              <a:rPr lang="cs-CZ" sz="1100" dirty="0" smtClean="0"/>
              <a:t>http://commons.wikimedia.org/wiki/File:Sneeze.JPG</a:t>
            </a:r>
          </a:p>
          <a:p>
            <a:r>
              <a:rPr lang="cs-CZ" sz="1100" dirty="0" smtClean="0"/>
              <a:t>http://commons.wikimedia.org/wiki/File:Kriticke_stadium_parodontitidy.jpg</a:t>
            </a:r>
          </a:p>
          <a:p>
            <a:r>
              <a:rPr lang="cs-CZ" sz="1100" dirty="0" smtClean="0"/>
              <a:t>¨http://en.wikipedia.org/wiki/File:Obesity6.JPG</a:t>
            </a:r>
          </a:p>
          <a:p>
            <a:r>
              <a:rPr lang="cs-CZ" sz="1100" dirty="0" smtClean="0"/>
              <a:t>http://en.wikipedia.org/wiki/File:Rosa_rubiginosa_hips.jpg</a:t>
            </a:r>
          </a:p>
          <a:p>
            <a:r>
              <a:rPr lang="cs-CZ" sz="1100" dirty="0" smtClean="0"/>
              <a:t>http://en.wikipedia.org/wiki/File:Bubonic_plague_map.PNG</a:t>
            </a:r>
          </a:p>
          <a:p>
            <a:r>
              <a:rPr lang="cs-CZ" sz="1100" dirty="0" smtClean="0"/>
              <a:t>http://en.wikipedia.org/wiki/File:Acute_leukemia-ALL.jpg</a:t>
            </a:r>
          </a:p>
          <a:p>
            <a:r>
              <a:rPr lang="cs-CZ" sz="1100" dirty="0" smtClean="0"/>
              <a:t>http://en.wikipedia.org/wiki/File:Kings_speech_ver3.jpg</a:t>
            </a:r>
          </a:p>
          <a:p>
            <a:r>
              <a:rPr lang="cs-CZ" sz="1100" dirty="0" smtClean="0"/>
              <a:t>http://commons.wikimedia.org/wiki/File:Jim_Parsons.png</a:t>
            </a:r>
          </a:p>
          <a:p>
            <a:r>
              <a:rPr lang="cs-CZ" sz="1100" dirty="0" smtClean="0"/>
              <a:t>http://commons.wikimedia.org/wiki/File:The_gout_james_gillray.jpg</a:t>
            </a:r>
          </a:p>
          <a:p>
            <a:r>
              <a:rPr lang="cs-CZ" sz="1100" dirty="0" smtClean="0"/>
              <a:t>http://en.wikipedia.org/wiki/File:Little_Miss_Muffet_2_-_WW_Denslow_-_Project_Gutenberg_etext_18546.jpg</a:t>
            </a:r>
            <a:endParaRPr lang="cs-CZ" sz="1100" dirty="0"/>
          </a:p>
        </p:txBody>
      </p:sp>
      <p:sp>
        <p:nvSpPr>
          <p:cNvPr id="5" name="Nadpis 1"/>
          <p:cNvSpPr txBox="1">
            <a:spLocks/>
          </p:cNvSpPr>
          <p:nvPr/>
        </p:nvSpPr>
        <p:spPr bwMode="auto">
          <a:xfrm>
            <a:off x="107504" y="261438"/>
            <a:ext cx="8229600" cy="508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Calibri" pitchFamily="34" charset="0"/>
                <a:ea typeface="+mj-ea"/>
                <a:cs typeface="Calibri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Comic Sans MS" pitchFamily="66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Comic Sans MS" pitchFamily="66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Comic Sans MS" pitchFamily="66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Comic Sans MS" pitchFamily="66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cs-CZ" sz="2400" kern="0" dirty="0" smtClean="0"/>
              <a:t/>
            </a:r>
            <a:br>
              <a:rPr lang="cs-CZ" sz="2400" kern="0" dirty="0" smtClean="0"/>
            </a:br>
            <a:r>
              <a:rPr lang="cs-CZ" sz="2000" dirty="0" smtClean="0"/>
              <a:t>Použitá literatura:</a:t>
            </a:r>
          </a:p>
          <a:p>
            <a:endParaRPr lang="cs-CZ" sz="2000" dirty="0"/>
          </a:p>
          <a:p>
            <a:pPr marL="536575" indent="-27305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</a:pPr>
            <a:r>
              <a:rPr lang="cs-CZ" sz="1100" dirty="0">
                <a:solidFill>
                  <a:schemeClr val="tx1"/>
                </a:solidFill>
                <a:ea typeface="+mn-ea"/>
              </a:rPr>
              <a:t>FRONĚK, Jiří. Lidské tělo: Poznávejme sami sebe. Inka </a:t>
            </a:r>
            <a:r>
              <a:rPr lang="cs-CZ" sz="1100" dirty="0" err="1">
                <a:solidFill>
                  <a:schemeClr val="tx1"/>
                </a:solidFill>
                <a:ea typeface="+mn-ea"/>
              </a:rPr>
              <a:t>Delévová</a:t>
            </a:r>
            <a:r>
              <a:rPr lang="cs-CZ" sz="1100" dirty="0">
                <a:solidFill>
                  <a:schemeClr val="tx1"/>
                </a:solidFill>
                <a:ea typeface="+mn-ea"/>
              </a:rPr>
              <a:t>. Jaroslava Bukáčová, Vlasta </a:t>
            </a:r>
            <a:r>
              <a:rPr lang="cs-CZ" sz="1100" dirty="0" err="1">
                <a:solidFill>
                  <a:schemeClr val="tx1"/>
                </a:solidFill>
                <a:ea typeface="+mn-ea"/>
              </a:rPr>
              <a:t>Blumentrittová</a:t>
            </a:r>
            <a:r>
              <a:rPr lang="cs-CZ" sz="1100" dirty="0">
                <a:solidFill>
                  <a:schemeClr val="tx1"/>
                </a:solidFill>
                <a:ea typeface="+mn-ea"/>
              </a:rPr>
              <a:t>. Praha: </a:t>
            </a:r>
            <a:r>
              <a:rPr lang="cs-CZ" sz="1100" dirty="0" err="1">
                <a:solidFill>
                  <a:schemeClr val="tx1"/>
                </a:solidFill>
                <a:ea typeface="+mn-ea"/>
              </a:rPr>
              <a:t>Blug</a:t>
            </a:r>
            <a:r>
              <a:rPr lang="cs-CZ" sz="1100" dirty="0">
                <a:solidFill>
                  <a:schemeClr val="tx1"/>
                </a:solidFill>
                <a:ea typeface="+mn-ea"/>
              </a:rPr>
              <a:t>, 2004. 110-97-6. ISBN 80-85635-97-6</a:t>
            </a:r>
            <a:r>
              <a:rPr lang="cs-CZ" sz="1100" dirty="0" smtClean="0">
                <a:solidFill>
                  <a:schemeClr val="tx1"/>
                </a:solidFill>
                <a:ea typeface="+mn-ea"/>
              </a:rPr>
              <a:t>.</a:t>
            </a:r>
          </a:p>
          <a:p>
            <a:pPr marL="536575" indent="-27305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</a:pPr>
            <a:r>
              <a:rPr lang="cs-CZ" sz="1100" dirty="0" smtClean="0">
                <a:solidFill>
                  <a:schemeClr val="tx1"/>
                </a:solidFill>
                <a:ea typeface="+mn-ea"/>
              </a:rPr>
              <a:t>archiv autora</a:t>
            </a:r>
            <a:endParaRPr lang="cs-CZ" sz="1100" dirty="0">
              <a:solidFill>
                <a:schemeClr val="tx1"/>
              </a:solidFill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odotisk">
  <a:themeElements>
    <a:clrScheme name="Vodotis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CCCFF"/>
      </a:accent1>
      <a:accent2>
        <a:srgbClr val="D9D8EC"/>
      </a:accent2>
      <a:accent3>
        <a:srgbClr val="FFFFFF"/>
      </a:accent3>
      <a:accent4>
        <a:srgbClr val="000000"/>
      </a:accent4>
      <a:accent5>
        <a:srgbClr val="E2E2FF"/>
      </a:accent5>
      <a:accent6>
        <a:srgbClr val="C4C4D6"/>
      </a:accent6>
      <a:hlink>
        <a:srgbClr val="6767FF"/>
      </a:hlink>
      <a:folHlink>
        <a:srgbClr val="9933FF"/>
      </a:folHlink>
    </a:clrScheme>
    <a:fontScheme name="Vodotis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FFFF00"/>
            </a:gs>
            <a:gs pos="100000">
              <a:srgbClr val="FF3F3F"/>
            </a:gs>
          </a:gsLst>
          <a:path path="rect">
            <a:fillToRect l="50000" t="50000" r="50000" b="50000"/>
          </a:path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FFFF00"/>
            </a:gs>
            <a:gs pos="100000">
              <a:srgbClr val="FF3F3F"/>
            </a:gs>
          </a:gsLst>
          <a:path path="rect">
            <a:fillToRect l="50000" t="50000" r="50000" b="50000"/>
          </a:path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Vodotis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CCFF"/>
        </a:accent1>
        <a:accent2>
          <a:srgbClr val="D9D8E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C4C4D6"/>
        </a:accent6>
        <a:hlink>
          <a:srgbClr val="6767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dotisk 2">
        <a:dk1>
          <a:srgbClr val="000000"/>
        </a:dk1>
        <a:lt1>
          <a:srgbClr val="FFFFFF"/>
        </a:lt1>
        <a:dk2>
          <a:srgbClr val="666633"/>
        </a:dk2>
        <a:lt2>
          <a:srgbClr val="5F5F5F"/>
        </a:lt2>
        <a:accent1>
          <a:srgbClr val="FFCC00"/>
        </a:accent1>
        <a:accent2>
          <a:srgbClr val="EFF0B2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D9D9A1"/>
        </a:accent6>
        <a:hlink>
          <a:srgbClr val="8080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dotisk 3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D1E0CE"/>
        </a:accent2>
        <a:accent3>
          <a:srgbClr val="FFFFFF"/>
        </a:accent3>
        <a:accent4>
          <a:srgbClr val="000000"/>
        </a:accent4>
        <a:accent5>
          <a:srgbClr val="CBD4E2"/>
        </a:accent5>
        <a:accent6>
          <a:srgbClr val="BDCBBA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dotisk 4">
        <a:dk1>
          <a:srgbClr val="333300"/>
        </a:dk1>
        <a:lt1>
          <a:srgbClr val="FFFFCC"/>
        </a:lt1>
        <a:dk2>
          <a:srgbClr val="336600"/>
        </a:dk2>
        <a:lt2>
          <a:srgbClr val="FFFFCC"/>
        </a:lt2>
        <a:accent1>
          <a:srgbClr val="99CC00"/>
        </a:accent1>
        <a:accent2>
          <a:srgbClr val="669900"/>
        </a:accent2>
        <a:accent3>
          <a:srgbClr val="ADB8AA"/>
        </a:accent3>
        <a:accent4>
          <a:srgbClr val="DADAAE"/>
        </a:accent4>
        <a:accent5>
          <a:srgbClr val="CAE2AA"/>
        </a:accent5>
        <a:accent6>
          <a:srgbClr val="5C8A00"/>
        </a:accent6>
        <a:hlink>
          <a:srgbClr val="CC9900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dotisk 5">
        <a:dk1>
          <a:srgbClr val="424458"/>
        </a:dk1>
        <a:lt1>
          <a:srgbClr val="FFFFFF"/>
        </a:lt1>
        <a:dk2>
          <a:srgbClr val="004A48"/>
        </a:dk2>
        <a:lt2>
          <a:srgbClr val="FFFFFF"/>
        </a:lt2>
        <a:accent1>
          <a:srgbClr val="83B200"/>
        </a:accent1>
        <a:accent2>
          <a:srgbClr val="006260"/>
        </a:accent2>
        <a:accent3>
          <a:srgbClr val="AAB1B1"/>
        </a:accent3>
        <a:accent4>
          <a:srgbClr val="DADADA"/>
        </a:accent4>
        <a:accent5>
          <a:srgbClr val="C1D5AA"/>
        </a:accent5>
        <a:accent6>
          <a:srgbClr val="005856"/>
        </a:accent6>
        <a:hlink>
          <a:srgbClr val="6666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dotisk 6">
        <a:dk1>
          <a:srgbClr val="000000"/>
        </a:dk1>
        <a:lt1>
          <a:srgbClr val="FFFFFF"/>
        </a:lt1>
        <a:dk2>
          <a:srgbClr val="1C2046"/>
        </a:dk2>
        <a:lt2>
          <a:srgbClr val="FFFFFF"/>
        </a:lt2>
        <a:accent1>
          <a:srgbClr val="00CCFF"/>
        </a:accent1>
        <a:accent2>
          <a:srgbClr val="2D226E"/>
        </a:accent2>
        <a:accent3>
          <a:srgbClr val="ABABB0"/>
        </a:accent3>
        <a:accent4>
          <a:srgbClr val="DADADA"/>
        </a:accent4>
        <a:accent5>
          <a:srgbClr val="AAE2FF"/>
        </a:accent5>
        <a:accent6>
          <a:srgbClr val="281E63"/>
        </a:accent6>
        <a:hlink>
          <a:srgbClr val="666699"/>
        </a:hlink>
        <a:folHlink>
          <a:srgbClr val="99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dotisk 7">
        <a:dk1>
          <a:srgbClr val="424458"/>
        </a:dk1>
        <a:lt1>
          <a:srgbClr val="FFFFFF"/>
        </a:lt1>
        <a:dk2>
          <a:srgbClr val="000066"/>
        </a:dk2>
        <a:lt2>
          <a:srgbClr val="FFFFFF"/>
        </a:lt2>
        <a:accent1>
          <a:srgbClr val="6666FF"/>
        </a:accent1>
        <a:accent2>
          <a:srgbClr val="333399"/>
        </a:accent2>
        <a:accent3>
          <a:srgbClr val="AAAAB8"/>
        </a:accent3>
        <a:accent4>
          <a:srgbClr val="DADADA"/>
        </a:accent4>
        <a:accent5>
          <a:srgbClr val="B8B8FF"/>
        </a:accent5>
        <a:accent6>
          <a:srgbClr val="2D2D8A"/>
        </a:accent6>
        <a:hlink>
          <a:srgbClr val="FF9900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dotisk 8">
        <a:dk1>
          <a:srgbClr val="1C1C1C"/>
        </a:dk1>
        <a:lt1>
          <a:srgbClr val="FFFFCC"/>
        </a:lt1>
        <a:dk2>
          <a:srgbClr val="390B20"/>
        </a:dk2>
        <a:lt2>
          <a:srgbClr val="FFFFCC"/>
        </a:lt2>
        <a:accent1>
          <a:srgbClr val="FF916F"/>
        </a:accent1>
        <a:accent2>
          <a:srgbClr val="561450"/>
        </a:accent2>
        <a:accent3>
          <a:srgbClr val="AEAAAB"/>
        </a:accent3>
        <a:accent4>
          <a:srgbClr val="DADAAE"/>
        </a:accent4>
        <a:accent5>
          <a:srgbClr val="FFC7BB"/>
        </a:accent5>
        <a:accent6>
          <a:srgbClr val="4D1148"/>
        </a:accent6>
        <a:hlink>
          <a:srgbClr val="637D95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dotisk 9">
        <a:dk1>
          <a:srgbClr val="4C0000"/>
        </a:dk1>
        <a:lt1>
          <a:srgbClr val="FFFFFF"/>
        </a:lt1>
        <a:dk2>
          <a:srgbClr val="722104"/>
        </a:dk2>
        <a:lt2>
          <a:srgbClr val="FFFFFF"/>
        </a:lt2>
        <a:accent1>
          <a:srgbClr val="CC6600"/>
        </a:accent1>
        <a:accent2>
          <a:srgbClr val="8A2E00"/>
        </a:accent2>
        <a:accent3>
          <a:srgbClr val="BCABAA"/>
        </a:accent3>
        <a:accent4>
          <a:srgbClr val="DADADA"/>
        </a:accent4>
        <a:accent5>
          <a:srgbClr val="E2B8AA"/>
        </a:accent5>
        <a:accent6>
          <a:srgbClr val="7D2900"/>
        </a:accent6>
        <a:hlink>
          <a:srgbClr val="FFCC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1_Vodotisk 1">
    <a:dk1>
      <a:srgbClr val="000000"/>
    </a:dk1>
    <a:lt1>
      <a:srgbClr val="FFFFFF"/>
    </a:lt1>
    <a:dk2>
      <a:srgbClr val="000000"/>
    </a:dk2>
    <a:lt2>
      <a:srgbClr val="808080"/>
    </a:lt2>
    <a:accent1>
      <a:srgbClr val="CCCCFF"/>
    </a:accent1>
    <a:accent2>
      <a:srgbClr val="D9D8EC"/>
    </a:accent2>
    <a:accent3>
      <a:srgbClr val="FFFFFF"/>
    </a:accent3>
    <a:accent4>
      <a:srgbClr val="000000"/>
    </a:accent4>
    <a:accent5>
      <a:srgbClr val="E2E2FF"/>
    </a:accent5>
    <a:accent6>
      <a:srgbClr val="C4C4D6"/>
    </a:accent6>
    <a:hlink>
      <a:srgbClr val="6767FF"/>
    </a:hlink>
    <a:folHlink>
      <a:srgbClr val="9933F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Watermark</Template>
  <TotalTime>3585</TotalTime>
  <Words>451</Words>
  <Application>Microsoft Office PowerPoint</Application>
  <PresentationFormat>Předvádění na obrazovce (4:3)</PresentationFormat>
  <Paragraphs>192</Paragraphs>
  <Slides>26</Slides>
  <Notes>23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Vodotisk</vt:lpstr>
      <vt:lpstr>Snímek 1</vt:lpstr>
      <vt:lpstr>ANOTACE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 Běžná nemoc s typickou bolestí v pravém podbřišku, většinou zakončená chirurgickým zákrokem.</vt:lpstr>
      <vt:lpstr> Zdroje obrázků:</vt:lpstr>
    </vt:vector>
  </TitlesOfParts>
  <Company>doma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AZ - KVÍZ</dc:title>
  <dc:creator>doma</dc:creator>
  <cp:lastModifiedBy>Dum</cp:lastModifiedBy>
  <cp:revision>282</cp:revision>
  <dcterms:created xsi:type="dcterms:W3CDTF">2006-04-06T19:38:29Z</dcterms:created>
  <dcterms:modified xsi:type="dcterms:W3CDTF">2014-03-23T19:03:43Z</dcterms:modified>
</cp:coreProperties>
</file>