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4B699-8891-4CAC-B8FE-88CC0B822BA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165786-09D0-4407-88BE-7516A6B1EA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516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1423590-2601-4598-BB2C-CB30814461C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92CE02-522F-45B2-A5CE-A2A844BDF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395536" y="2060849"/>
          <a:ext cx="8352927" cy="4761770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Zdravověda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První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omoc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Mdloba,kolaps,poleptání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VY_32_INOVACE_4C_ZDR_08(20)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Microsoft PowerPoint přibližuje současný postup poskytování </a:t>
            </a:r>
            <a:r>
              <a:rPr lang="cs-CZ" sz="2000" dirty="0" err="1" smtClean="0">
                <a:latin typeface="Verdana" pitchFamily="34" charset="0"/>
              </a:rPr>
              <a:t>předlékařské</a:t>
            </a:r>
            <a:r>
              <a:rPr lang="cs-CZ" sz="2000" dirty="0" smtClean="0">
                <a:latin typeface="Verdana" pitchFamily="34" charset="0"/>
              </a:rPr>
              <a:t> první pomoci. 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Cílem prezentace je studentům vštípit moderní pojetí první pomoci a jednotného záchranného systému.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sz="4400" b="1" u="sng" smtClean="0">
                <a:latin typeface="Times New Roman" pitchFamily="18" charset="0"/>
                <a:cs typeface="Times New Roman" pitchFamily="18" charset="0"/>
              </a:rPr>
              <a:t>Mdloba, kolaps</a:t>
            </a:r>
            <a:r>
              <a:rPr lang="cs-CZ" sz="4400" b="1" u="sng" dirty="0" smtClean="0">
                <a:latin typeface="Times New Roman" pitchFamily="18" charset="0"/>
                <a:cs typeface="Times New Roman" pitchFamily="18" charset="0"/>
              </a:rPr>
              <a:t>, poleptání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609329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  <p:pic>
        <p:nvPicPr>
          <p:cNvPr id="7" name="Zástupný symbol pro obsah 6" descr="mdloba-zena-prepracovanost-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97291"/>
            <a:ext cx="4536504" cy="460188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Krátkodobá ztráta vědomí způsobená přechodným nedostatečným prokrvením mozku.</a:t>
            </a:r>
            <a:endParaRPr lang="cs-CZ" b="1" u="sng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u="sng" dirty="0" smtClean="0"/>
              <a:t>Příčina : </a:t>
            </a:r>
            <a:r>
              <a:rPr lang="cs-CZ" b="1" dirty="0" smtClean="0"/>
              <a:t>pokles krevního tlaku – dlouhé stání v dusném  prostředí, náhlá změna polohy nebo v důsledku silného emočního podnětu</a:t>
            </a:r>
            <a:endParaRPr lang="cs-CZ" b="1" u="sng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u="sng" dirty="0" smtClean="0"/>
              <a:t>Varovné příznaky : </a:t>
            </a:r>
            <a:r>
              <a:rPr lang="cs-CZ" dirty="0" smtClean="0"/>
              <a:t>nevolnost, závrať, zívání, zatmění před očima, bílá barva v obličeji, studený pot na čele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b="1" u="sng" dirty="0" smtClean="0"/>
              <a:t>PP : </a:t>
            </a:r>
            <a:r>
              <a:rPr lang="cs-CZ" dirty="0" smtClean="0"/>
              <a:t>Zajistíme čerstvý vzduch, uvolníme oděv, </a:t>
            </a:r>
            <a:r>
              <a:rPr lang="cs-CZ" dirty="0" err="1" smtClean="0"/>
              <a:t>protišoková</a:t>
            </a:r>
            <a:r>
              <a:rPr lang="cs-CZ" dirty="0" smtClean="0"/>
              <a:t> poloha</a:t>
            </a:r>
          </a:p>
          <a:p>
            <a:r>
              <a:rPr lang="cs-CZ" dirty="0" smtClean="0"/>
              <a:t>Sledujeme fyziologické funkce</a:t>
            </a:r>
          </a:p>
          <a:p>
            <a:r>
              <a:rPr lang="cs-CZ" dirty="0" smtClean="0"/>
              <a:t>Při dlouhotrvajícím bezvědomí postiženého uložíme do stabilizované polohy a zavoláme ZZS  </a:t>
            </a:r>
          </a:p>
          <a:p>
            <a:endParaRPr lang="cs-CZ" dirty="0"/>
          </a:p>
        </p:txBody>
      </p:sp>
      <p:pic>
        <p:nvPicPr>
          <p:cNvPr id="7" name="Zástupný symbol pro obsah 6" descr="mdlob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03289" y="2204864"/>
            <a:ext cx="4261057" cy="324036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Kontrolní otázky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lvl="0" indent="-457200">
              <a:buClrTx/>
              <a:buFont typeface="+mj-lt"/>
              <a:buAutoNum type="arabicPeriod"/>
            </a:pPr>
            <a:r>
              <a:rPr lang="cs-CZ" dirty="0" smtClean="0"/>
              <a:t> Vysvětlete, co je mdloba a kolaps</a:t>
            </a:r>
          </a:p>
          <a:p>
            <a:pPr marL="457200" indent="-457200">
              <a:buClrTx/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smtClean="0"/>
              <a:t>Popište, </a:t>
            </a:r>
            <a:r>
              <a:rPr lang="cs-CZ" dirty="0" smtClean="0"/>
              <a:t>v kterých situacích může člověk zkolabovat </a:t>
            </a:r>
            <a:endParaRPr lang="cs-CZ" dirty="0"/>
          </a:p>
        </p:txBody>
      </p:sp>
      <p:pic>
        <p:nvPicPr>
          <p:cNvPr id="6" name="Zástupný symbol pro obsah 5" descr="124mdloby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00600" y="1450753"/>
            <a:ext cx="4038600" cy="452323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8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>
                <a:latin typeface="Times New Roman" pitchFamily="18" charset="0"/>
                <a:cs typeface="Times New Roman" pitchFamily="18" charset="0"/>
              </a:rPr>
              <a:t>Poleptání </a:t>
            </a:r>
            <a:endParaRPr lang="cs-CZ" sz="40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34759" y="1527175"/>
            <a:ext cx="5237970" cy="4572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1000" y="332656"/>
            <a:ext cx="2362200" cy="34563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u="sng" dirty="0" smtClean="0"/>
              <a:t>Vznikne působením kyselin a louhů na kůži a sliznice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u="sng" dirty="0" smtClean="0"/>
              <a:t>PP : 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odstraníme oděv a prádlo potřísněné žíravinou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okamžitě zahájíme oplachování dostatečným množstvím tekoucí vody minimálně 30 minut i déle, takto postupujeme i při poleptání oka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přiložíme aseptický obvaz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provádíme </a:t>
            </a:r>
            <a:r>
              <a:rPr lang="cs-CZ" sz="2400" dirty="0" err="1" smtClean="0"/>
              <a:t>protišoková</a:t>
            </a:r>
            <a:r>
              <a:rPr lang="cs-CZ" sz="2400" dirty="0" smtClean="0"/>
              <a:t> opatření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zajistíme chemickou látku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zajistíme vyšetření lékařem nebo příjezd ZZS</a:t>
            </a:r>
          </a:p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  <p:pic>
        <p:nvPicPr>
          <p:cNvPr id="1026" name="Picture 2" descr="C:\Documents and Settings\PC\Plocha\23-1250427128-kyselina-sir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56992"/>
            <a:ext cx="2540000" cy="264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Kontrolní otázky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poskytnete první pomoc při poleptání oka.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poskytnete první pomoc při poleptání kůže.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poskytnete první pomoc při požití žíraviny.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</a:rPr>
              <a:t>Mgr. Monika Beránková, Anna Fleková,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</a:rPr>
              <a:t>Mgr. Blanka </a:t>
            </a:r>
            <a:r>
              <a:rPr lang="cs-CZ" sz="2000" dirty="0" err="1" smtClean="0">
                <a:solidFill>
                  <a:schemeClr val="tx1"/>
                </a:solidFill>
                <a:latin typeface="Verdana" pitchFamily="34" charset="0"/>
              </a:rPr>
              <a:t>Holzhauserová</a:t>
            </a: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</a:rPr>
              <a:t>, První pomoc pro střední zdravotnické školy : Praha </a:t>
            </a:r>
            <a:r>
              <a:rPr lang="cs-CZ" sz="2000" dirty="0" err="1" smtClean="0">
                <a:solidFill>
                  <a:schemeClr val="tx1"/>
                </a:solidFill>
                <a:latin typeface="Verdana" pitchFamily="34" charset="0"/>
              </a:rPr>
              <a:t>Informatorium</a:t>
            </a: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</a:rPr>
              <a:t> spol. s.r.o. 2002,                       ISBN 80-86073-99-8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AGENTURA SXC. </a:t>
            </a:r>
            <a:r>
              <a:rPr lang="cs-CZ" sz="2000" i="1" dirty="0" err="1" smtClean="0"/>
              <a:t>Vitalia.cz</a:t>
            </a:r>
            <a:r>
              <a:rPr lang="cs-CZ" sz="2000" dirty="0" smtClean="0"/>
              <a:t> [online]. [cit. 7.4.2013]. Dostupný na WWW: http://www.</a:t>
            </a:r>
            <a:r>
              <a:rPr lang="cs-CZ" sz="2000" dirty="0" err="1" smtClean="0"/>
              <a:t>vitalia.cz</a:t>
            </a:r>
            <a:r>
              <a:rPr lang="cs-CZ" sz="2000" dirty="0" smtClean="0"/>
              <a:t>/katalog/nemoci/mdloba/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NEZNÁMÝ. </a:t>
            </a:r>
            <a:r>
              <a:rPr lang="cs-CZ" sz="2000" i="1" dirty="0" err="1" smtClean="0"/>
              <a:t>Mojebetynka.cz</a:t>
            </a:r>
            <a:r>
              <a:rPr lang="cs-CZ" sz="2000" dirty="0" smtClean="0"/>
              <a:t> [online]. [cit. 7.4.2013]. Dostupný na WWW: http://www.mojebetynka.cz/dite-je-na-svete/pece-a-vychova-ditete/prvni-pomoc-jak-zachranit-diteti-zivot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/>
              <a:t>USER:CLOCKWORKSOUL. </a:t>
            </a:r>
            <a:r>
              <a:rPr lang="cs-CZ" sz="2000" i="1" dirty="0" err="1"/>
              <a:t>Wikipedia</a:t>
            </a:r>
            <a:r>
              <a:rPr lang="cs-CZ" sz="2000" dirty="0"/>
              <a:t> [online]. [cit. 16.3.2014]. Dostupný na WWW: http://commons.wikimedia.org/wiki/File:Blister-arm.jpg</a:t>
            </a:r>
            <a:endParaRPr lang="cs-CZ" sz="20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NEZNÁMÝ. </a:t>
            </a:r>
            <a:r>
              <a:rPr lang="cs-CZ" sz="2000" i="1" smtClean="0"/>
              <a:t>Mojecestina.cz</a:t>
            </a:r>
            <a:r>
              <a:rPr lang="cs-CZ" sz="2000" dirty="0" smtClean="0"/>
              <a:t> [online]. [cit. 7.4.2013]. Dostupný na WWW: http://www.</a:t>
            </a:r>
            <a:r>
              <a:rPr lang="cs-CZ" sz="2000" dirty="0" err="1" smtClean="0"/>
              <a:t>mojecestina.cz</a:t>
            </a:r>
            <a:r>
              <a:rPr lang="cs-CZ" sz="2000" dirty="0" smtClean="0"/>
              <a:t>/</a:t>
            </a:r>
            <a:r>
              <a:rPr lang="cs-CZ" sz="2000" dirty="0" err="1" smtClean="0"/>
              <a:t>article</a:t>
            </a:r>
            <a:r>
              <a:rPr lang="cs-CZ" sz="2000" dirty="0" smtClean="0"/>
              <a:t>/2009081403-</a:t>
            </a:r>
            <a:r>
              <a:rPr lang="cs-CZ" sz="2000" dirty="0" err="1" smtClean="0"/>
              <a:t>chytaky</a:t>
            </a:r>
            <a:r>
              <a:rPr lang="cs-CZ" sz="2000" dirty="0" smtClean="0"/>
              <a:t>-u-</a:t>
            </a:r>
            <a:r>
              <a:rPr lang="cs-CZ" sz="2000" dirty="0" err="1" smtClean="0"/>
              <a:t>vyjmenovanych</a:t>
            </a:r>
            <a:r>
              <a:rPr lang="cs-CZ" sz="2000" dirty="0" smtClean="0"/>
              <a:t>-slov-po-s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0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0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0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000" dirty="0" smtClean="0">
              <a:solidFill>
                <a:schemeClr val="tx1"/>
              </a:solidFill>
              <a:latin typeface="Verdana" pitchFamily="34" charset="0"/>
            </a:endParaRPr>
          </a:p>
          <a:p>
            <a:pPr>
              <a:buNone/>
            </a:pPr>
            <a:endParaRPr lang="cs-CZ" sz="2000" dirty="0">
              <a:solidFill>
                <a:schemeClr val="tx1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120</TotalTime>
  <Words>242</Words>
  <Application>Microsoft Office PowerPoint</Application>
  <PresentationFormat>Předvádění na obrazovce (4:3)</PresentationFormat>
  <Paragraphs>61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Anotace </vt:lpstr>
      <vt:lpstr>Mdloba, kolaps, poleptání </vt:lpstr>
      <vt:lpstr>Snímek 4</vt:lpstr>
      <vt:lpstr>Snímek 5</vt:lpstr>
      <vt:lpstr>Kontrolní otázky</vt:lpstr>
      <vt:lpstr>Poleptání </vt:lpstr>
      <vt:lpstr>Vznikne působením kyselin a louhů na kůži a sliznice   </vt:lpstr>
      <vt:lpstr>Kontrolní otázky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Mdloba, kolaps</dc:title>
  <dc:creator>Admin</dc:creator>
  <cp:lastModifiedBy>Dum</cp:lastModifiedBy>
  <cp:revision>15</cp:revision>
  <dcterms:created xsi:type="dcterms:W3CDTF">2013-02-27T13:17:23Z</dcterms:created>
  <dcterms:modified xsi:type="dcterms:W3CDTF">2014-03-23T19:10:05Z</dcterms:modified>
</cp:coreProperties>
</file>