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60" r:id="rId7"/>
    <p:sldId id="25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3748F0-B4B7-4C3F-99DE-4123155556C1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C0BCA-2866-410E-A4EF-C7DB32FF89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2690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Metodické</a:t>
            </a:r>
            <a:r>
              <a:rPr lang="cs-CZ" baseline="0" dirty="0" smtClean="0"/>
              <a:t> pokyny: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Prezentace je určena jako podpůrný materiál k výkladu učitele, lze použít i k opakování učiva.</a:t>
            </a: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D9E2E-044B-40C5-A775-7C1369971E68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106DC-00A4-445F-B0D4-97E7280C6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D9E2E-044B-40C5-A775-7C1369971E68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106DC-00A4-445F-B0D4-97E7280C6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D9E2E-044B-40C5-A775-7C1369971E68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106DC-00A4-445F-B0D4-97E7280C6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D9E2E-044B-40C5-A775-7C1369971E68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106DC-00A4-445F-B0D4-97E7280C6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D9E2E-044B-40C5-A775-7C1369971E68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106DC-00A4-445F-B0D4-97E7280C6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D9E2E-044B-40C5-A775-7C1369971E68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106DC-00A4-445F-B0D4-97E7280C6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D9E2E-044B-40C5-A775-7C1369971E68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106DC-00A4-445F-B0D4-97E7280C6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D9E2E-044B-40C5-A775-7C1369971E68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106DC-00A4-445F-B0D4-97E7280C6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D9E2E-044B-40C5-A775-7C1369971E68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106DC-00A4-445F-B0D4-97E7280C6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D9E2E-044B-40C5-A775-7C1369971E68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106DC-00A4-445F-B0D4-97E7280C6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D9E2E-044B-40C5-A775-7C1369971E68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D106DC-00A4-445F-B0D4-97E7280C6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CD9E2E-044B-40C5-A775-7C1369971E68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D106DC-00A4-445F-B0D4-97E7280C6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Způsob podávání léků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VY_32_INOVACE_5C_TOŠ_09(20)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Cílem prezentace je studentům vštípit, jakými způsoby se podávají léky, správné postupy podání léků a význam užívání léků.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Způsoby podávání léků</a:t>
            </a:r>
            <a:endParaRPr lang="cs-CZ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6525344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Andrea Ječmenová 2013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1916832"/>
            <a:ext cx="5174108" cy="416706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Léky se podávají: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cs-CZ" dirty="0"/>
              <a:t>ústy</a:t>
            </a:r>
          </a:p>
          <a:p>
            <a:pPr lvl="0"/>
            <a:r>
              <a:rPr lang="cs-CZ" dirty="0"/>
              <a:t>konečníkem</a:t>
            </a:r>
          </a:p>
          <a:p>
            <a:pPr lvl="0"/>
            <a:r>
              <a:rPr lang="cs-CZ" dirty="0"/>
              <a:t>do kůže</a:t>
            </a:r>
          </a:p>
          <a:p>
            <a:pPr lvl="0"/>
            <a:r>
              <a:rPr lang="cs-CZ" dirty="0"/>
              <a:t>do oka</a:t>
            </a:r>
          </a:p>
          <a:p>
            <a:pPr lvl="0"/>
            <a:r>
              <a:rPr lang="cs-CZ" dirty="0"/>
              <a:t>do dýchacího ústrojí</a:t>
            </a:r>
          </a:p>
          <a:p>
            <a:pPr lvl="0"/>
            <a:r>
              <a:rPr lang="cs-CZ" dirty="0"/>
              <a:t>do ucha</a:t>
            </a:r>
          </a:p>
          <a:p>
            <a:pPr lvl="0"/>
            <a:r>
              <a:rPr lang="cs-CZ" dirty="0"/>
              <a:t>injekčně či ve formě infúze</a:t>
            </a:r>
          </a:p>
          <a:p>
            <a:pPr lvl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Lék může být podán i do kanálu páteřního a do kloubu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 Do pochvy podává léky lékař nebo si je žena zavádí sama.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"/>
                            </p:stCondLst>
                            <p:childTnLst>
                              <p:par>
                                <p:cTn id="30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000"/>
                            </p:stCondLst>
                            <p:childTnLst>
                              <p:par>
                                <p:cTn id="44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000"/>
                            </p:stCondLst>
                            <p:childTnLst>
                              <p:par>
                                <p:cTn id="58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Nástup působení léků v závislosti na podání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20000"/>
          </a:bodyPr>
          <a:lstStyle/>
          <a:p>
            <a:r>
              <a:rPr lang="cs-CZ" u="sng" dirty="0"/>
              <a:t>Způsob podání</a:t>
            </a:r>
            <a:r>
              <a:rPr lang="cs-CZ" dirty="0"/>
              <a:t>			</a:t>
            </a:r>
            <a:r>
              <a:rPr lang="cs-CZ" u="sng" dirty="0"/>
              <a:t>nástup </a:t>
            </a:r>
            <a:r>
              <a:rPr lang="cs-CZ" u="sng" dirty="0" smtClean="0"/>
              <a:t>účinku</a:t>
            </a:r>
          </a:p>
          <a:p>
            <a:pPr>
              <a:buNone/>
            </a:pPr>
            <a:endParaRPr lang="cs-CZ" dirty="0"/>
          </a:p>
          <a:p>
            <a:r>
              <a:rPr lang="cs-CZ" dirty="0"/>
              <a:t>Ústy do zažívacího ústrojí	</a:t>
            </a:r>
            <a:r>
              <a:rPr lang="cs-CZ" dirty="0" smtClean="0"/>
              <a:t>za </a:t>
            </a:r>
            <a:r>
              <a:rPr lang="cs-CZ" dirty="0"/>
              <a:t>30 min.</a:t>
            </a:r>
          </a:p>
          <a:p>
            <a:r>
              <a:rPr lang="cs-CZ" dirty="0"/>
              <a:t>Ústy pod jazyk			za 1 až 2 min.</a:t>
            </a:r>
          </a:p>
          <a:p>
            <a:r>
              <a:rPr lang="cs-CZ" dirty="0"/>
              <a:t>Na sliznici nosní			za 1 až 2 min.</a:t>
            </a:r>
          </a:p>
          <a:p>
            <a:r>
              <a:rPr lang="cs-CZ" dirty="0"/>
              <a:t>Do dýchacího ústrojí		</a:t>
            </a:r>
            <a:r>
              <a:rPr lang="cs-CZ" dirty="0" smtClean="0"/>
              <a:t>za </a:t>
            </a:r>
            <a:r>
              <a:rPr lang="cs-CZ" dirty="0"/>
              <a:t>2 až 3 min.</a:t>
            </a:r>
          </a:p>
          <a:p>
            <a:r>
              <a:rPr lang="cs-CZ" dirty="0"/>
              <a:t>Do konečníku 			</a:t>
            </a:r>
            <a:r>
              <a:rPr lang="cs-CZ" dirty="0" smtClean="0"/>
              <a:t>za </a:t>
            </a:r>
            <a:r>
              <a:rPr lang="cs-CZ" dirty="0"/>
              <a:t>15 min.</a:t>
            </a:r>
          </a:p>
          <a:p>
            <a:r>
              <a:rPr lang="cs-CZ" dirty="0"/>
              <a:t>Do pochvy				za 15 min.</a:t>
            </a:r>
          </a:p>
          <a:p>
            <a:r>
              <a:rPr lang="cs-CZ" dirty="0"/>
              <a:t>Pod kůži				za 15 min.</a:t>
            </a:r>
          </a:p>
          <a:p>
            <a:r>
              <a:rPr lang="cs-CZ" dirty="0"/>
              <a:t>Do svalu				za 5 až 10 min.</a:t>
            </a:r>
          </a:p>
          <a:p>
            <a:r>
              <a:rPr lang="cs-CZ" dirty="0"/>
              <a:t>Do žíly				za 1 min.</a:t>
            </a:r>
          </a:p>
          <a:p>
            <a:r>
              <a:rPr lang="cs-CZ" dirty="0"/>
              <a:t>Do tepny				okamžitě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6000"/>
                            </p:stCondLst>
                            <p:childTnLst>
                              <p:par>
                                <p:cTn id="4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8000"/>
                            </p:stCondLst>
                            <p:childTnLst>
                              <p:par>
                                <p:cTn id="4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0"/>
                            </p:stCondLst>
                            <p:childTnLst>
                              <p:par>
                                <p:cTn id="54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2000"/>
                            </p:stCondLst>
                            <p:childTnLst>
                              <p:par>
                                <p:cTn id="59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Formy léků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Tuhé</a:t>
            </a:r>
            <a:r>
              <a:rPr lang="cs-CZ" dirty="0" smtClean="0"/>
              <a:t> – tablety, dražé, tobolky, prášky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Polotuhé </a:t>
            </a:r>
            <a:r>
              <a:rPr lang="cs-CZ" dirty="0" smtClean="0"/>
              <a:t>– čípky, poševní koule, masti, pasty, mazání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Tekuté</a:t>
            </a:r>
            <a:r>
              <a:rPr lang="cs-CZ" dirty="0" smtClean="0"/>
              <a:t> – roztoky, kapky, čaje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Vyjmenujte způsoby podávání léků.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2. Vyjmenujte nástup účinku léku podaného ústy, konečníkem, do dýchacích cest, do svalu a do žíly.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Vyjmenujte formy léků.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Vyhledejte názvy léků nejčastěji podávaných do kůže, do oka a do dýchacích cest.</a:t>
            </a:r>
          </a:p>
          <a:p>
            <a:endParaRPr lang="cs-CZ" dirty="0" smtClean="0"/>
          </a:p>
          <a:p>
            <a:r>
              <a:rPr lang="cs-CZ" dirty="0" smtClean="0"/>
              <a:t>Využijte a pracujte s internetovými zdroji.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7" grpId="0" build="p"/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-449379"/>
            <a:ext cx="9144000" cy="70480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80-86073-97-1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NEZNÁMÝ</a:t>
            </a:r>
            <a:r>
              <a:rPr lang="cs-CZ" sz="2800" dirty="0"/>
              <a:t>. </a:t>
            </a:r>
            <a:r>
              <a:rPr lang="cs-CZ" sz="2800" i="1" smtClean="0"/>
              <a:t>Linkos.cz</a:t>
            </a:r>
            <a:r>
              <a:rPr lang="cs-CZ" sz="2800" dirty="0"/>
              <a:t> [online]. [cit. 16.3.2014]. Dostupný na WWW: http://www.linkos.cz/rady-pro-nemocne-lecene-chemoterapii-1/co-jsou-to-cytostatika-co-je-to-chemoterapie/</a:t>
            </a:r>
          </a:p>
          <a:p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258</Words>
  <Application>Microsoft Office PowerPoint</Application>
  <PresentationFormat>Předvádění na obrazovce (4:3)</PresentationFormat>
  <Paragraphs>85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Způsoby podávání léků</vt:lpstr>
      <vt:lpstr>Léky se podávají: </vt:lpstr>
      <vt:lpstr>Nástup působení léků v závislosti na podání </vt:lpstr>
      <vt:lpstr>Formy léků</vt:lpstr>
      <vt:lpstr>Kontrolní otázky a cvičení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Způsoby podávání léků</dc:title>
  <dc:creator>Admin</dc:creator>
  <cp:lastModifiedBy>Dum</cp:lastModifiedBy>
  <cp:revision>13</cp:revision>
  <dcterms:created xsi:type="dcterms:W3CDTF">2013-09-29T18:23:03Z</dcterms:created>
  <dcterms:modified xsi:type="dcterms:W3CDTF">2014-03-23T19:22:40Z</dcterms:modified>
</cp:coreProperties>
</file>