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em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em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8352928" cy="1752600"/>
          </a:xfrm>
        </p:spPr>
        <p:txBody>
          <a:bodyPr>
            <a:normAutofit/>
          </a:bodyPr>
          <a:lstStyle/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Anglický 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b="1" smtClean="0">
                <a:latin typeface="Times New Roman" pitchFamily="18" charset="0"/>
                <a:cs typeface="Times New Roman" pitchFamily="18" charset="0"/>
              </a:rPr>
              <a:t>VY_32_INOVACE_01_PREPOSITIONS I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Mgr. Ivana Veselá</a:t>
            </a:r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547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r>
              <a:rPr lang="cs-CZ" cap="none" dirty="0" smtClean="0">
                <a:latin typeface="Bookman Old Style" pitchFamily="18" charset="0"/>
              </a:rPr>
              <a:t>Předložky (</a:t>
            </a:r>
            <a:r>
              <a:rPr lang="cs-CZ" cap="none" dirty="0" err="1" smtClean="0">
                <a:latin typeface="Bookman Old Style" pitchFamily="18" charset="0"/>
              </a:rPr>
              <a:t>prepositions</a:t>
            </a:r>
            <a:r>
              <a:rPr lang="cs-CZ" cap="none" dirty="0" smtClean="0">
                <a:latin typeface="Bookman Old Style" pitchFamily="18" charset="0"/>
              </a:rPr>
              <a:t>)</a:t>
            </a:r>
            <a:endParaRPr lang="cs-CZ" cap="none" dirty="0">
              <a:latin typeface="Bookman Old Style" pitchFamily="18" charset="0"/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566789" y="944951"/>
            <a:ext cx="3064233" cy="2501904"/>
            <a:chOff x="2098906" y="1317247"/>
            <a:chExt cx="3064233" cy="2501904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906" y="1317247"/>
              <a:ext cx="3064233" cy="2501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823120" y="1641905"/>
              <a:ext cx="127701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6600" dirty="0" smtClean="0"/>
                <a:t>in</a:t>
              </a:r>
              <a:endParaRPr lang="cs-CZ" sz="66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06686" y="3635560"/>
            <a:ext cx="3024336" cy="2651241"/>
            <a:chOff x="1043608" y="4053088"/>
            <a:chExt cx="3312368" cy="2937383"/>
          </a:xfrm>
        </p:grpSpPr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4053088"/>
              <a:ext cx="3312368" cy="2937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1979712" y="4437112"/>
              <a:ext cx="122853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6600" dirty="0" smtClean="0"/>
                <a:t>on</a:t>
              </a:r>
              <a:endParaRPr lang="cs-CZ" sz="66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860032" y="174744"/>
            <a:ext cx="3902622" cy="3460816"/>
            <a:chOff x="4261106" y="738563"/>
            <a:chExt cx="3902622" cy="3460816"/>
          </a:xfrm>
        </p:grpSpPr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106" y="738563"/>
              <a:ext cx="3902622" cy="34608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4664245" y="1418741"/>
              <a:ext cx="309634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dirty="0" err="1" smtClean="0"/>
                <a:t>behind</a:t>
              </a:r>
              <a:endParaRPr lang="cs-CZ" sz="6600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851920" y="3446855"/>
            <a:ext cx="3312368" cy="2937383"/>
            <a:chOff x="4067944" y="3914680"/>
            <a:chExt cx="3312368" cy="2937383"/>
          </a:xfrm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3914680"/>
              <a:ext cx="3312368" cy="2937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4371051" y="4365104"/>
              <a:ext cx="2770731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6600" dirty="0" err="1" smtClean="0"/>
                <a:t>under</a:t>
              </a:r>
              <a:endParaRPr lang="cs-CZ" sz="6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4506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79" y="548680"/>
            <a:ext cx="2159999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69" y="548680"/>
            <a:ext cx="2159999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52" y="3932875"/>
            <a:ext cx="2880000" cy="21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029160"/>
            <a:ext cx="2880000" cy="2160000"/>
          </a:xfrm>
          <a:prstGeom prst="rect">
            <a:avLst/>
          </a:prstGeom>
        </p:spPr>
      </p:pic>
      <p:grpSp>
        <p:nvGrpSpPr>
          <p:cNvPr id="12" name="Skupina 11"/>
          <p:cNvGrpSpPr/>
          <p:nvPr/>
        </p:nvGrpSpPr>
        <p:grpSpPr>
          <a:xfrm>
            <a:off x="230984" y="260648"/>
            <a:ext cx="1052883" cy="1069250"/>
            <a:chOff x="2098906" y="1317247"/>
            <a:chExt cx="3064233" cy="2501904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906" y="1317247"/>
              <a:ext cx="3064233" cy="2501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2823120" y="1641906"/>
              <a:ext cx="1277010" cy="936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in</a:t>
              </a:r>
              <a:endParaRPr lang="cs-CZ" sz="20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86458" y="339771"/>
            <a:ext cx="1084994" cy="1273926"/>
            <a:chOff x="6486458" y="339771"/>
            <a:chExt cx="1084994" cy="1273926"/>
          </a:xfrm>
        </p:grpSpPr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6458" y="339771"/>
              <a:ext cx="1084994" cy="1273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6742727" y="599454"/>
              <a:ext cx="4758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on</a:t>
              </a:r>
              <a:endParaRPr lang="cs-CZ" sz="20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143251" y="3436518"/>
            <a:ext cx="1698894" cy="1672642"/>
            <a:chOff x="4059570" y="-3253534"/>
            <a:chExt cx="3902622" cy="3460816"/>
          </a:xfrm>
        </p:grpSpPr>
        <p:pic>
          <p:nvPicPr>
            <p:cNvPr id="21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9570" y="-3253534"/>
              <a:ext cx="3902622" cy="34608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4652518" y="-2378075"/>
              <a:ext cx="2290649" cy="8278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err="1" smtClean="0"/>
                <a:t>behind</a:t>
              </a:r>
              <a:endParaRPr lang="cs-CZ" sz="20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6486458" y="3622206"/>
            <a:ext cx="1872208" cy="1275078"/>
            <a:chOff x="4067944" y="3914680"/>
            <a:chExt cx="3312368" cy="2937383"/>
          </a:xfrm>
        </p:grpSpPr>
        <p:pic>
          <p:nvPicPr>
            <p:cNvPr id="25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3914680"/>
              <a:ext cx="3312368" cy="2937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ovéPole 25"/>
            <p:cNvSpPr txBox="1"/>
            <p:nvPr/>
          </p:nvSpPr>
          <p:spPr>
            <a:xfrm>
              <a:off x="4601693" y="4461643"/>
              <a:ext cx="1990071" cy="921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err="1" smtClean="0"/>
                <a:t>under</a:t>
              </a:r>
              <a:endParaRPr lang="cs-CZ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1059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cs-CZ" cap="none" dirty="0" err="1" smtClean="0"/>
              <a:t>Vocabulary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2764904"/>
          </a:xfrm>
        </p:spPr>
        <p:txBody>
          <a:bodyPr/>
          <a:lstStyle/>
          <a:p>
            <a:r>
              <a:rPr lang="cs-CZ" dirty="0" smtClean="0"/>
              <a:t>in</a:t>
            </a:r>
          </a:p>
          <a:p>
            <a:r>
              <a:rPr lang="cs-CZ" dirty="0" smtClean="0"/>
              <a:t>on</a:t>
            </a:r>
          </a:p>
          <a:p>
            <a:r>
              <a:rPr lang="cs-CZ" dirty="0" err="1" smtClean="0"/>
              <a:t>behind</a:t>
            </a:r>
            <a:endParaRPr lang="cs-CZ" dirty="0" smtClean="0"/>
          </a:p>
          <a:p>
            <a:r>
              <a:rPr lang="cs-CZ" dirty="0" err="1" smtClean="0"/>
              <a:t>under</a:t>
            </a:r>
            <a:endParaRPr lang="cs-CZ" dirty="0" smtClean="0"/>
          </a:p>
          <a:p>
            <a:r>
              <a:rPr lang="cs-CZ" dirty="0" err="1" smtClean="0"/>
              <a:t>sheep</a:t>
            </a:r>
            <a:endParaRPr lang="cs-CZ" dirty="0" smtClean="0"/>
          </a:p>
          <a:p>
            <a:r>
              <a:rPr lang="cs-CZ" dirty="0" smtClean="0"/>
              <a:t>case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2692896"/>
          </a:xfrm>
        </p:spPr>
        <p:txBody>
          <a:bodyPr/>
          <a:lstStyle/>
          <a:p>
            <a:r>
              <a:rPr lang="cs-CZ" dirty="0" smtClean="0"/>
              <a:t>v</a:t>
            </a:r>
          </a:p>
          <a:p>
            <a:r>
              <a:rPr lang="cs-CZ" dirty="0"/>
              <a:t>n</a:t>
            </a:r>
            <a:r>
              <a:rPr lang="cs-CZ" dirty="0" smtClean="0"/>
              <a:t>a</a:t>
            </a:r>
          </a:p>
          <a:p>
            <a:r>
              <a:rPr lang="cs-CZ" dirty="0" smtClean="0"/>
              <a:t>za</a:t>
            </a:r>
          </a:p>
          <a:p>
            <a:r>
              <a:rPr lang="cs-CZ" dirty="0" smtClean="0"/>
              <a:t>pod</a:t>
            </a:r>
          </a:p>
          <a:p>
            <a:r>
              <a:rPr lang="cs-CZ" dirty="0" smtClean="0"/>
              <a:t>ovečka</a:t>
            </a:r>
          </a:p>
          <a:p>
            <a:r>
              <a:rPr lang="cs-CZ" dirty="0" smtClean="0"/>
              <a:t>kufr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779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668" y="3405856"/>
            <a:ext cx="2159999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523" y="847277"/>
            <a:ext cx="2159999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67" y="4091576"/>
            <a:ext cx="2880000" cy="21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67" y="815411"/>
            <a:ext cx="2880000" cy="2160000"/>
          </a:xfrm>
          <a:prstGeom prst="rect">
            <a:avLst/>
          </a:prstGeom>
        </p:spPr>
      </p:pic>
      <p:grpSp>
        <p:nvGrpSpPr>
          <p:cNvPr id="12" name="Skupina 11"/>
          <p:cNvGrpSpPr/>
          <p:nvPr/>
        </p:nvGrpSpPr>
        <p:grpSpPr>
          <a:xfrm>
            <a:off x="1170659" y="2658027"/>
            <a:ext cx="1052883" cy="1069250"/>
            <a:chOff x="2098906" y="1317247"/>
            <a:chExt cx="3064233" cy="2501904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906" y="1317247"/>
              <a:ext cx="3064233" cy="2501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2823120" y="1641906"/>
              <a:ext cx="1277010" cy="936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in</a:t>
              </a:r>
              <a:endParaRPr lang="cs-CZ" sz="20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732704" y="3635361"/>
            <a:ext cx="1084994" cy="1273926"/>
            <a:chOff x="6486458" y="339771"/>
            <a:chExt cx="1084994" cy="1273926"/>
          </a:xfrm>
        </p:grpSpPr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6458" y="339771"/>
              <a:ext cx="1084994" cy="1273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6742727" y="599454"/>
              <a:ext cx="4758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on</a:t>
              </a:r>
              <a:endParaRPr lang="cs-CZ" sz="20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968251" y="4896935"/>
            <a:ext cx="1698894" cy="1672642"/>
            <a:chOff x="4059570" y="-3253534"/>
            <a:chExt cx="3902622" cy="3460816"/>
          </a:xfrm>
        </p:grpSpPr>
        <p:pic>
          <p:nvPicPr>
            <p:cNvPr id="21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9570" y="-3253534"/>
              <a:ext cx="3902622" cy="34608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4652518" y="-2378075"/>
              <a:ext cx="2290649" cy="8278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err="1" smtClean="0"/>
                <a:t>behind</a:t>
              </a:r>
              <a:endParaRPr lang="cs-CZ" sz="20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80990" y="1262108"/>
            <a:ext cx="1872208" cy="1275078"/>
            <a:chOff x="4147153" y="3924439"/>
            <a:chExt cx="3312368" cy="2937383"/>
          </a:xfrm>
        </p:grpSpPr>
        <p:pic>
          <p:nvPicPr>
            <p:cNvPr id="25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7153" y="3924439"/>
              <a:ext cx="3312368" cy="2937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ovéPole 25"/>
            <p:cNvSpPr txBox="1"/>
            <p:nvPr/>
          </p:nvSpPr>
          <p:spPr>
            <a:xfrm>
              <a:off x="4601693" y="4461643"/>
              <a:ext cx="1990071" cy="921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err="1" smtClean="0"/>
                <a:t>under</a:t>
              </a:r>
              <a:endParaRPr lang="cs-CZ" sz="2000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323528" y="476672"/>
            <a:ext cx="1300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it!</a:t>
            </a:r>
            <a:endParaRPr lang="cs-CZ" dirty="0"/>
          </a:p>
        </p:txBody>
      </p:sp>
      <p:sp>
        <p:nvSpPr>
          <p:cNvPr id="19" name="Ovál 18">
            <a:hlinkClick r:id="" action="ppaction://hlinkshowjump?jump=nextslide"/>
          </p:cNvPr>
          <p:cNvSpPr/>
          <p:nvPr/>
        </p:nvSpPr>
        <p:spPr>
          <a:xfrm>
            <a:off x="8172400" y="5734556"/>
            <a:ext cx="504056" cy="44487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»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96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4966 -0.178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0.30538 -0.5219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-2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68455 0.087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19" y="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5875 -0.1759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-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08720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Fotografie jsou z archivu autorky.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678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69</TotalTime>
  <Words>47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Předložky (prepositions)</vt:lpstr>
      <vt:lpstr>Prezentace aplikace PowerPoint</vt:lpstr>
      <vt:lpstr>Vocabulary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ucitel</cp:lastModifiedBy>
  <cp:revision>16</cp:revision>
  <dcterms:created xsi:type="dcterms:W3CDTF">2011-03-03T11:56:28Z</dcterms:created>
  <dcterms:modified xsi:type="dcterms:W3CDTF">2011-09-23T09:39:06Z</dcterms:modified>
</cp:coreProperties>
</file>