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-162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emf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933056"/>
            <a:ext cx="8352928" cy="1752600"/>
          </a:xfrm>
        </p:spPr>
        <p:txBody>
          <a:bodyPr>
            <a:normAutofit/>
          </a:bodyPr>
          <a:lstStyle/>
          <a:p>
            <a:pPr algn="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Anglický jazyk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algn="r"/>
            <a:r>
              <a:rPr lang="cs-CZ" b="1" smtClean="0">
                <a:latin typeface="Times New Roman" pitchFamily="18" charset="0"/>
                <a:cs typeface="Times New Roman" pitchFamily="18" charset="0"/>
              </a:rPr>
              <a:t>VY_32_INOVACE_02_PREPOSITIONS II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algn="r"/>
            <a:r>
              <a:rPr lang="cs-CZ" dirty="0">
                <a:latin typeface="Times New Roman" pitchFamily="18" charset="0"/>
                <a:cs typeface="Times New Roman" pitchFamily="18" charset="0"/>
              </a:rPr>
              <a:t>Mgr. Ivana Veselá</a:t>
            </a:r>
            <a:endParaRPr lang="cs-CZ" dirty="0"/>
          </a:p>
          <a:p>
            <a:pPr algn="r"/>
            <a:endParaRPr lang="cs-CZ" dirty="0"/>
          </a:p>
        </p:txBody>
      </p:sp>
      <p:pic>
        <p:nvPicPr>
          <p:cNvPr id="4" name="Obrázek 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454710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879" y="548680"/>
            <a:ext cx="2159999" cy="2880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0669" y="548680"/>
            <a:ext cx="2159999" cy="2880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852" y="3932875"/>
            <a:ext cx="2880000" cy="2160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4029160"/>
            <a:ext cx="2880000" cy="2160000"/>
          </a:xfrm>
          <a:prstGeom prst="rect">
            <a:avLst/>
          </a:prstGeom>
        </p:spPr>
      </p:pic>
      <p:grpSp>
        <p:nvGrpSpPr>
          <p:cNvPr id="12" name="Skupina 11"/>
          <p:cNvGrpSpPr/>
          <p:nvPr/>
        </p:nvGrpSpPr>
        <p:grpSpPr>
          <a:xfrm>
            <a:off x="230984" y="260648"/>
            <a:ext cx="1052883" cy="1069250"/>
            <a:chOff x="2098906" y="1317247"/>
            <a:chExt cx="3064233" cy="2501904"/>
          </a:xfrm>
        </p:grpSpPr>
        <p:pic>
          <p:nvPicPr>
            <p:cNvPr id="13" name="Picture 4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98906" y="1317247"/>
              <a:ext cx="3064233" cy="25019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2823120" y="1641906"/>
              <a:ext cx="1277010" cy="9362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in</a:t>
              </a:r>
              <a:endParaRPr lang="cs-CZ" sz="20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486458" y="339771"/>
            <a:ext cx="1084994" cy="1273926"/>
            <a:chOff x="6486458" y="339771"/>
            <a:chExt cx="1084994" cy="1273926"/>
          </a:xfrm>
        </p:grpSpPr>
        <p:pic>
          <p:nvPicPr>
            <p:cNvPr id="16" name="Picture 4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86458" y="339771"/>
              <a:ext cx="1084994" cy="12739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6742727" y="599454"/>
              <a:ext cx="47588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on</a:t>
              </a:r>
              <a:endParaRPr lang="cs-CZ" sz="2000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43251" y="3436518"/>
            <a:ext cx="1698894" cy="1672642"/>
            <a:chOff x="4059570" y="-3253534"/>
            <a:chExt cx="3902622" cy="3460816"/>
          </a:xfrm>
        </p:grpSpPr>
        <p:pic>
          <p:nvPicPr>
            <p:cNvPr id="21" name="Picture 4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59570" y="-3253534"/>
              <a:ext cx="3902622" cy="34608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4652518" y="-2378075"/>
              <a:ext cx="2290649" cy="8278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err="1" smtClean="0"/>
                <a:t>behind</a:t>
              </a:r>
              <a:endParaRPr lang="cs-CZ" sz="2000" dirty="0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486458" y="3622206"/>
            <a:ext cx="1872208" cy="1275078"/>
            <a:chOff x="4067944" y="3914680"/>
            <a:chExt cx="3312368" cy="2937383"/>
          </a:xfrm>
        </p:grpSpPr>
        <p:pic>
          <p:nvPicPr>
            <p:cNvPr id="25" name="Picture 4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67944" y="3914680"/>
              <a:ext cx="3312368" cy="293738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>
              <a:off x="4601693" y="4461643"/>
              <a:ext cx="1990071" cy="9217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err="1" smtClean="0"/>
                <a:t>under</a:t>
              </a:r>
              <a:endParaRPr lang="cs-CZ" sz="2000" dirty="0"/>
            </a:p>
          </p:txBody>
        </p:sp>
      </p:grpSp>
    </p:spTree>
    <p:extLst>
      <p:ext uri="{BB962C8B-B14F-4D97-AF65-F5344CB8AC3E}">
        <p14:creationId xmlns:p14="http://schemas.microsoft.com/office/powerpoint/2010/main" val="1210598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pPr algn="ctr"/>
            <a:r>
              <a:rPr lang="cs-CZ" cap="none" dirty="0" err="1" smtClean="0"/>
              <a:t>Vocabulary</a:t>
            </a:r>
            <a:endParaRPr lang="cs-CZ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2764904"/>
          </a:xfrm>
        </p:spPr>
        <p:txBody>
          <a:bodyPr/>
          <a:lstStyle/>
          <a:p>
            <a:r>
              <a:rPr lang="cs-CZ" dirty="0" smtClean="0"/>
              <a:t>in</a:t>
            </a:r>
          </a:p>
          <a:p>
            <a:r>
              <a:rPr lang="cs-CZ" dirty="0" smtClean="0"/>
              <a:t>on</a:t>
            </a:r>
          </a:p>
          <a:p>
            <a:r>
              <a:rPr lang="cs-CZ" dirty="0" err="1" smtClean="0"/>
              <a:t>behind</a:t>
            </a:r>
            <a:endParaRPr lang="cs-CZ" dirty="0" smtClean="0"/>
          </a:p>
          <a:p>
            <a:r>
              <a:rPr lang="cs-CZ" dirty="0" err="1" smtClean="0"/>
              <a:t>under</a:t>
            </a:r>
            <a:endParaRPr lang="cs-CZ" dirty="0" smtClean="0"/>
          </a:p>
          <a:p>
            <a:r>
              <a:rPr lang="cs-CZ" dirty="0" err="1" smtClean="0"/>
              <a:t>sheep</a:t>
            </a:r>
            <a:endParaRPr lang="cs-CZ" dirty="0" smtClean="0"/>
          </a:p>
          <a:p>
            <a:r>
              <a:rPr lang="cs-CZ" dirty="0" smtClean="0"/>
              <a:t>case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2692896"/>
          </a:xfrm>
        </p:spPr>
        <p:txBody>
          <a:bodyPr/>
          <a:lstStyle/>
          <a:p>
            <a:r>
              <a:rPr lang="cs-CZ" dirty="0" smtClean="0"/>
              <a:t>v</a:t>
            </a:r>
          </a:p>
          <a:p>
            <a:r>
              <a:rPr lang="cs-CZ" dirty="0"/>
              <a:t>n</a:t>
            </a:r>
            <a:r>
              <a:rPr lang="cs-CZ" dirty="0" smtClean="0"/>
              <a:t>a</a:t>
            </a:r>
          </a:p>
          <a:p>
            <a:r>
              <a:rPr lang="cs-CZ" dirty="0" smtClean="0"/>
              <a:t>za</a:t>
            </a:r>
          </a:p>
          <a:p>
            <a:r>
              <a:rPr lang="cs-CZ" dirty="0" smtClean="0"/>
              <a:t>pod</a:t>
            </a:r>
          </a:p>
          <a:p>
            <a:r>
              <a:rPr lang="cs-CZ" dirty="0" smtClean="0"/>
              <a:t>ovečka</a:t>
            </a:r>
          </a:p>
          <a:p>
            <a:r>
              <a:rPr lang="cs-CZ" dirty="0" smtClean="0"/>
              <a:t>kufr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7792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247" y="980728"/>
            <a:ext cx="2159999" cy="2880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4293096"/>
            <a:ext cx="2880000" cy="2160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62369" y="477549"/>
            <a:ext cx="24814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Make </a:t>
            </a:r>
            <a:r>
              <a:rPr lang="cs-CZ" dirty="0" err="1" smtClean="0"/>
              <a:t>the</a:t>
            </a:r>
            <a:r>
              <a:rPr lang="cs-CZ" dirty="0" smtClean="0"/>
              <a:t> sentence!</a:t>
            </a:r>
            <a:endParaRPr lang="cs-CZ" dirty="0"/>
          </a:p>
        </p:txBody>
      </p:sp>
      <p:grpSp>
        <p:nvGrpSpPr>
          <p:cNvPr id="18" name="Skupina 17"/>
          <p:cNvGrpSpPr/>
          <p:nvPr/>
        </p:nvGrpSpPr>
        <p:grpSpPr>
          <a:xfrm>
            <a:off x="3203848" y="1060554"/>
            <a:ext cx="5040560" cy="1000294"/>
            <a:chOff x="3203848" y="1060554"/>
            <a:chExt cx="5040560" cy="1000294"/>
          </a:xfrm>
        </p:grpSpPr>
        <p:sp>
          <p:nvSpPr>
            <p:cNvPr id="29" name="Obdélník 28"/>
            <p:cNvSpPr/>
            <p:nvPr/>
          </p:nvSpPr>
          <p:spPr>
            <a:xfrm>
              <a:off x="5519223" y="1628800"/>
              <a:ext cx="1296144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err="1" smtClean="0"/>
                <a:t>the</a:t>
              </a:r>
              <a:endParaRPr lang="cs-CZ" dirty="0"/>
            </a:p>
          </p:txBody>
        </p:sp>
        <p:sp>
          <p:nvSpPr>
            <p:cNvPr id="3" name="Obdélník 2"/>
            <p:cNvSpPr/>
            <p:nvPr/>
          </p:nvSpPr>
          <p:spPr>
            <a:xfrm>
              <a:off x="3203848" y="1060554"/>
              <a:ext cx="1296144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err="1" smtClean="0"/>
                <a:t>The</a:t>
              </a:r>
              <a:endParaRPr lang="cs-CZ" dirty="0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4630688" y="1060554"/>
              <a:ext cx="1296144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err="1" smtClean="0"/>
                <a:t>sheep</a:t>
              </a:r>
              <a:endParaRPr lang="cs-CZ" dirty="0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6076319" y="1060554"/>
              <a:ext cx="1296144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err="1" smtClean="0"/>
                <a:t>is</a:t>
              </a:r>
              <a:endParaRPr lang="cs-CZ" dirty="0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4067944" y="1628800"/>
              <a:ext cx="1296144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on</a:t>
              </a:r>
              <a:endParaRPr lang="cs-CZ" dirty="0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6948264" y="1628800"/>
              <a:ext cx="1296144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case.</a:t>
              </a:r>
              <a:endParaRPr lang="cs-CZ" dirty="0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323528" y="4293096"/>
            <a:ext cx="4680520" cy="1008112"/>
            <a:chOff x="323528" y="4293096"/>
            <a:chExt cx="4680520" cy="1008112"/>
          </a:xfrm>
        </p:grpSpPr>
        <p:sp>
          <p:nvSpPr>
            <p:cNvPr id="31" name="Obdélník 30"/>
            <p:cNvSpPr/>
            <p:nvPr/>
          </p:nvSpPr>
          <p:spPr>
            <a:xfrm>
              <a:off x="3059832" y="4293096"/>
              <a:ext cx="1296144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err="1" smtClean="0"/>
                <a:t>is</a:t>
              </a:r>
              <a:endParaRPr lang="cs-CZ" dirty="0"/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1691680" y="4293096"/>
              <a:ext cx="1296144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err="1" smtClean="0"/>
                <a:t>sheep</a:t>
              </a:r>
              <a:endParaRPr lang="cs-CZ" dirty="0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323528" y="4293096"/>
              <a:ext cx="1296144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err="1" smtClean="0"/>
                <a:t>The</a:t>
              </a:r>
              <a:endParaRPr lang="cs-CZ" dirty="0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3707904" y="4867464"/>
              <a:ext cx="1296144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case.</a:t>
              </a:r>
              <a:endParaRPr lang="cs-CZ" dirty="0"/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2339752" y="4867464"/>
              <a:ext cx="1296144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err="1" smtClean="0"/>
                <a:t>the</a:t>
              </a:r>
              <a:endParaRPr lang="cs-CZ" dirty="0"/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971600" y="4869160"/>
              <a:ext cx="1296144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err="1" smtClean="0"/>
                <a:t>behind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179968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999" y="620688"/>
            <a:ext cx="2882900" cy="2157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37357"/>
            <a:ext cx="2163763" cy="2878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" name="Skupina 1"/>
          <p:cNvGrpSpPr/>
          <p:nvPr/>
        </p:nvGrpSpPr>
        <p:grpSpPr>
          <a:xfrm>
            <a:off x="3442110" y="854696"/>
            <a:ext cx="5023792" cy="1000294"/>
            <a:chOff x="3442110" y="854696"/>
            <a:chExt cx="5023792" cy="1000294"/>
          </a:xfrm>
        </p:grpSpPr>
        <p:sp>
          <p:nvSpPr>
            <p:cNvPr id="11" name="Obdélník 10"/>
            <p:cNvSpPr/>
            <p:nvPr/>
          </p:nvSpPr>
          <p:spPr>
            <a:xfrm>
              <a:off x="5740717" y="1422942"/>
              <a:ext cx="1296144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err="1" smtClean="0"/>
                <a:t>the</a:t>
              </a:r>
              <a:endParaRPr lang="cs-CZ" dirty="0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3442110" y="854696"/>
              <a:ext cx="1296144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err="1" smtClean="0"/>
                <a:t>The</a:t>
              </a:r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852182" y="854696"/>
              <a:ext cx="1296144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err="1" smtClean="0"/>
                <a:t>sheep</a:t>
              </a:r>
              <a:endParaRPr lang="cs-CZ" dirty="0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297813" y="854696"/>
              <a:ext cx="1296144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err="1" smtClean="0"/>
                <a:t>is</a:t>
              </a:r>
              <a:endParaRPr lang="cs-CZ" dirty="0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337007" y="1422942"/>
              <a:ext cx="1296144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err="1" smtClean="0"/>
                <a:t>under</a:t>
              </a:r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7169758" y="1422942"/>
              <a:ext cx="1296144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case.</a:t>
              </a:r>
              <a:endParaRPr lang="cs-CZ" dirty="0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3414936" y="3933056"/>
            <a:ext cx="5023792" cy="1000294"/>
            <a:chOff x="3414936" y="3933056"/>
            <a:chExt cx="5023792" cy="1000294"/>
          </a:xfrm>
        </p:grpSpPr>
        <p:sp>
          <p:nvSpPr>
            <p:cNvPr id="18" name="Obdélník 17"/>
            <p:cNvSpPr/>
            <p:nvPr/>
          </p:nvSpPr>
          <p:spPr>
            <a:xfrm>
              <a:off x="5713543" y="4501302"/>
              <a:ext cx="1296144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err="1" smtClean="0"/>
                <a:t>the</a:t>
              </a:r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3414936" y="3933056"/>
              <a:ext cx="1296144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err="1" smtClean="0"/>
                <a:t>The</a:t>
              </a:r>
              <a:endParaRPr lang="cs-CZ" dirty="0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4825008" y="3933056"/>
              <a:ext cx="1296144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err="1" smtClean="0"/>
                <a:t>sheep</a:t>
              </a:r>
              <a:endParaRPr lang="cs-CZ" dirty="0"/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6270639" y="3933056"/>
              <a:ext cx="1296144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err="1" smtClean="0"/>
                <a:t>is</a:t>
              </a:r>
              <a:endParaRPr lang="cs-CZ" dirty="0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4283968" y="4501302"/>
              <a:ext cx="1296144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in</a:t>
              </a:r>
              <a:endParaRPr lang="cs-CZ" dirty="0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7142584" y="4501302"/>
              <a:ext cx="1296144" cy="43204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case.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761896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813" y="480265"/>
            <a:ext cx="1080000" cy="14365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134072"/>
            <a:ext cx="1080000" cy="14389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229320"/>
            <a:ext cx="1443178" cy="10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892" y="3822224"/>
            <a:ext cx="1436560" cy="10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7332131" y="3283768"/>
            <a:ext cx="12961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is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201947" y="4775609"/>
            <a:ext cx="12961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sheep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699792" y="1050462"/>
            <a:ext cx="12961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The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123728" y="5954720"/>
            <a:ext cx="12961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case.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438787" y="1050462"/>
            <a:ext cx="12961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the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660232" y="2492896"/>
            <a:ext cx="12961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behind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4644008" y="1628800"/>
            <a:ext cx="12961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the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275856" y="1628800"/>
            <a:ext cx="12961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The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153920" y="3715816"/>
            <a:ext cx="12961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sheep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7332131" y="3810329"/>
            <a:ext cx="12961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is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2531356" y="2505327"/>
            <a:ext cx="12961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on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6228184" y="5954720"/>
            <a:ext cx="12961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case.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6833089" y="1050462"/>
            <a:ext cx="12961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the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7380312" y="1628800"/>
            <a:ext cx="12961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The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3989800" y="4236969"/>
            <a:ext cx="12961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sheep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7308304" y="4395495"/>
            <a:ext cx="12961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is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3923928" y="2492896"/>
            <a:ext cx="12961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under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3491880" y="5949160"/>
            <a:ext cx="12961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case.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6012160" y="1628800"/>
            <a:ext cx="12961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the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4067944" y="1050462"/>
            <a:ext cx="12961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The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2505848" y="4242377"/>
            <a:ext cx="12961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sheep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7308304" y="4964750"/>
            <a:ext cx="12961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is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5285944" y="2492896"/>
            <a:ext cx="12961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4860032" y="5954720"/>
            <a:ext cx="12961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case.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982730" y="219998"/>
            <a:ext cx="59736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Make </a:t>
            </a:r>
            <a:r>
              <a:rPr lang="cs-CZ" dirty="0" err="1" smtClean="0"/>
              <a:t>the</a:t>
            </a:r>
            <a:r>
              <a:rPr lang="cs-CZ" dirty="0" smtClean="0"/>
              <a:t> sentence! </a:t>
            </a:r>
          </a:p>
          <a:p>
            <a:r>
              <a:rPr lang="cs-CZ" dirty="0" smtClean="0"/>
              <a:t>(přesuň zelená políčka perem na správné místo)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2883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54868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Fotografie jsou z archivu autorky.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413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Složený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92</TotalTime>
  <Words>104</Words>
  <Application>Microsoft Office PowerPoint</Application>
  <PresentationFormat>Předvádění na obrazovce (4:3)</PresentationFormat>
  <Paragraphs>72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Prezentace aplikace PowerPoint</vt:lpstr>
      <vt:lpstr>Vocabulary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1Sl1</dc:creator>
  <cp:lastModifiedBy>ucitel</cp:lastModifiedBy>
  <cp:revision>20</cp:revision>
  <dcterms:created xsi:type="dcterms:W3CDTF">2011-03-03T11:56:28Z</dcterms:created>
  <dcterms:modified xsi:type="dcterms:W3CDTF">2011-09-23T09:38:45Z</dcterms:modified>
</cp:coreProperties>
</file>