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6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933056"/>
            <a:ext cx="8352928" cy="17526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Anglický jazyk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b="1" smtClean="0">
                <a:latin typeface="Times New Roman" pitchFamily="18" charset="0"/>
                <a:cs typeface="Times New Roman" pitchFamily="18" charset="0"/>
              </a:rPr>
              <a:t>VY_32_INOVACE_03_NUMBERS I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dirty="0">
                <a:latin typeface="Times New Roman" pitchFamily="18" charset="0"/>
                <a:cs typeface="Times New Roman" pitchFamily="18" charset="0"/>
              </a:rPr>
              <a:t>Mgr. Ivana Veselá</a:t>
            </a:r>
            <a:endParaRPr lang="cs-CZ" dirty="0"/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5471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err="1" smtClean="0"/>
              <a:t>Numbers</a:t>
            </a:r>
            <a:r>
              <a:rPr lang="cs-CZ" dirty="0" smtClean="0"/>
              <a:t> 1-10</a:t>
            </a:r>
            <a:endParaRPr lang="cs-CZ" dirty="0"/>
          </a:p>
        </p:txBody>
      </p:sp>
      <p:pic>
        <p:nvPicPr>
          <p:cNvPr id="1026" name="Picture 2" descr="C:\Users\1Sl1\AppData\Local\Microsoft\Windows\Temporary Internet Files\Content.IE5\MQQ4HJZ6\MC9000143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34" y="1079511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 descr="C:\Users\1Sl1\AppData\Local\Microsoft\Windows\Temporary Internet Files\Content.IE5\2ISAXUGR\MC9000143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23" y="2587139"/>
            <a:ext cx="881063" cy="104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1Sl1\AppData\Local\Microsoft\Windows\Temporary Internet Files\Content.IE5\FKNHYGD1\MC9000143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49" y="4005064"/>
            <a:ext cx="881063" cy="104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1Sl1\AppData\Local\Microsoft\Windows\Temporary Internet Files\Content.IE5\O3W8MS47\MC9000143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49" y="5325999"/>
            <a:ext cx="881063" cy="104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1Sl1\AppData\Local\Microsoft\Windows\Temporary Internet Files\Content.IE5\MQQ4HJZ6\MC9000143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7988" y="3954553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1Sl1\AppData\Local\Microsoft\Windows\Temporary Internet Files\Content.IE5\2ISAXUGR\MC9000143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023" y="1053753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1Sl1\AppData\Local\Microsoft\Windows\Temporary Internet Files\Content.IE5\FKNHYGD1\MC90001431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3246" y="2549053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1Sl1\AppData\Local\Microsoft\Windows\Temporary Internet Files\Content.IE5\O3W8MS47\MC90001432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057" y="1715279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1Sl1\AppData\Local\Microsoft\Windows\Temporary Internet Files\Content.IE5\MQQ4HJZ6\MC90001432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9385" y="3279195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4063303" y="5249446"/>
            <a:ext cx="1743062" cy="1200329"/>
            <a:chOff x="5349218" y="5401933"/>
            <a:chExt cx="1743062" cy="1200329"/>
          </a:xfrm>
        </p:grpSpPr>
        <p:pic>
          <p:nvPicPr>
            <p:cNvPr id="16" name="Picture 2" descr="C:\Users\1Sl1\AppData\Local\Microsoft\Windows\Temporary Internet Files\Content.IE5\MQQ4HJZ6\MC90001431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9218" y="5488496"/>
              <a:ext cx="880567" cy="10460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Ovál 2"/>
            <p:cNvSpPr/>
            <p:nvPr/>
          </p:nvSpPr>
          <p:spPr>
            <a:xfrm>
              <a:off x="6259189" y="5466721"/>
              <a:ext cx="761083" cy="104607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300192" y="5401933"/>
              <a:ext cx="79208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 smtClean="0">
                  <a:solidFill>
                    <a:srgbClr val="00B0F0"/>
                  </a:solidFill>
                </a:rPr>
                <a:t>0</a:t>
              </a:r>
              <a:endParaRPr lang="cs-CZ" sz="7200" b="1" dirty="0">
                <a:solidFill>
                  <a:srgbClr val="00B0F0"/>
                </a:solidFill>
              </a:endParaRPr>
            </a:p>
          </p:txBody>
        </p:sp>
      </p:grpSp>
      <p:sp>
        <p:nvSpPr>
          <p:cNvPr id="7" name="Šipka doleva 6"/>
          <p:cNvSpPr/>
          <p:nvPr/>
        </p:nvSpPr>
        <p:spPr>
          <a:xfrm>
            <a:off x="4281514" y="1079511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five</a:t>
            </a:r>
            <a:endParaRPr lang="cs-CZ" dirty="0"/>
          </a:p>
        </p:txBody>
      </p:sp>
      <p:sp>
        <p:nvSpPr>
          <p:cNvPr id="21" name="Šipka doleva 20"/>
          <p:cNvSpPr/>
          <p:nvPr/>
        </p:nvSpPr>
        <p:spPr>
          <a:xfrm>
            <a:off x="1476219" y="1092390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one</a:t>
            </a:r>
            <a:endParaRPr lang="cs-CZ" dirty="0"/>
          </a:p>
        </p:txBody>
      </p:sp>
      <p:sp>
        <p:nvSpPr>
          <p:cNvPr id="22" name="Šipka doleva 21"/>
          <p:cNvSpPr/>
          <p:nvPr/>
        </p:nvSpPr>
        <p:spPr>
          <a:xfrm>
            <a:off x="5990057" y="5361767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ten</a:t>
            </a:r>
            <a:endParaRPr lang="cs-CZ" dirty="0"/>
          </a:p>
        </p:txBody>
      </p:sp>
      <p:sp>
        <p:nvSpPr>
          <p:cNvPr id="23" name="Šipka doleva 22"/>
          <p:cNvSpPr/>
          <p:nvPr/>
        </p:nvSpPr>
        <p:spPr>
          <a:xfrm>
            <a:off x="4281514" y="3935016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seven</a:t>
            </a:r>
            <a:endParaRPr lang="cs-CZ" dirty="0"/>
          </a:p>
        </p:txBody>
      </p:sp>
      <p:sp>
        <p:nvSpPr>
          <p:cNvPr id="24" name="Šipka doleva 23"/>
          <p:cNvSpPr/>
          <p:nvPr/>
        </p:nvSpPr>
        <p:spPr>
          <a:xfrm>
            <a:off x="1399686" y="4030911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three</a:t>
            </a:r>
            <a:endParaRPr lang="cs-CZ" dirty="0"/>
          </a:p>
        </p:txBody>
      </p:sp>
      <p:sp>
        <p:nvSpPr>
          <p:cNvPr id="25" name="Šipka doleva 24"/>
          <p:cNvSpPr/>
          <p:nvPr/>
        </p:nvSpPr>
        <p:spPr>
          <a:xfrm>
            <a:off x="1483015" y="2600062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two</a:t>
            </a:r>
            <a:endParaRPr lang="cs-CZ" dirty="0"/>
          </a:p>
        </p:txBody>
      </p:sp>
      <p:sp>
        <p:nvSpPr>
          <p:cNvPr id="26" name="Šipka doleva 25"/>
          <p:cNvSpPr/>
          <p:nvPr/>
        </p:nvSpPr>
        <p:spPr>
          <a:xfrm>
            <a:off x="6889933" y="3194844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nine</a:t>
            </a:r>
            <a:endParaRPr lang="cs-CZ" dirty="0"/>
          </a:p>
        </p:txBody>
      </p:sp>
      <p:sp>
        <p:nvSpPr>
          <p:cNvPr id="27" name="Šipka doleva 26"/>
          <p:cNvSpPr/>
          <p:nvPr/>
        </p:nvSpPr>
        <p:spPr>
          <a:xfrm>
            <a:off x="4237842" y="2528915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six</a:t>
            </a:r>
            <a:endParaRPr lang="cs-CZ" dirty="0"/>
          </a:p>
        </p:txBody>
      </p:sp>
      <p:sp>
        <p:nvSpPr>
          <p:cNvPr id="28" name="Šipka doleva 27"/>
          <p:cNvSpPr/>
          <p:nvPr/>
        </p:nvSpPr>
        <p:spPr>
          <a:xfrm>
            <a:off x="1476220" y="5216230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four</a:t>
            </a:r>
            <a:endParaRPr lang="cs-CZ" dirty="0"/>
          </a:p>
        </p:txBody>
      </p:sp>
      <p:sp>
        <p:nvSpPr>
          <p:cNvPr id="29" name="Šipka doleva 28"/>
          <p:cNvSpPr/>
          <p:nvPr/>
        </p:nvSpPr>
        <p:spPr>
          <a:xfrm>
            <a:off x="6927130" y="1616197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eight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06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err="1" smtClean="0"/>
              <a:t>Numbers</a:t>
            </a:r>
            <a:r>
              <a:rPr lang="cs-CZ" dirty="0" smtClean="0"/>
              <a:t> 1-10 (</a:t>
            </a:r>
            <a:r>
              <a:rPr lang="cs-CZ" cap="none" dirty="0" smtClean="0"/>
              <a:t>piš správně názvy číslic)</a:t>
            </a:r>
            <a:endParaRPr lang="cs-CZ" dirty="0"/>
          </a:p>
        </p:txBody>
      </p:sp>
      <p:pic>
        <p:nvPicPr>
          <p:cNvPr id="1026" name="Picture 2" descr="C:\Users\1Sl1\AppData\Local\Microsoft\Windows\Temporary Internet Files\Content.IE5\MQQ4HJZ6\MC9000143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34" y="1079511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 descr="C:\Users\1Sl1\AppData\Local\Microsoft\Windows\Temporary Internet Files\Content.IE5\2ISAXUGR\MC9000143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23" y="2587139"/>
            <a:ext cx="881063" cy="104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1Sl1\AppData\Local\Microsoft\Windows\Temporary Internet Files\Content.IE5\FKNHYGD1\MC9000143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49" y="4005064"/>
            <a:ext cx="881063" cy="104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1Sl1\AppData\Local\Microsoft\Windows\Temporary Internet Files\Content.IE5\O3W8MS47\MC9000143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49" y="5325999"/>
            <a:ext cx="881063" cy="104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1Sl1\AppData\Local\Microsoft\Windows\Temporary Internet Files\Content.IE5\MQQ4HJZ6\MC9000143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7988" y="3954553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1Sl1\AppData\Local\Microsoft\Windows\Temporary Internet Files\Content.IE5\2ISAXUGR\MC9000143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023" y="1053753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1Sl1\AppData\Local\Microsoft\Windows\Temporary Internet Files\Content.IE5\FKNHYGD1\MC90001431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3246" y="2549053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1Sl1\AppData\Local\Microsoft\Windows\Temporary Internet Files\Content.IE5\O3W8MS47\MC90001432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057" y="1715279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1Sl1\AppData\Local\Microsoft\Windows\Temporary Internet Files\Content.IE5\MQQ4HJZ6\MC90001432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9385" y="3279195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4063303" y="5249446"/>
            <a:ext cx="1743062" cy="1200329"/>
            <a:chOff x="5349218" y="5401933"/>
            <a:chExt cx="1743062" cy="1200329"/>
          </a:xfrm>
        </p:grpSpPr>
        <p:pic>
          <p:nvPicPr>
            <p:cNvPr id="16" name="Picture 2" descr="C:\Users\1Sl1\AppData\Local\Microsoft\Windows\Temporary Internet Files\Content.IE5\MQQ4HJZ6\MC90001431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9218" y="5488496"/>
              <a:ext cx="880567" cy="10460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Ovál 2"/>
            <p:cNvSpPr/>
            <p:nvPr/>
          </p:nvSpPr>
          <p:spPr>
            <a:xfrm>
              <a:off x="6259189" y="5466721"/>
              <a:ext cx="761083" cy="104607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300192" y="5401933"/>
              <a:ext cx="79208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 smtClean="0">
                  <a:solidFill>
                    <a:srgbClr val="00B0F0"/>
                  </a:solidFill>
                </a:rPr>
                <a:t>0</a:t>
              </a:r>
              <a:endParaRPr lang="cs-CZ" sz="7200" b="1" dirty="0">
                <a:solidFill>
                  <a:srgbClr val="00B0F0"/>
                </a:solidFill>
              </a:endParaRPr>
            </a:p>
          </p:txBody>
        </p:sp>
      </p:grpSp>
      <p:sp>
        <p:nvSpPr>
          <p:cNvPr id="7" name="Šipka doleva 6"/>
          <p:cNvSpPr/>
          <p:nvPr/>
        </p:nvSpPr>
        <p:spPr>
          <a:xfrm>
            <a:off x="4281514" y="1079511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Šipka doleva 20"/>
          <p:cNvSpPr/>
          <p:nvPr/>
        </p:nvSpPr>
        <p:spPr>
          <a:xfrm>
            <a:off x="1476219" y="1092390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Šipka doleva 21"/>
          <p:cNvSpPr/>
          <p:nvPr/>
        </p:nvSpPr>
        <p:spPr>
          <a:xfrm>
            <a:off x="5990057" y="5361767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Šipka doleva 22"/>
          <p:cNvSpPr/>
          <p:nvPr/>
        </p:nvSpPr>
        <p:spPr>
          <a:xfrm>
            <a:off x="4281514" y="3935016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Šipka doleva 23"/>
          <p:cNvSpPr/>
          <p:nvPr/>
        </p:nvSpPr>
        <p:spPr>
          <a:xfrm>
            <a:off x="1399686" y="4030911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Šipka doleva 24"/>
          <p:cNvSpPr/>
          <p:nvPr/>
        </p:nvSpPr>
        <p:spPr>
          <a:xfrm>
            <a:off x="1475656" y="2600062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Šipka doleva 25"/>
          <p:cNvSpPr/>
          <p:nvPr/>
        </p:nvSpPr>
        <p:spPr>
          <a:xfrm>
            <a:off x="6889933" y="3194844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Šipka doleva 26"/>
          <p:cNvSpPr/>
          <p:nvPr/>
        </p:nvSpPr>
        <p:spPr>
          <a:xfrm>
            <a:off x="4237842" y="2528915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Šipka doleva 27"/>
          <p:cNvSpPr/>
          <p:nvPr/>
        </p:nvSpPr>
        <p:spPr>
          <a:xfrm>
            <a:off x="1476220" y="5216230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Šipka doleva 28"/>
          <p:cNvSpPr/>
          <p:nvPr/>
        </p:nvSpPr>
        <p:spPr>
          <a:xfrm>
            <a:off x="6927130" y="1616197"/>
            <a:ext cx="1393985" cy="1020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vál 29">
            <a:hlinkClick r:id="" action="ppaction://hlinkshowjump?jump=nextslide"/>
          </p:cNvPr>
          <p:cNvSpPr/>
          <p:nvPr/>
        </p:nvSpPr>
        <p:spPr>
          <a:xfrm>
            <a:off x="8172400" y="5734556"/>
            <a:ext cx="504056" cy="44487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»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354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534633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Obrázky jsou z webové galerie 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://office.microsoft.com/cs-cz/images/?CTT=97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96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90</TotalTime>
  <Words>41</Words>
  <Application>Microsoft Office PowerPoint</Application>
  <PresentationFormat>Předvádění na obrazovce (4:3)</PresentationFormat>
  <Paragraphs>20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Prezentace aplikace PowerPoint</vt:lpstr>
      <vt:lpstr>Numbers 1-10</vt:lpstr>
      <vt:lpstr>Numbers 1-10 (piš správně názvy číslic)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ucitel</cp:lastModifiedBy>
  <cp:revision>19</cp:revision>
  <dcterms:created xsi:type="dcterms:W3CDTF">2011-03-03T11:56:28Z</dcterms:created>
  <dcterms:modified xsi:type="dcterms:W3CDTF">2011-09-23T09:39:19Z</dcterms:modified>
</cp:coreProperties>
</file>