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2" r:id="rId5"/>
    <p:sldId id="263" r:id="rId6"/>
    <p:sldId id="259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image" Target="../media/image10.JPG"/><Relationship Id="rId7" Type="http://schemas.openxmlformats.org/officeDocument/2006/relationships/image" Target="../media/image6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G"/><Relationship Id="rId5" Type="http://schemas.openxmlformats.org/officeDocument/2006/relationships/image" Target="../media/image5.JPG"/><Relationship Id="rId4" Type="http://schemas.openxmlformats.org/officeDocument/2006/relationships/image" Target="../media/image8.JPG"/><Relationship Id="rId9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VY_32_INOVACE_04_WEATHER</a:t>
            </a: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Ivana Veselá</a:t>
            </a:r>
            <a:endParaRPr lang="cs-CZ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834" y="1916832"/>
            <a:ext cx="1743075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635896" y="2564904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Today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raining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09" y="3723256"/>
            <a:ext cx="1828800" cy="18288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1920" y="4221088"/>
            <a:ext cx="4248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Today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sunny.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4506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2564904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It´s</a:t>
            </a:r>
            <a:r>
              <a:rPr lang="cs-CZ" sz="4000" dirty="0" smtClean="0"/>
              <a:t> </a:t>
            </a:r>
            <a:r>
              <a:rPr lang="cs-CZ" sz="4000" dirty="0" err="1" smtClean="0"/>
              <a:t>snowing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4221088"/>
            <a:ext cx="4248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It´s</a:t>
            </a:r>
            <a:r>
              <a:rPr lang="cs-CZ" sz="4000" dirty="0" smtClean="0"/>
              <a:t> </a:t>
            </a:r>
            <a:r>
              <a:rPr lang="cs-CZ" sz="4000" dirty="0" err="1" smtClean="0"/>
              <a:t>windy</a:t>
            </a:r>
            <a:r>
              <a:rPr lang="cs-CZ" sz="4000" dirty="0" smtClean="0"/>
              <a:t> </a:t>
            </a:r>
            <a:r>
              <a:rPr lang="cs-CZ" sz="4000" dirty="0" err="1" smtClean="0"/>
              <a:t>day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44824"/>
            <a:ext cx="182880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861048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06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2564904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It´s</a:t>
            </a:r>
            <a:r>
              <a:rPr lang="cs-CZ" sz="4000" dirty="0" smtClean="0"/>
              <a:t> hot </a:t>
            </a:r>
            <a:r>
              <a:rPr lang="cs-CZ" sz="4000" dirty="0" err="1" smtClean="0"/>
              <a:t>day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4221088"/>
            <a:ext cx="4248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It´s</a:t>
            </a:r>
            <a:r>
              <a:rPr lang="cs-CZ" sz="4000" dirty="0" smtClean="0"/>
              <a:t> </a:t>
            </a:r>
            <a:r>
              <a:rPr lang="cs-CZ" sz="4000" dirty="0" err="1" smtClean="0"/>
              <a:t>freezing</a:t>
            </a:r>
            <a:r>
              <a:rPr lang="cs-CZ" sz="4000" dirty="0" smtClean="0"/>
              <a:t> </a:t>
            </a:r>
            <a:r>
              <a:rPr lang="cs-CZ" sz="4000" dirty="0" err="1" smtClean="0"/>
              <a:t>cold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72902"/>
            <a:ext cx="1828800" cy="1828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014574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566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2564904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It´s</a:t>
            </a:r>
            <a:r>
              <a:rPr lang="cs-CZ" sz="4000" dirty="0" smtClean="0"/>
              <a:t> </a:t>
            </a:r>
            <a:r>
              <a:rPr lang="cs-CZ" sz="4000" dirty="0" err="1" smtClean="0"/>
              <a:t>storm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4221088"/>
            <a:ext cx="4248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It´s</a:t>
            </a:r>
            <a:r>
              <a:rPr lang="cs-CZ" sz="4000" dirty="0" smtClean="0"/>
              <a:t> </a:t>
            </a:r>
            <a:r>
              <a:rPr lang="cs-CZ" sz="4000" dirty="0" err="1" smtClean="0"/>
              <a:t>rainbow</a:t>
            </a:r>
            <a:r>
              <a:rPr lang="cs-CZ" sz="4000" dirty="0" smtClean="0"/>
              <a:t> on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sky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916832"/>
            <a:ext cx="182880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618" y="4098063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58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/>
          </a:bodyPr>
          <a:lstStyle/>
          <a:p>
            <a:pPr algn="ctr"/>
            <a:r>
              <a:rPr lang="cs-CZ" cap="none" dirty="0" err="1" smtClean="0"/>
              <a:t>Vocabulary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628800"/>
            <a:ext cx="3657600" cy="3412976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hot</a:t>
            </a:r>
          </a:p>
          <a:p>
            <a:r>
              <a:rPr lang="cs-CZ" dirty="0" err="1" smtClean="0"/>
              <a:t>cold</a:t>
            </a:r>
            <a:endParaRPr lang="cs-CZ" dirty="0" smtClean="0"/>
          </a:p>
          <a:p>
            <a:r>
              <a:rPr lang="cs-CZ" dirty="0" err="1" smtClean="0"/>
              <a:t>windy</a:t>
            </a:r>
            <a:endParaRPr lang="cs-CZ" dirty="0" smtClean="0"/>
          </a:p>
          <a:p>
            <a:r>
              <a:rPr lang="cs-CZ" dirty="0" smtClean="0"/>
              <a:t>sunny</a:t>
            </a:r>
          </a:p>
          <a:p>
            <a:r>
              <a:rPr lang="cs-CZ" dirty="0" smtClean="0"/>
              <a:t>sun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snowing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snow</a:t>
            </a:r>
            <a:endParaRPr lang="cs-CZ" dirty="0" smtClean="0"/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raining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rain</a:t>
            </a:r>
            <a:endParaRPr lang="cs-CZ" dirty="0" smtClean="0"/>
          </a:p>
          <a:p>
            <a:r>
              <a:rPr lang="cs-CZ" dirty="0" err="1" smtClean="0"/>
              <a:t>fog</a:t>
            </a:r>
            <a:endParaRPr lang="cs-CZ" dirty="0" smtClean="0"/>
          </a:p>
          <a:p>
            <a:r>
              <a:rPr lang="cs-CZ" dirty="0" err="1" smtClean="0"/>
              <a:t>rainbow</a:t>
            </a:r>
            <a:endParaRPr lang="cs-CZ" dirty="0" smtClean="0"/>
          </a:p>
          <a:p>
            <a:r>
              <a:rPr lang="cs-CZ" dirty="0" err="1" smtClean="0"/>
              <a:t>storm</a:t>
            </a:r>
            <a:endParaRPr lang="cs-CZ" dirty="0" smtClean="0"/>
          </a:p>
          <a:p>
            <a:r>
              <a:rPr lang="cs-CZ" dirty="0" err="1" smtClean="0"/>
              <a:t>freeze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3412976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horko</a:t>
            </a:r>
          </a:p>
          <a:p>
            <a:r>
              <a:rPr lang="cs-CZ" dirty="0" smtClean="0"/>
              <a:t>chladno</a:t>
            </a:r>
          </a:p>
          <a:p>
            <a:r>
              <a:rPr lang="cs-CZ" dirty="0" smtClean="0"/>
              <a:t>větrno</a:t>
            </a:r>
          </a:p>
          <a:p>
            <a:r>
              <a:rPr lang="cs-CZ" dirty="0" smtClean="0"/>
              <a:t>slunečno</a:t>
            </a:r>
          </a:p>
          <a:p>
            <a:r>
              <a:rPr lang="cs-CZ" dirty="0" smtClean="0"/>
              <a:t>slunce</a:t>
            </a:r>
          </a:p>
          <a:p>
            <a:r>
              <a:rPr lang="cs-CZ" dirty="0" smtClean="0"/>
              <a:t>Sněží.</a:t>
            </a:r>
          </a:p>
          <a:p>
            <a:r>
              <a:rPr lang="cs-CZ" dirty="0" smtClean="0"/>
              <a:t>sníh</a:t>
            </a:r>
          </a:p>
          <a:p>
            <a:r>
              <a:rPr lang="cs-CZ" dirty="0" smtClean="0"/>
              <a:t>Prší.</a:t>
            </a:r>
          </a:p>
          <a:p>
            <a:r>
              <a:rPr lang="cs-CZ" dirty="0" smtClean="0"/>
              <a:t>déšť</a:t>
            </a:r>
          </a:p>
          <a:p>
            <a:r>
              <a:rPr lang="cs-CZ" dirty="0" smtClean="0"/>
              <a:t>mlha</a:t>
            </a:r>
          </a:p>
          <a:p>
            <a:r>
              <a:rPr lang="cs-CZ" dirty="0" smtClean="0"/>
              <a:t>duha</a:t>
            </a:r>
          </a:p>
          <a:p>
            <a:r>
              <a:rPr lang="cs-CZ" dirty="0" smtClean="0"/>
              <a:t>bouřka</a:t>
            </a:r>
          </a:p>
          <a:p>
            <a:r>
              <a:rPr lang="cs-CZ" dirty="0" smtClean="0"/>
              <a:t>mráz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79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?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sz="2200" cap="none" dirty="0" smtClean="0"/>
              <a:t>(přiřazuj, po kliknutí na zelené políčko zkontroluj správnost)</a:t>
            </a:r>
            <a:endParaRPr lang="cs-CZ" sz="2200" cap="none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67845"/>
            <a:ext cx="1152128" cy="11521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815590"/>
            <a:ext cx="914400" cy="9144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294" y="4014574"/>
            <a:ext cx="914400" cy="9144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624" y="2828744"/>
            <a:ext cx="975823" cy="97582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6335" y="1639853"/>
            <a:ext cx="1008112" cy="100811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8622" y="4094457"/>
            <a:ext cx="914400" cy="914400"/>
          </a:xfrm>
          <a:prstGeom prst="rect">
            <a:avLst/>
          </a:prstGeom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57" y="5204738"/>
            <a:ext cx="871537" cy="919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1350" y="5059833"/>
            <a:ext cx="1004579" cy="1004579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669432" y="1567845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wind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669432" y="2215917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freeze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669432" y="6306189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snow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669432" y="2828744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rain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669432" y="3534682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storm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669432" y="5626293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rainbow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669432" y="4952710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hot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669432" y="4219746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sunny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137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22222E-6 L 0.20105 0.402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52" y="2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22222E-6 L -0.22413 0.2976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15" y="1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07407E-6 L -0.22413 0.3553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15" y="1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33333E-6 L -0.21631 -0.2409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16" y="-1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33333E-6 L 0.20105 0.1733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52" y="8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6 L 0.19323 -0.4583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53" y="-22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07407E-6 L -0.21631 -0.3782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16" y="-1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 L 0.19323 -0.4773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53" y="-2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jsou z webové </a:t>
            </a:r>
            <a:r>
              <a:rPr lang="cs-CZ" dirty="0"/>
              <a:t>galerie http://office.microsoft.com/cs-cz/images/?CTT=97</a:t>
            </a:r>
          </a:p>
        </p:txBody>
      </p:sp>
    </p:spTree>
    <p:extLst>
      <p:ext uri="{BB962C8B-B14F-4D97-AF65-F5344CB8AC3E}">
        <p14:creationId xmlns:p14="http://schemas.microsoft.com/office/powerpoint/2010/main" val="1382856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138</TotalTime>
  <Words>110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What´s the weather?</vt:lpstr>
      <vt:lpstr>What´s the weather?</vt:lpstr>
      <vt:lpstr>What´s the weather?</vt:lpstr>
      <vt:lpstr>What´s the weather?</vt:lpstr>
      <vt:lpstr>Vocabulary</vt:lpstr>
      <vt:lpstr>What´s the weather?   (přiřazuj, po kliknutí na zelené políčko zkontroluj správnost)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1SLC</cp:lastModifiedBy>
  <cp:revision>24</cp:revision>
  <dcterms:created xsi:type="dcterms:W3CDTF">2011-03-03T11:56:28Z</dcterms:created>
  <dcterms:modified xsi:type="dcterms:W3CDTF">2011-09-23T09:34:32Z</dcterms:modified>
</cp:coreProperties>
</file>