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1" r:id="rId4"/>
    <p:sldId id="258" r:id="rId5"/>
    <p:sldId id="263" r:id="rId6"/>
    <p:sldId id="264" r:id="rId7"/>
    <p:sldId id="262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51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752475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52" y="1267485"/>
            <a:ext cx="7235981" cy="5133316"/>
          </a:xfrm>
        </p:spPr>
        <p:txBody>
          <a:bodyPr/>
          <a:lstStyle>
            <a:lvl1pPr>
              <a:defRPr sz="11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51" y="201702"/>
            <a:ext cx="6189583" cy="949569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50469" y="236415"/>
            <a:ext cx="785301" cy="365125"/>
          </a:xfrm>
        </p:spPr>
        <p:txBody>
          <a:bodyPr/>
          <a:lstStyle>
            <a:lvl1pPr>
              <a:defRPr sz="1400"/>
            </a:lvl1pPr>
          </a:lstStyle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7467600" y="209550"/>
            <a:ext cx="657226" cy="431800"/>
            <a:chOff x="7467600" y="209550"/>
            <a:chExt cx="657226" cy="431800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67600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7677151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7881939" y="209550"/>
              <a:ext cx="242887" cy="431800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0" y="0"/>
                </a:cxn>
                <a:cxn ang="0">
                  <a:pos x="89" y="136"/>
                </a:cxn>
                <a:cxn ang="0">
                  <a:pos x="89" y="136"/>
                </a:cxn>
                <a:cxn ang="0">
                  <a:pos x="0" y="272"/>
                </a:cxn>
                <a:cxn ang="0">
                  <a:pos x="62" y="272"/>
                </a:cxn>
                <a:cxn ang="0">
                  <a:pos x="153" y="136"/>
                </a:cxn>
                <a:cxn ang="0">
                  <a:pos x="62" y="0"/>
                </a:cxn>
              </a:cxnLst>
              <a:rect l="0" t="0" r="r" b="b"/>
              <a:pathLst>
                <a:path w="153" h="272">
                  <a:moveTo>
                    <a:pt x="62" y="0"/>
                  </a:moveTo>
                  <a:lnTo>
                    <a:pt x="0" y="0"/>
                  </a:lnTo>
                  <a:lnTo>
                    <a:pt x="89" y="136"/>
                  </a:lnTo>
                  <a:lnTo>
                    <a:pt x="89" y="136"/>
                  </a:lnTo>
                  <a:lnTo>
                    <a:pt x="0" y="272"/>
                  </a:lnTo>
                  <a:lnTo>
                    <a:pt x="62" y="272"/>
                  </a:lnTo>
                  <a:lnTo>
                    <a:pt x="153" y="136"/>
                  </a:lnTo>
                  <a:lnTo>
                    <a:pt x="6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7467600" cy="441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199" y="4484080"/>
            <a:ext cx="7239001" cy="7620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</p:spPr>
        <p:txBody>
          <a:bodyPr>
            <a:noAutofit/>
          </a:bodyPr>
          <a:lstStyle>
            <a:lvl1pPr algn="l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161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02352" y="841248"/>
            <a:ext cx="3730752" cy="4389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41248"/>
            <a:ext cx="3733800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5400" y="841248"/>
            <a:ext cx="3735267" cy="53340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16152" y="1380744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102352" y="1380743"/>
            <a:ext cx="3730752" cy="384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0" y="395287"/>
            <a:ext cx="3008313" cy="1162050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1557337"/>
            <a:ext cx="3008313" cy="43862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381000"/>
            <a:ext cx="4800600" cy="5943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624754"/>
            <a:ext cx="5486400" cy="404446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381000"/>
            <a:ext cx="5867400" cy="40814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029200"/>
            <a:ext cx="4038600" cy="13716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/>
              </a:gs>
              <a:gs pos="5200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chemeClr val="accent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  <a:effectLst>
            <a:innerShdw blurRad="190500" dist="25400">
              <a:prstClr val="black">
                <a:alpha val="6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200" y="52578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838200"/>
            <a:ext cx="7467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59680" y="6553200"/>
            <a:ext cx="7162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5740400"/>
            <a:ext cx="381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9670713-9E56-4CC9-AEEF-DC2EF6538CC7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8453438" y="5715000"/>
            <a:ext cx="242887" cy="431800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0" y="0"/>
              </a:cxn>
              <a:cxn ang="0">
                <a:pos x="89" y="136"/>
              </a:cxn>
              <a:cxn ang="0">
                <a:pos x="89" y="136"/>
              </a:cxn>
              <a:cxn ang="0">
                <a:pos x="0" y="272"/>
              </a:cxn>
              <a:cxn ang="0">
                <a:pos x="62" y="272"/>
              </a:cxn>
              <a:cxn ang="0">
                <a:pos x="153" y="136"/>
              </a:cxn>
              <a:cxn ang="0">
                <a:pos x="62" y="0"/>
              </a:cxn>
            </a:cxnLst>
            <a:rect l="0" t="0" r="r" b="b"/>
            <a:pathLst>
              <a:path w="153" h="272">
                <a:moveTo>
                  <a:pt x="62" y="0"/>
                </a:moveTo>
                <a:lnTo>
                  <a:pt x="0" y="0"/>
                </a:lnTo>
                <a:lnTo>
                  <a:pt x="89" y="136"/>
                </a:lnTo>
                <a:lnTo>
                  <a:pt x="89" y="136"/>
                </a:lnTo>
                <a:lnTo>
                  <a:pt x="0" y="272"/>
                </a:lnTo>
                <a:lnTo>
                  <a:pt x="62" y="272"/>
                </a:lnTo>
                <a:lnTo>
                  <a:pt x="153" y="136"/>
                </a:lnTo>
                <a:lnTo>
                  <a:pt x="62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-1198682" y="4821116"/>
            <a:ext cx="2625969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3E60A2A-0725-491A-BB49-D6EE7F41E914}" type="datetimeFigureOut">
              <a:rPr lang="cs-CZ" smtClean="0"/>
              <a:t>23.9.2011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  <p:txStyles>
    <p:titleStyle>
      <a:lvl1pPr algn="l" defTabSz="914400" rtl="0" eaLnBrk="1" latinLnBrk="0" hangingPunct="1">
        <a:spcBef>
          <a:spcPct val="0"/>
        </a:spcBef>
        <a:buNone/>
        <a:defRPr sz="7200" b="1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3933056"/>
            <a:ext cx="8352928" cy="1752600"/>
          </a:xfrm>
        </p:spPr>
        <p:txBody>
          <a:bodyPr>
            <a:normAutofit/>
          </a:bodyPr>
          <a:lstStyle/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Anglický jazyk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VY_32_INOVACE_05_EMOTIONS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Ivana Veselá</a:t>
            </a:r>
            <a:endParaRPr lang="cs-CZ"/>
          </a:p>
          <a:p>
            <a:pPr algn="r"/>
            <a:endParaRPr lang="cs-CZ" dirty="0"/>
          </a:p>
        </p:txBody>
      </p:sp>
      <p:pic>
        <p:nvPicPr>
          <p:cNvPr id="4" name="Obrázek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547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239000" cy="648072"/>
          </a:xfrm>
        </p:spPr>
        <p:txBody>
          <a:bodyPr/>
          <a:lstStyle/>
          <a:p>
            <a:r>
              <a:rPr lang="cs-CZ" sz="4000" dirty="0" err="1" smtClean="0"/>
              <a:t>How</a:t>
            </a:r>
            <a:r>
              <a:rPr lang="cs-CZ" sz="4000" dirty="0" smtClean="0"/>
              <a:t> are </a:t>
            </a:r>
            <a:r>
              <a:rPr lang="cs-CZ" sz="4000" dirty="0" err="1" smtClean="0"/>
              <a:t>you</a:t>
            </a:r>
            <a:r>
              <a:rPr lang="cs-CZ" sz="4000" dirty="0" smtClean="0"/>
              <a:t> </a:t>
            </a:r>
            <a:r>
              <a:rPr lang="cs-CZ" sz="4000" dirty="0" err="1" smtClean="0"/>
              <a:t>today</a:t>
            </a:r>
            <a:r>
              <a:rPr lang="cs-CZ" sz="4000" dirty="0" smtClean="0"/>
              <a:t>?</a:t>
            </a:r>
            <a:endParaRPr lang="cs-CZ" sz="4000" dirty="0"/>
          </a:p>
        </p:txBody>
      </p:sp>
      <p:pic>
        <p:nvPicPr>
          <p:cNvPr id="1026" name="Picture 2" descr="emoce,osoby,smích,šťastný,štěst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80406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moce,láska,osoby,srdce,zamilovan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49080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moce,křik,osoby,rozrušení,rozrušený,slz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32396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84662"/>
            <a:ext cx="2064275" cy="2568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391095"/>
            <a:ext cx="2304256" cy="25237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06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239000" cy="648072"/>
          </a:xfrm>
        </p:spPr>
        <p:txBody>
          <a:bodyPr/>
          <a:lstStyle/>
          <a:p>
            <a:r>
              <a:rPr lang="cs-CZ" sz="4000" dirty="0" err="1" smtClean="0"/>
              <a:t>How</a:t>
            </a:r>
            <a:r>
              <a:rPr lang="cs-CZ" sz="4000" dirty="0" smtClean="0"/>
              <a:t> are </a:t>
            </a:r>
            <a:r>
              <a:rPr lang="cs-CZ" sz="4000" dirty="0" err="1" smtClean="0"/>
              <a:t>you</a:t>
            </a:r>
            <a:r>
              <a:rPr lang="cs-CZ" sz="4000" dirty="0" smtClean="0"/>
              <a:t> </a:t>
            </a:r>
            <a:r>
              <a:rPr lang="cs-CZ" sz="4000" dirty="0" err="1" smtClean="0"/>
              <a:t>today</a:t>
            </a:r>
            <a:r>
              <a:rPr lang="cs-CZ" sz="4000" dirty="0" smtClean="0"/>
              <a:t>?</a:t>
            </a:r>
            <a:endParaRPr lang="cs-CZ" sz="4000" dirty="0"/>
          </a:p>
        </p:txBody>
      </p:sp>
      <p:pic>
        <p:nvPicPr>
          <p:cNvPr id="1026" name="Picture 2" descr="emoce,osoby,smích,šťastný,štěstí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18369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moce,láska,osoby,srdce,zamilovan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2270497"/>
            <a:ext cx="1224136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emoce,křik,osoby,rozrušení,rozrušený,slz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63" y="4725144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67" y="3494633"/>
            <a:ext cx="900100" cy="112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69" y="5805264"/>
            <a:ext cx="864096" cy="946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2915816" y="1118369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happy!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3270653" y="2194843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in love!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3320422" y="3212976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scared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3491880" y="4344220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sad!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Obláček 11"/>
          <p:cNvSpPr/>
          <p:nvPr/>
        </p:nvSpPr>
        <p:spPr>
          <a:xfrm>
            <a:off x="3295270" y="5517232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angry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010717"/>
            <a:ext cx="2706315" cy="2706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3635896" y="548680"/>
            <a:ext cx="3960440" cy="924074"/>
          </a:xfrm>
          <a:prstGeom prst="cloudCallout">
            <a:avLst>
              <a:gd name="adj1" fmla="val 54916"/>
              <a:gd name="adj2" fmla="val 101884"/>
            </a:avLst>
          </a:prstGeom>
          <a:solidFill>
            <a:srgbClr val="FC5104">
              <a:alpha val="4470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Are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sad?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3779912" y="1856854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No.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3491880" y="2996952"/>
            <a:ext cx="3960440" cy="924074"/>
          </a:xfrm>
          <a:prstGeom prst="cloudCallout">
            <a:avLst>
              <a:gd name="adj1" fmla="val 54916"/>
              <a:gd name="adj2" fmla="val 101884"/>
            </a:avLst>
          </a:prstGeom>
          <a:solidFill>
            <a:srgbClr val="FC5104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Are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happy?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3491880" y="4221088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Yes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, 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9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láček 2"/>
          <p:cNvSpPr/>
          <p:nvPr/>
        </p:nvSpPr>
        <p:spPr>
          <a:xfrm>
            <a:off x="3635896" y="548680"/>
            <a:ext cx="3960440" cy="924074"/>
          </a:xfrm>
          <a:prstGeom prst="cloudCallout">
            <a:avLst>
              <a:gd name="adj1" fmla="val 54916"/>
              <a:gd name="adj2" fmla="val 101884"/>
            </a:avLst>
          </a:prstGeom>
          <a:solidFill>
            <a:srgbClr val="FC5104">
              <a:alpha val="4470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Are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in love?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3779912" y="1856854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No!!!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3491880" y="2996952"/>
            <a:ext cx="3960440" cy="924074"/>
          </a:xfrm>
          <a:prstGeom prst="cloudCallout">
            <a:avLst>
              <a:gd name="adj1" fmla="val 54916"/>
              <a:gd name="adj2" fmla="val 101884"/>
            </a:avLst>
          </a:prstGeom>
          <a:solidFill>
            <a:srgbClr val="FC5104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Are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angry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?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3491880" y="4221088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Yes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, I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47633"/>
            <a:ext cx="2897410" cy="3173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381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láček 2"/>
          <p:cNvSpPr/>
          <p:nvPr/>
        </p:nvSpPr>
        <p:spPr>
          <a:xfrm>
            <a:off x="3635896" y="404664"/>
            <a:ext cx="3960440" cy="924074"/>
          </a:xfrm>
          <a:prstGeom prst="cloudCallout">
            <a:avLst>
              <a:gd name="adj1" fmla="val 54916"/>
              <a:gd name="adj2" fmla="val 101884"/>
            </a:avLst>
          </a:prstGeom>
          <a:solidFill>
            <a:srgbClr val="FC5104">
              <a:alpha val="4470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4860032" y="1753646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139952" y="3068960"/>
            <a:ext cx="3960440" cy="924074"/>
          </a:xfrm>
          <a:prstGeom prst="cloudCallout">
            <a:avLst>
              <a:gd name="adj1" fmla="val 54916"/>
              <a:gd name="adj2" fmla="val 101884"/>
            </a:avLst>
          </a:prstGeom>
          <a:solidFill>
            <a:srgbClr val="FC5104">
              <a:alpha val="4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4067142" y="4509120"/>
            <a:ext cx="3960440" cy="924074"/>
          </a:xfrm>
          <a:prstGeom prst="cloudCallout">
            <a:avLst>
              <a:gd name="adj1" fmla="val -88861"/>
              <a:gd name="adj2" fmla="val 37415"/>
            </a:avLst>
          </a:prstGeom>
          <a:solidFill>
            <a:schemeClr val="accent6">
              <a:lumMod val="60000"/>
              <a:lumOff val="40000"/>
              <a:alpha val="4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" name="Picture 8" descr="emoce,křik,osoby,rozrušení,rozrušený,slz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24744"/>
            <a:ext cx="324036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99592" y="623731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Doplň bubliny!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769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-99392"/>
            <a:ext cx="7239000" cy="1143000"/>
          </a:xfrm>
        </p:spPr>
        <p:txBody>
          <a:bodyPr/>
          <a:lstStyle/>
          <a:p>
            <a:r>
              <a:rPr lang="cs-CZ" sz="4000" dirty="0" err="1" smtClean="0"/>
              <a:t>Vocabulary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216152" y="1416144"/>
            <a:ext cx="3730752" cy="4389120"/>
          </a:xfrm>
        </p:spPr>
        <p:txBody>
          <a:bodyPr/>
          <a:lstStyle/>
          <a:p>
            <a:r>
              <a:rPr lang="cs-CZ" dirty="0" smtClean="0"/>
              <a:t>happy</a:t>
            </a:r>
          </a:p>
          <a:p>
            <a:r>
              <a:rPr lang="cs-CZ" dirty="0" smtClean="0"/>
              <a:t>sad</a:t>
            </a:r>
          </a:p>
          <a:p>
            <a:r>
              <a:rPr lang="cs-CZ" dirty="0" err="1" smtClean="0"/>
              <a:t>angry</a:t>
            </a:r>
            <a:endParaRPr lang="cs-CZ" dirty="0" smtClean="0"/>
          </a:p>
          <a:p>
            <a:r>
              <a:rPr lang="cs-CZ" dirty="0" smtClean="0"/>
              <a:t>in love</a:t>
            </a:r>
          </a:p>
          <a:p>
            <a:r>
              <a:rPr lang="cs-CZ" dirty="0" err="1" smtClean="0"/>
              <a:t>hungry</a:t>
            </a:r>
            <a:endParaRPr lang="cs-CZ" dirty="0" smtClean="0"/>
          </a:p>
          <a:p>
            <a:r>
              <a:rPr lang="cs-CZ" dirty="0" err="1" smtClean="0"/>
              <a:t>thirsty</a:t>
            </a:r>
            <a:endParaRPr lang="cs-CZ" dirty="0" smtClean="0"/>
          </a:p>
          <a:p>
            <a:r>
              <a:rPr lang="cs-CZ" dirty="0" err="1" smtClean="0"/>
              <a:t>scared</a:t>
            </a:r>
            <a:endParaRPr lang="cs-CZ" dirty="0" smtClean="0"/>
          </a:p>
          <a:p>
            <a:r>
              <a:rPr lang="cs-CZ" dirty="0" err="1" smtClean="0"/>
              <a:t>tired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5102352" y="1416144"/>
            <a:ext cx="3730752" cy="4389120"/>
          </a:xfrm>
        </p:spPr>
        <p:txBody>
          <a:bodyPr/>
          <a:lstStyle/>
          <a:p>
            <a:r>
              <a:rPr lang="cs-CZ" dirty="0" smtClean="0"/>
              <a:t>šťastný</a:t>
            </a:r>
          </a:p>
          <a:p>
            <a:r>
              <a:rPr lang="cs-CZ" dirty="0" smtClean="0"/>
              <a:t>smutný</a:t>
            </a:r>
          </a:p>
          <a:p>
            <a:r>
              <a:rPr lang="cs-CZ" dirty="0" smtClean="0"/>
              <a:t>rozzlobený</a:t>
            </a:r>
          </a:p>
          <a:p>
            <a:r>
              <a:rPr lang="cs-CZ" dirty="0" smtClean="0"/>
              <a:t>zamilovaný</a:t>
            </a:r>
          </a:p>
          <a:p>
            <a:r>
              <a:rPr lang="cs-CZ" dirty="0" smtClean="0"/>
              <a:t>hladový</a:t>
            </a:r>
          </a:p>
          <a:p>
            <a:r>
              <a:rPr lang="cs-CZ" dirty="0" smtClean="0"/>
              <a:t>žíznivý</a:t>
            </a:r>
          </a:p>
          <a:p>
            <a:r>
              <a:rPr lang="cs-CZ" dirty="0" smtClean="0"/>
              <a:t>vyděšený</a:t>
            </a:r>
          </a:p>
          <a:p>
            <a:r>
              <a:rPr lang="cs-CZ" dirty="0" smtClean="0"/>
              <a:t>unavený</a:t>
            </a:r>
          </a:p>
        </p:txBody>
      </p:sp>
    </p:spTree>
    <p:extLst>
      <p:ext uri="{BB962C8B-B14F-4D97-AF65-F5344CB8AC3E}">
        <p14:creationId xmlns:p14="http://schemas.microsoft.com/office/powerpoint/2010/main" val="1862885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908720"/>
            <a:ext cx="49329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Obrázky jsou z webové galerie </a:t>
            </a:r>
            <a:endParaRPr lang="cs-CZ" dirty="0" smtClean="0"/>
          </a:p>
          <a:p>
            <a:r>
              <a:rPr lang="cs-CZ" dirty="0" smtClean="0"/>
              <a:t>http</a:t>
            </a:r>
            <a:r>
              <a:rPr lang="cs-CZ" dirty="0"/>
              <a:t>://office.microsoft.com/cs-cz/images/?CTT=97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96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rma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TC101859868[[fn=Teplo]]</Template>
  <TotalTime>98</TotalTime>
  <Words>100</Words>
  <Application>Microsoft Office PowerPoint</Application>
  <PresentationFormat>Předvádění na obrazovce (4:3)</PresentationFormat>
  <Paragraphs>38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Thermal</vt:lpstr>
      <vt:lpstr>Prezentace aplikace PowerPoint</vt:lpstr>
      <vt:lpstr>How are you today?</vt:lpstr>
      <vt:lpstr>How are you today?</vt:lpstr>
      <vt:lpstr>Prezentace aplikace PowerPoint</vt:lpstr>
      <vt:lpstr>Prezentace aplikace PowerPoint</vt:lpstr>
      <vt:lpstr>Prezentace aplikace PowerPoint</vt:lpstr>
      <vt:lpstr>Vocabulary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1Sl1</dc:creator>
  <cp:lastModifiedBy>1SLC</cp:lastModifiedBy>
  <cp:revision>18</cp:revision>
  <dcterms:created xsi:type="dcterms:W3CDTF">2011-03-03T11:56:28Z</dcterms:created>
  <dcterms:modified xsi:type="dcterms:W3CDTF">2011-09-23T09:34:40Z</dcterms:modified>
</cp:coreProperties>
</file>