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7DF1"/>
    <a:srgbClr val="59F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VY_32_INOVACE_06_COLOURS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467600" cy="864096"/>
          </a:xfrm>
        </p:spPr>
        <p:txBody>
          <a:bodyPr>
            <a:noAutofit/>
          </a:bodyPr>
          <a:lstStyle/>
          <a:p>
            <a:pPr algn="ctr"/>
            <a:r>
              <a:rPr lang="cs-CZ" sz="4000" dirty="0" err="1" smtClean="0"/>
              <a:t>Colours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075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11560" y="1268760"/>
            <a:ext cx="1512168" cy="855315"/>
          </a:xfrm>
          <a:prstGeom prst="ellipse">
            <a:avLst/>
          </a:prstGeom>
          <a:solidFill>
            <a:srgbClr val="F77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092280" y="3568625"/>
            <a:ext cx="1512168" cy="85531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876256" y="1842959"/>
            <a:ext cx="1512168" cy="8553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orange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76327" y="3140968"/>
            <a:ext cx="1512168" cy="855315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328040" y="4622890"/>
            <a:ext cx="1512168" cy="85531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084984" y="5472000"/>
            <a:ext cx="1512168" cy="85531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432911" y="4622889"/>
            <a:ext cx="1512168" cy="855315"/>
          </a:xfrm>
          <a:prstGeom prst="ellipse">
            <a:avLst/>
          </a:prstGeom>
          <a:solidFill>
            <a:srgbClr val="59F303"/>
          </a:solidFill>
          <a:ln>
            <a:solidFill>
              <a:srgbClr val="59F30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green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73979" y="5661248"/>
            <a:ext cx="1512168" cy="855315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purple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076056" y="1023045"/>
            <a:ext cx="1512168" cy="85531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y</a:t>
            </a:r>
            <a:r>
              <a:rPr lang="cs-CZ" dirty="0" err="1" smtClean="0">
                <a:solidFill>
                  <a:schemeClr val="tx1"/>
                </a:solidFill>
              </a:rPr>
              <a:t>ellow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483768" y="1023045"/>
            <a:ext cx="1512168" cy="855315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white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336646" y="5661248"/>
            <a:ext cx="1512168" cy="855315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06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bílá</a:t>
            </a:r>
          </a:p>
          <a:p>
            <a:r>
              <a:rPr lang="cs-CZ" dirty="0" smtClean="0"/>
              <a:t>černá</a:t>
            </a:r>
          </a:p>
          <a:p>
            <a:r>
              <a:rPr lang="cs-CZ" dirty="0" smtClean="0"/>
              <a:t>červená</a:t>
            </a:r>
          </a:p>
          <a:p>
            <a:r>
              <a:rPr lang="cs-CZ" dirty="0" smtClean="0"/>
              <a:t>modrá</a:t>
            </a:r>
          </a:p>
          <a:p>
            <a:r>
              <a:rPr lang="cs-CZ" dirty="0" smtClean="0"/>
              <a:t>zelená</a:t>
            </a:r>
          </a:p>
          <a:p>
            <a:r>
              <a:rPr lang="cs-CZ" dirty="0" smtClean="0"/>
              <a:t>oranžová</a:t>
            </a:r>
          </a:p>
          <a:p>
            <a:r>
              <a:rPr lang="cs-CZ" dirty="0" smtClean="0"/>
              <a:t>žlutá</a:t>
            </a:r>
          </a:p>
          <a:p>
            <a:r>
              <a:rPr lang="cs-CZ" dirty="0" smtClean="0"/>
              <a:t>růžová</a:t>
            </a:r>
          </a:p>
          <a:p>
            <a:r>
              <a:rPr lang="cs-CZ" dirty="0" smtClean="0"/>
              <a:t>fialová</a:t>
            </a:r>
          </a:p>
          <a:p>
            <a:r>
              <a:rPr lang="cs-CZ" dirty="0" smtClean="0"/>
              <a:t>hnědá</a:t>
            </a:r>
          </a:p>
          <a:p>
            <a:r>
              <a:rPr lang="cs-CZ" dirty="0" smtClean="0"/>
              <a:t>šedá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white</a:t>
            </a:r>
            <a:endParaRPr lang="cs-CZ" dirty="0" smtClean="0"/>
          </a:p>
          <a:p>
            <a:r>
              <a:rPr lang="cs-CZ" dirty="0" err="1" smtClean="0"/>
              <a:t>black</a:t>
            </a:r>
            <a:endParaRPr lang="cs-CZ" dirty="0" smtClean="0"/>
          </a:p>
          <a:p>
            <a:r>
              <a:rPr lang="cs-CZ" dirty="0" err="1" smtClean="0"/>
              <a:t>red</a:t>
            </a:r>
            <a:endParaRPr lang="cs-CZ" dirty="0" smtClean="0"/>
          </a:p>
          <a:p>
            <a:r>
              <a:rPr lang="cs-CZ" dirty="0" smtClean="0"/>
              <a:t>blue</a:t>
            </a:r>
          </a:p>
          <a:p>
            <a:r>
              <a:rPr lang="cs-CZ" dirty="0" smtClean="0"/>
              <a:t>green</a:t>
            </a:r>
          </a:p>
          <a:p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err="1" smtClean="0"/>
              <a:t>yellow</a:t>
            </a:r>
            <a:endParaRPr lang="cs-CZ" dirty="0" smtClean="0"/>
          </a:p>
          <a:p>
            <a:r>
              <a:rPr lang="cs-CZ" dirty="0" smtClean="0"/>
              <a:t>pink</a:t>
            </a:r>
          </a:p>
          <a:p>
            <a:r>
              <a:rPr lang="cs-CZ" dirty="0" err="1" smtClean="0"/>
              <a:t>purple</a:t>
            </a:r>
            <a:endParaRPr lang="cs-CZ" dirty="0" smtClean="0"/>
          </a:p>
          <a:p>
            <a:r>
              <a:rPr lang="cs-CZ" dirty="0" err="1" smtClean="0"/>
              <a:t>brown</a:t>
            </a:r>
            <a:endParaRPr lang="cs-CZ" dirty="0" smtClean="0"/>
          </a:p>
          <a:p>
            <a:r>
              <a:rPr lang="cs-CZ" dirty="0" err="1" smtClean="0"/>
              <a:t>grey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590746" y="620688"/>
            <a:ext cx="7476582" cy="5472622"/>
            <a:chOff x="590746" y="620688"/>
            <a:chExt cx="7476582" cy="5472622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59" y="1124744"/>
              <a:ext cx="7455769" cy="49685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11559" y="2064098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331024" y="2852936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331024" y="4168747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331024" y="1604918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11559" y="4487407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11559" y="3239695"/>
              <a:ext cx="2736304" cy="369332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90746" y="620688"/>
              <a:ext cx="3405190" cy="369332"/>
            </a:xfrm>
            <a:prstGeom prst="rect">
              <a:avLst/>
            </a:prstGeom>
            <a:noFill/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Napiš slovíčka do rámečků!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1"/>
            <a:ext cx="7467600" cy="1266571"/>
          </a:xfrm>
        </p:spPr>
        <p:txBody>
          <a:bodyPr>
            <a:noAutofit/>
          </a:bodyPr>
          <a:lstStyle/>
          <a:p>
            <a:pPr algn="ctr"/>
            <a:r>
              <a:rPr lang="cs-CZ" sz="4000" dirty="0" err="1" smtClean="0"/>
              <a:t>Colours</a:t>
            </a:r>
            <a:r>
              <a:rPr lang="cs-CZ" sz="4000" dirty="0" smtClean="0"/>
              <a:t> </a:t>
            </a:r>
            <a:r>
              <a:rPr lang="cs-CZ" sz="3500" dirty="0" smtClean="0"/>
              <a:t>(</a:t>
            </a:r>
            <a:r>
              <a:rPr lang="cs-CZ" sz="3500" cap="none" dirty="0" smtClean="0"/>
              <a:t>přepiš správně</a:t>
            </a:r>
            <a:r>
              <a:rPr lang="cs-CZ" sz="3500" dirty="0" smtClean="0"/>
              <a:t>)</a:t>
            </a:r>
            <a:br>
              <a:rPr lang="cs-CZ" sz="3500" dirty="0" smtClean="0"/>
            </a:br>
            <a:endParaRPr lang="cs-CZ" sz="3500" dirty="0"/>
          </a:p>
        </p:txBody>
      </p:sp>
      <p:sp>
        <p:nvSpPr>
          <p:cNvPr id="5" name="Ovál 4"/>
          <p:cNvSpPr/>
          <p:nvPr/>
        </p:nvSpPr>
        <p:spPr>
          <a:xfrm>
            <a:off x="611560" y="1023044"/>
            <a:ext cx="1512168" cy="855315"/>
          </a:xfrm>
          <a:prstGeom prst="ellipse">
            <a:avLst/>
          </a:prstGeom>
          <a:solidFill>
            <a:srgbClr val="F77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nkpi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063596" y="3156982"/>
            <a:ext cx="1512168" cy="85531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erd</a:t>
            </a:r>
            <a:endParaRPr lang="cs-CZ" dirty="0" smtClean="0"/>
          </a:p>
        </p:txBody>
      </p:sp>
      <p:sp>
        <p:nvSpPr>
          <p:cNvPr id="10" name="Ovál 9"/>
          <p:cNvSpPr/>
          <p:nvPr/>
        </p:nvSpPr>
        <p:spPr>
          <a:xfrm>
            <a:off x="6390545" y="977454"/>
            <a:ext cx="1512168" cy="8553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geroan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67544" y="3140968"/>
            <a:ext cx="1512168" cy="855315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rnwob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563888" y="5233590"/>
            <a:ext cx="1512168" cy="85531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calbk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355620" y="3191440"/>
            <a:ext cx="1512168" cy="855315"/>
          </a:xfrm>
          <a:prstGeom prst="ellipse">
            <a:avLst/>
          </a:prstGeom>
          <a:solidFill>
            <a:srgbClr val="59F303"/>
          </a:solidFill>
          <a:ln>
            <a:solidFill>
              <a:srgbClr val="59F30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reneg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580960" y="5233589"/>
            <a:ext cx="1512168" cy="855315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lurpep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572000" y="955547"/>
            <a:ext cx="1512168" cy="85531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wolley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610125" y="955546"/>
            <a:ext cx="1512168" cy="855315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eithw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634461" y="5226495"/>
            <a:ext cx="1512168" cy="855315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ryeg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2411760" y="3140968"/>
            <a:ext cx="1512168" cy="85531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ubel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25649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063596" y="494116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80928" y="25649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72000" y="25649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390545" y="25649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13736" y="494116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19972" y="494116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626924" y="659735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7544" y="494116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78713" y="6572231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43892" y="659735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31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90872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73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Colours </vt:lpstr>
      <vt:lpstr>vocabulary</vt:lpstr>
      <vt:lpstr>Prezentace aplikace PowerPoint</vt:lpstr>
      <vt:lpstr>Colours (přepiš správně)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21</cp:revision>
  <dcterms:created xsi:type="dcterms:W3CDTF">2011-03-03T11:56:28Z</dcterms:created>
  <dcterms:modified xsi:type="dcterms:W3CDTF">2011-09-23T09:34:51Z</dcterms:modified>
</cp:coreProperties>
</file>