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9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109" d="100"/>
          <a:sy n="109" d="100"/>
        </p:scale>
        <p:origin x="-16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933056"/>
            <a:ext cx="8352928" cy="175260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Anglický jazyk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algn="r"/>
            <a:r>
              <a:rPr lang="cs-CZ" b="1" smtClean="0">
                <a:latin typeface="Times New Roman" pitchFamily="18" charset="0"/>
                <a:cs typeface="Times New Roman" pitchFamily="18" charset="0"/>
              </a:rPr>
              <a:t>VY_32_INOVACE_07_ANIMALS I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algn="r"/>
            <a:r>
              <a:rPr lang="cs-CZ" dirty="0">
                <a:latin typeface="Times New Roman" pitchFamily="18" charset="0"/>
                <a:cs typeface="Times New Roman" pitchFamily="18" charset="0"/>
              </a:rPr>
              <a:t>Mgr. Ivana Veselá</a:t>
            </a:r>
            <a:endParaRPr lang="cs-CZ" dirty="0"/>
          </a:p>
          <a:p>
            <a:pPr algn="r"/>
            <a:endParaRPr lang="cs-CZ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5471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467600" cy="706090"/>
          </a:xfrm>
        </p:spPr>
        <p:txBody>
          <a:bodyPr/>
          <a:lstStyle/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Animals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-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pets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48680"/>
            <a:ext cx="1093273" cy="6146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404471"/>
            <a:ext cx="3528392" cy="1982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 descr="C:\Users\1Sl1\AppData\Local\Microsoft\Windows\Temporary Internet Files\Content.IE5\O3W8MS47\MC90043620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486" y="1256102"/>
            <a:ext cx="1521761" cy="2148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373347"/>
            <a:ext cx="2678716" cy="15071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003037"/>
            <a:ext cx="1794513" cy="1957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0685" y="2853350"/>
            <a:ext cx="1278884" cy="2259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3528" y="6093296"/>
            <a:ext cx="1152128" cy="42087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CAT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652120" y="6104465"/>
            <a:ext cx="1152128" cy="42087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MOUSE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427984" y="6093296"/>
            <a:ext cx="1152128" cy="42087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FISH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011972" y="6106570"/>
            <a:ext cx="1344004" cy="42087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RABBIT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562944" y="6093296"/>
            <a:ext cx="1296144" cy="42087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700" b="1" dirty="0" smtClean="0">
                <a:solidFill>
                  <a:schemeClr val="accent1">
                    <a:lumMod val="50000"/>
                  </a:schemeClr>
                </a:solidFill>
              </a:rPr>
              <a:t>PARROT</a:t>
            </a:r>
            <a:endParaRPr lang="cs-CZ" sz="17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876256" y="6106570"/>
            <a:ext cx="1152128" cy="42087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DOG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5064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48148E-6 L 0.19687 -0.5344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44" y="-26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48148E-6 L 0.6125 -0.1460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625" y="-7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81481E-6 L 0.19166 -0.3474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83" y="-17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48148E-6 L -0.08663 -0.7233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40" y="-36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1.85185E-6 L 0.03941 -0.8511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2" y="-42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81481E-6 L -0.54323 -0.1585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170" y="-7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/>
          </a:bodyPr>
          <a:lstStyle/>
          <a:p>
            <a:pPr algn="ctr"/>
            <a:r>
              <a:rPr lang="cs-CZ" cap="none" dirty="0" err="1" smtClean="0"/>
              <a:t>Vocabulary</a:t>
            </a:r>
            <a:endParaRPr lang="cs-CZ" cap="none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dog</a:t>
            </a:r>
          </a:p>
          <a:p>
            <a:r>
              <a:rPr lang="cs-CZ" dirty="0" err="1" smtClean="0"/>
              <a:t>cat</a:t>
            </a:r>
            <a:endParaRPr lang="cs-CZ" dirty="0" smtClean="0"/>
          </a:p>
          <a:p>
            <a:r>
              <a:rPr lang="cs-CZ" dirty="0" err="1" smtClean="0"/>
              <a:t>rabbit</a:t>
            </a:r>
            <a:endParaRPr lang="cs-CZ" dirty="0" smtClean="0"/>
          </a:p>
          <a:p>
            <a:r>
              <a:rPr lang="cs-CZ" dirty="0" err="1" smtClean="0"/>
              <a:t>fish</a:t>
            </a:r>
            <a:endParaRPr lang="cs-CZ" dirty="0" smtClean="0"/>
          </a:p>
          <a:p>
            <a:r>
              <a:rPr lang="cs-CZ" dirty="0" err="1" smtClean="0"/>
              <a:t>mouse</a:t>
            </a:r>
            <a:endParaRPr lang="cs-CZ" dirty="0" smtClean="0"/>
          </a:p>
          <a:p>
            <a:r>
              <a:rPr lang="cs-CZ" dirty="0" err="1" smtClean="0"/>
              <a:t>spider</a:t>
            </a:r>
            <a:endParaRPr lang="cs-CZ" dirty="0" smtClean="0"/>
          </a:p>
          <a:p>
            <a:r>
              <a:rPr lang="cs-CZ" dirty="0" err="1" smtClean="0"/>
              <a:t>parrot</a:t>
            </a:r>
            <a:endParaRPr lang="cs-CZ" dirty="0" smtClean="0"/>
          </a:p>
          <a:p>
            <a:r>
              <a:rPr lang="cs-CZ" dirty="0" err="1" smtClean="0"/>
              <a:t>snake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pes</a:t>
            </a:r>
          </a:p>
          <a:p>
            <a:r>
              <a:rPr lang="cs-CZ" dirty="0" smtClean="0"/>
              <a:t>kočka</a:t>
            </a:r>
          </a:p>
          <a:p>
            <a:r>
              <a:rPr lang="cs-CZ" dirty="0" smtClean="0"/>
              <a:t>králík</a:t>
            </a:r>
          </a:p>
          <a:p>
            <a:r>
              <a:rPr lang="cs-CZ" dirty="0" smtClean="0"/>
              <a:t>ryba</a:t>
            </a:r>
          </a:p>
          <a:p>
            <a:r>
              <a:rPr lang="cs-CZ" dirty="0" smtClean="0"/>
              <a:t>myš </a:t>
            </a:r>
          </a:p>
          <a:p>
            <a:r>
              <a:rPr lang="cs-CZ" dirty="0" smtClean="0"/>
              <a:t>pavouk</a:t>
            </a:r>
          </a:p>
          <a:p>
            <a:r>
              <a:rPr lang="cs-CZ" dirty="0" smtClean="0"/>
              <a:t>papoušek</a:t>
            </a:r>
          </a:p>
          <a:p>
            <a:r>
              <a:rPr lang="cs-CZ" dirty="0" smtClean="0"/>
              <a:t>had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7792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8760"/>
            <a:ext cx="3253739" cy="2168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548680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691680" y="1813466"/>
            <a:ext cx="2736304" cy="19035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162880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It´s</a:t>
            </a:r>
            <a:r>
              <a:rPr lang="cs-CZ" dirty="0" smtClean="0"/>
              <a:t> a ...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458" y="3861048"/>
            <a:ext cx="223224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577267" y="4509120"/>
            <a:ext cx="2345315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39552" y="479715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It´s</a:t>
            </a:r>
            <a:r>
              <a:rPr lang="cs-CZ" dirty="0" smtClean="0"/>
              <a:t> a 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0598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48680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162880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It´s</a:t>
            </a:r>
            <a:r>
              <a:rPr lang="cs-CZ" dirty="0" smtClean="0"/>
              <a:t> a ...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479715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It´s</a:t>
            </a:r>
            <a:r>
              <a:rPr lang="cs-CZ" dirty="0" smtClean="0"/>
              <a:t> a …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049" y="1306488"/>
            <a:ext cx="1555502" cy="2327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4108" y="3517373"/>
            <a:ext cx="1907008" cy="2901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734896" y="3356992"/>
            <a:ext cx="2232248" cy="21695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9552" y="1052736"/>
            <a:ext cx="2232248" cy="21695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864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08720"/>
            <a:ext cx="49329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Obrázky jsou z webové galerie </a:t>
            </a:r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/>
              <a:t>://office.microsoft.com/cs-cz/images/?CTT=97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5321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130</TotalTime>
  <Words>62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Animals - pets</vt:lpstr>
      <vt:lpstr>Vocabulary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ucitel</cp:lastModifiedBy>
  <cp:revision>22</cp:revision>
  <dcterms:created xsi:type="dcterms:W3CDTF">2011-03-03T11:56:28Z</dcterms:created>
  <dcterms:modified xsi:type="dcterms:W3CDTF">2011-09-23T09:39:30Z</dcterms:modified>
</cp:coreProperties>
</file>