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sldIdLst>
    <p:sldId id="256" r:id="rId2"/>
    <p:sldId id="261" r:id="rId3"/>
    <p:sldId id="262" r:id="rId4"/>
    <p:sldId id="263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67AC4"/>
    <a:srgbClr val="C7A1E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105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A3E60A2A-0725-491A-BB49-D6EE7F41E914}" type="datetimeFigureOut">
              <a:rPr lang="cs-CZ" smtClean="0"/>
              <a:t>23.9.2011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49670713-9E56-4CC9-AEEF-DC2EF6538CC7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A3E60A2A-0725-491A-BB49-D6EE7F41E914}" type="datetimeFigureOut">
              <a:rPr lang="cs-CZ" smtClean="0"/>
              <a:t>23.9.2011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9670713-9E56-4CC9-AEEF-DC2EF6538CC7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A3E60A2A-0725-491A-BB49-D6EE7F41E914}" type="datetimeFigureOut">
              <a:rPr lang="cs-CZ" smtClean="0"/>
              <a:t>23.9.2011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49670713-9E56-4CC9-AEEF-DC2EF6538CC7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E60A2A-0725-491A-BB49-D6EE7F41E914}" type="datetimeFigureOut">
              <a:rPr lang="cs-CZ" smtClean="0"/>
              <a:t>23.9.2011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670713-9E56-4CC9-AEEF-DC2EF6538CC7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E60A2A-0725-491A-BB49-D6EE7F41E914}" type="datetimeFigureOut">
              <a:rPr lang="cs-CZ" smtClean="0"/>
              <a:t>23.9.2011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670713-9E56-4CC9-AEEF-DC2EF6538CC7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A3E60A2A-0725-491A-BB49-D6EE7F41E914}" type="datetimeFigureOut">
              <a:rPr lang="cs-CZ" smtClean="0"/>
              <a:t>23.9.2011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9670713-9E56-4CC9-AEEF-DC2EF6538CC7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E60A2A-0725-491A-BB49-D6EE7F41E914}" type="datetimeFigureOut">
              <a:rPr lang="cs-CZ" smtClean="0"/>
              <a:t>23.9.2011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670713-9E56-4CC9-AEEF-DC2EF6538C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A3E60A2A-0725-491A-BB49-D6EE7F41E914}" type="datetimeFigureOut">
              <a:rPr lang="cs-CZ" smtClean="0"/>
              <a:t>23.9.2011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9670713-9E56-4CC9-AEEF-DC2EF6538CC7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A3E60A2A-0725-491A-BB49-D6EE7F41E914}" type="datetimeFigureOut">
              <a:rPr lang="cs-CZ" smtClean="0"/>
              <a:t>23.9.2011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9670713-9E56-4CC9-AEEF-DC2EF6538CC7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E60A2A-0725-491A-BB49-D6EE7F41E914}" type="datetimeFigureOut">
              <a:rPr lang="cs-CZ" smtClean="0"/>
              <a:t>23.9.2011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670713-9E56-4CC9-AEEF-DC2EF6538C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E60A2A-0725-491A-BB49-D6EE7F41E914}" type="datetimeFigureOut">
              <a:rPr lang="cs-CZ" smtClean="0"/>
              <a:t>23.9.2011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670713-9E56-4CC9-AEEF-DC2EF6538C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A3E60A2A-0725-491A-BB49-D6EE7F41E914}" type="datetimeFigureOut">
              <a:rPr lang="cs-CZ" smtClean="0"/>
              <a:t>23.9.2011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49670713-9E56-4CC9-AEEF-DC2EF6538CC7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7544" y="3933056"/>
            <a:ext cx="8352928" cy="1752600"/>
          </a:xfrm>
        </p:spPr>
        <p:txBody>
          <a:bodyPr>
            <a:normAutofit/>
          </a:bodyPr>
          <a:lstStyle/>
          <a:p>
            <a:pPr algn="r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Anglický jazyk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  <a:p>
            <a:pPr algn="r"/>
            <a:r>
              <a:rPr lang="cs-CZ" b="1" smtClean="0">
                <a:latin typeface="Times New Roman" pitchFamily="18" charset="0"/>
                <a:cs typeface="Times New Roman" pitchFamily="18" charset="0"/>
              </a:rPr>
              <a:t>VY_32_INOVACE_08_BODY</a:t>
            </a:r>
          </a:p>
          <a:p>
            <a:pPr algn="r"/>
            <a:r>
              <a:rPr lang="cs-CZ" smtClean="0">
                <a:latin typeface="Times New Roman" pitchFamily="18" charset="0"/>
                <a:cs typeface="Times New Roman" pitchFamily="18" charset="0"/>
              </a:rPr>
              <a:t>Mgr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. Ivana Veselá</a:t>
            </a:r>
            <a:endParaRPr lang="cs-CZ" dirty="0"/>
          </a:p>
          <a:p>
            <a:pPr algn="r"/>
            <a:endParaRPr lang="cs-CZ" dirty="0"/>
          </a:p>
        </p:txBody>
      </p:sp>
      <p:pic>
        <p:nvPicPr>
          <p:cNvPr id="4" name="Obrázek 1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980728"/>
            <a:ext cx="6083300" cy="1485900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14547103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1196752"/>
            <a:ext cx="6249422" cy="42484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Zaoblený obdélník 1"/>
          <p:cNvSpPr/>
          <p:nvPr/>
        </p:nvSpPr>
        <p:spPr>
          <a:xfrm>
            <a:off x="1043608" y="576028"/>
            <a:ext cx="1512168" cy="648072"/>
          </a:xfrm>
          <a:prstGeom prst="roundRect">
            <a:avLst/>
          </a:prstGeom>
          <a:solidFill>
            <a:srgbClr val="C7A1E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>
                <a:solidFill>
                  <a:srgbClr val="7030A0"/>
                </a:solidFill>
              </a:rPr>
              <a:t>head</a:t>
            </a:r>
            <a:endParaRPr lang="cs-CZ" sz="2000" b="1" dirty="0">
              <a:solidFill>
                <a:srgbClr val="7030A0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6516216" y="5693595"/>
            <a:ext cx="1512168" cy="648072"/>
          </a:xfrm>
          <a:prstGeom prst="roundRect">
            <a:avLst/>
          </a:prstGeom>
          <a:solidFill>
            <a:srgbClr val="C7A1E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>
                <a:solidFill>
                  <a:srgbClr val="7030A0"/>
                </a:solidFill>
              </a:rPr>
              <a:t>arm</a:t>
            </a:r>
            <a:endParaRPr lang="cs-CZ" sz="2000" b="1" dirty="0">
              <a:solidFill>
                <a:srgbClr val="7030A0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6243944" y="562414"/>
            <a:ext cx="1512168" cy="648072"/>
          </a:xfrm>
          <a:prstGeom prst="roundRect">
            <a:avLst>
              <a:gd name="adj" fmla="val 21378"/>
            </a:avLst>
          </a:prstGeom>
          <a:solidFill>
            <a:srgbClr val="C7A1E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7030A0"/>
                </a:solidFill>
              </a:rPr>
              <a:t>leg</a:t>
            </a:r>
            <a:endParaRPr lang="cs-CZ" sz="2000" b="1" dirty="0">
              <a:solidFill>
                <a:srgbClr val="7030A0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2787436" y="576028"/>
            <a:ext cx="1512168" cy="648072"/>
          </a:xfrm>
          <a:prstGeom prst="roundRect">
            <a:avLst/>
          </a:prstGeom>
          <a:solidFill>
            <a:srgbClr val="C7A1E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>
                <a:solidFill>
                  <a:srgbClr val="7030A0"/>
                </a:solidFill>
              </a:rPr>
              <a:t>foot</a:t>
            </a:r>
            <a:endParaRPr lang="cs-CZ" sz="2000" b="1" dirty="0">
              <a:solidFill>
                <a:srgbClr val="7030A0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2987824" y="5711049"/>
            <a:ext cx="1512168" cy="648072"/>
          </a:xfrm>
          <a:prstGeom prst="roundRect">
            <a:avLst/>
          </a:prstGeom>
          <a:solidFill>
            <a:srgbClr val="C7A1E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7030A0"/>
                </a:solidFill>
              </a:rPr>
              <a:t>hand</a:t>
            </a:r>
            <a:endParaRPr lang="cs-CZ" sz="2000" b="1" dirty="0">
              <a:solidFill>
                <a:srgbClr val="7030A0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4778097" y="5697252"/>
            <a:ext cx="1512168" cy="648072"/>
          </a:xfrm>
          <a:prstGeom prst="roundRect">
            <a:avLst/>
          </a:prstGeom>
          <a:solidFill>
            <a:srgbClr val="C7A1E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>
                <a:solidFill>
                  <a:srgbClr val="7030A0"/>
                </a:solidFill>
              </a:rPr>
              <a:t>knee</a:t>
            </a:r>
            <a:endParaRPr lang="cs-CZ" sz="2000" b="1" dirty="0">
              <a:solidFill>
                <a:srgbClr val="7030A0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1275268" y="5711049"/>
            <a:ext cx="1512168" cy="648072"/>
          </a:xfrm>
          <a:prstGeom prst="roundRect">
            <a:avLst/>
          </a:prstGeom>
          <a:solidFill>
            <a:srgbClr val="C7A1E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>
                <a:solidFill>
                  <a:srgbClr val="7030A0"/>
                </a:solidFill>
              </a:rPr>
              <a:t>shoulder</a:t>
            </a:r>
            <a:endParaRPr lang="cs-CZ" sz="2000" b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748885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4.44444E-6 L -0.08194 0.70717 L 0.43924 -0.02408 L 0.75452 0.42037 C 0.75295 0.42291 0.75174 0.42592 0.75 0.42824 C 0.74861 0.43009 0.74653 0.43055 0.74531 0.4324 C 0.74427 0.43402 0.74497 0.43703 0.74393 0.43842 C 0.73698 0.44768 0.72674 0.45092 0.71806 0.45671 C 0.70156 0.46782 0.68802 0.47708 0.66962 0.48078 C 0.64584 0.4787 0.62188 0.47963 0.59844 0.47476 C 0.58611 0.47222 0.57552 0.46111 0.56354 0.45671 C 0.55608 0.44884 0.54757 0.44305 0.5408 0.43449 C 0.53976 0.43171 0.53906 0.42893 0.53785 0.42638 C 0.53698 0.42476 0.53542 0.42407 0.53472 0.42222 C 0.53386 0.41967 0.53403 0.41666 0.53334 0.41412 C 0.5316 0.4074 0.52726 0.39398 0.52726 0.39398 C 0.52552 0.37245 0.52344 0.36273 0.53021 0.33935 C 0.53281 0.33055 0.55261 0.3118 0.55903 0.30925 C 0.57188 0.29745 0.58004 0.31689 0.58785 0.32731 C 0.59132 0.33657 0.59427 0.34444 0.6 0.35162 C 0.6033 0.36296 0.60469 0.36944 0.6059 0.38194 C 0.604 0.41921 0.61111 0.44583 0.58629 0.46064 C 0.58316 0.4625 0.58056 0.46597 0.57726 0.46666 C 0.56875 0.46875 0.56007 0.46805 0.55139 0.46875 C 0.51459 0.46342 0.47743 0.45995 0.4408 0.45254 C 0.40747 0.44583 0.36372 0.41574 0.33629 0.4 C 0.33004 0.39629 0.32275 0.39606 0.31667 0.39189 C 0.2684 0.35972 0.29566 0.37546 0.26667 0.3456 C 0.24514 0.32361 0.2342 0.31157 0.2257 0.27685 C 0.22309 0.25277 0.21823 0.25023 0.22257 0.22037 C 0.22396 0.21041 0.23316 0.20601 0.23785 0.19814 C 0.24028 0.19398 0.24202 0.18888 0.24531 0.18588 C 0.24844 0.18287 0.27153 0.18032 0.27413 0.17986 C 0.30261 0.20254 0.31094 0.23148 0.32413 0.27083 C 0.32726 0.29236 0.32847 0.31388 0.33177 0.33541 C 0.33073 0.35393 0.33073 0.37314 0.32865 0.39189 C 0.32604 0.41481 0.29879 0.42037 0.28629 0.42222 C 0.26459 0.42152 0.24254 0.42615 0.22118 0.42037 C 0.20191 0.41527 0.1849 0.4 0.16667 0.39004 C 0.13229 0.37129 0.15695 0.38958 0.11511 0.34953 C 0.10052 0.33564 0.08646 0.32824 0.07413 0.30925 C 0.0566 0.28217 0.05521 0.25 0.04688 0.21828 C 0.04636 0.21296 0.04479 0.2074 0.04531 0.20208 C 0.04688 0.1831 0.04809 0.16365 0.05295 0.1456 C 0.05417 0.14143 0.05886 0.1412 0.06198 0.13935 C 0.07379 0.13194 0.08403 0.12939 0.09688 0.12731 C 0.11459 0.13009 0.13281 0.12916 0.15 0.13541 C 0.1559 0.1375 0.1592 0.14583 0.16354 0.15162 C 0.18715 0.18333 0.18264 0.18032 0.20139 0.23032 C 0.21823 0.27523 0.20122 0.23078 0.21354 0.27268 C 0.21719 0.28518 0.2257 0.30925 0.2257 0.30925 C 0.22813 0.33101 0.22969 0.33796 0.22413 0.36574 C 0.2224 0.37476 0.21077 0.37939 0.2059 0.38194 C 0.19063 0.38958 0.17518 0.39074 0.15903 0.39398 C 0.13386 0.3905 0.10799 0.39143 0.08334 0.38356 C 0.07084 0.37963 0.01129 0.34513 -0.0092 0.33333 C -0.01562 0.32963 -0.02118 0.32338 -0.02743 0.31921 C -0.04479 0.30763 -0.05781 0.30115 -0.07274 0.28495 C -0.08281 0.27384 -0.07639 0.28425 -0.08646 0.26481 C -0.08854 0.26088 -0.09253 0.25254 -0.09253 0.25254 C -0.0941 0.23842 -0.09705 0.22453 -0.09705 0.21018 C -0.09705 0.19259 -0.096 0.17453 -0.09253 0.15763 C -0.09097 0.15046 -0.0691 0.14236 -0.06666 0.14143 C -0.04531 0.13379 -0.03107 0.13217 -0.00764 0.12939 C 0.07969 0.13449 0.0375 0.12546 0.07118 0.13935 C 0.08472 0.15324 0.09063 0.1743 0.09844 0.19398 L 0.43629 0.08287 " pathEditMode="relative" ptsTypes="AAAffffffffffffffffffffffffffffffffffffffffffffffffffffffffffffffAA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7101 -0.0544 C -0.10347 -0.05856 -0.13316 -0.0456 -0.16476 -0.04028 C -0.16771 -0.03889 -0.17083 -0.03796 -0.17378 -0.03634 C -0.17656 -0.03472 -0.17865 -0.03194 -0.18142 -0.03032 C -0.18733 -0.02708 -0.19497 -0.02477 -0.20122 -0.02222 C -0.20729 -0.01412 -0.21528 -0.01065 -0.2224 -0.00394 C -0.24531 0.01806 -0.2191 -0.00394 -0.23906 0.01227 C -0.24549 0.02801 -0.25156 0.04097 -0.26024 0.05463 C -0.26233 0.06134 -0.26389 0.06829 -0.26632 0.07477 C -0.26788 0.07917 -0.27101 0.08264 -0.2724 0.08704 C -0.27552 0.09676 -0.27674 0.10741 -0.27986 0.11713 C -0.28142 0.12199 -0.28299 0.12662 -0.28455 0.13148 C -0.2875 0.15718 -0.29097 0.18241 -0.29358 0.2081 C -0.29253 0.22338 -0.29444 0.26597 -0.27847 0.27894 C -0.27101 0.28495 -0.24826 0.29676 -0.23906 0.29884 C -0.22951 0.30116 -0.21024 0.30486 -0.21024 0.30486 C -0.18646 0.3037 -0.16267 0.30394 -0.13906 0.30093 C -0.12274 0.29884 -0.13299 0.29653 -0.12535 0.29097 C -0.11406 0.28241 -0.10451 0.27315 -0.09514 0.26042 C -0.08854 0.23472 -0.09514 0.23241 -0.1059 0.21829 C -0.10694 0.21644 -0.10747 0.21389 -0.10868 0.21204 C -0.12378 0.19468 -0.14722 0.18773 -0.16632 0.18194 C -0.18194 0.18241 -0.19774 0.18102 -0.21319 0.1838 C -0.22274 0.18542 -0.23472 0.20231 -0.24358 0.2081 C -0.25538 0.22639 -0.26719 0.2419 -0.27691 0.2625 C -0.27795 0.26736 -0.27847 0.27222 -0.27986 0.27685 C -0.28108 0.28102 -0.28351 0.28426 -0.28455 0.28889 C -0.28733 0.29977 -0.28663 0.31181 -0.2875 0.32338 C -0.28594 0.34144 -0.28542 0.35972 -0.28299 0.37778 C -0.28142 0.38935 -0.27205 0.40394 -0.26632 0.41227 C -0.23767 0.45324 -0.21424 0.45625 -0.17535 0.46875 C -0.15625 0.46782 -0.13646 0.47083 -0.11806 0.46481 C -0.10764 0.46157 -0.0875 0.45255 -0.0875 0.45255 C -0.07396 0.44051 -0.05885 0.43588 -0.04531 0.42431 C -0.02951 0.41134 -0.03594 0.41319 -0.02083 0.39815 C -0.00764 0.38495 0.00347 0.37245 0.01406 0.35556 C 0.01892 0.33912 0.02795 0.31574 0.0125 0.30486 C -0.02986 0.3081 -0.06181 0.3 -0.08142 0.3537 C -0.08802 0.39051 -0.0875 0.38171 -0.08299 0.44236 C -0.08194 0.45694 -0.06997 0.46991 -0.06337 0.47894 C -0.05538 0.48935 -0.05747 0.49167 -0.04826 0.49907 C -0.03368 0.51042 -0.01736 0.51389 -0.00122 0.51921 C 0.03524 0.5169 0.07378 0.52685 0.10781 0.50926 C 0.11267 0.50648 0.11684 0.50231 0.12153 0.49907 C 0.13872 0.48681 0.15903 0.47708 0.17465 0.46065 C 0.19253 0.4419 0.20208 0.41505 0.21076 0.38796 C 0.21181 0.37917 0.21372 0.37037 0.21389 0.36157 C 0.21476 0.32824 0.21181 0.29792 0.18681 0.28287 C 0.17865 0.27801 0.17569 0.27731 0.16858 0.27477 C 0.13247 0.27639 0.13073 0.26921 0.11076 0.29491 C 0.10729 0.30741 0.10451 0.31875 0.10035 0.33148 C 0.10069 0.3537 0.09861 0.37639 0.10174 0.39815 C 0.10434 0.41458 0.12691 0.42176 0.13663 0.42431 C 0.15573 0.42153 0.175 0.42014 0.1941 0.4162 C 0.22101 0.41065 0.2441 0.36991 0.26233 0.3456 C 0.2658 0.33403 0.27083 0.32477 0.27465 0.31296 C 0.27691 0.29306 0.27882 0.26551 0.26528 0.25255 C 0.25816 0.23773 0.25087 0.23773 0.23976 0.23241 C 0.22587 0.2338 0.21215 0.2338 0.19878 0.23634 C 0.19358 0.23727 0.18559 0.24977 0.18368 0.25255 C 0.1816 0.25532 0.1776 0.26042 0.1776 0.26042 C 0.17552 0.26991 0.17083 0.27894 0.16684 0.28704 C 0.15677 0.32778 0.16163 0.35764 0.16545 0.4081 C 0.16597 0.41782 0.17378 0.42014 0.1776 0.42639 C 0.1941 0.45417 0.2191 0.47431 0.24583 0.48079 C 0.25417 0.48542 0.26285 0.48542 0.27135 0.48889 C 0.27795 0.48773 0.29184 0.48588 0.30017 0.48287 C 0.30625 0.48079 0.31094 0.47546 0.31684 0.47269 C 0.31997 0.46667 0.32378 0.46389 0.3276 0.45856 C 0.32813 0.45463 0.32795 0.45023 0.32917 0.4463 C 0.33056 0.44213 0.33524 0.43449 0.33524 0.43449 C 0.34132 0.41019 0.3099 0.40903 0.29878 0.40602 C 0.27135 0.40764 0.24184 0.39884 0.21684 0.41412 C 0.2066 0.4206 0.20243 0.42755 0.1941 0.43634 C 0.1908 0.44005 0.18368 0.4463 0.18368 0.4463 C 0.18038 0.45301 0.17708 0.45926 0.17292 0.46481 C 0.16875 0.48171 0.16007 0.49861 0.15955 0.51713 C 0.15903 0.52523 0.15955 0.53333 0.15955 0.54144 " pathEditMode="relative" ptsTypes="fffffffffffffffffffffffffffffffffffffffffffffffffffffffffffffffffffffffffffffA">
                                      <p:cBhvr>
                                        <p:cTn id="1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7.40741E-7 C 0.00209 0.00277 0.0033 0.00694 0.00608 0.0081 C 0.00851 0.00926 0.01111 0.00625 0.01372 0.00625 C 0.01927 0.00625 0.02483 0.0074 0.03039 0.0081 C 0.05035 0.01041 0.06962 0.01435 0.08941 0.01828 C 0.10052 0.02569 0.10469 0.02754 0.11511 0.0324 C 0.11997 0.03865 0.12327 0.04513 0.12882 0.05069 C 0.13629 0.07037 0.14323 0.08958 0.15313 0.10717 C 0.15504 0.11875 0.16372 0.13958 0.16372 0.13958 C 0.16754 0.1787 0.17448 0.22268 0.14844 0.24861 C 0.14427 0.24282 0.13889 0.2375 0.14844 0.22638 C 0.15087 0.22361 0.15452 0.22893 0.15764 0.23032 C 0.15921 0.23495 0.16025 0.24004 0.16216 0.24444 C 0.1632 0.24699 0.1658 0.24814 0.16667 0.25069 C 0.16789 0.25439 0.16736 0.25879 0.16823 0.26273 C 0.16945 0.26828 0.17136 0.27338 0.17275 0.27893 C 0.17483 0.2875 0.17882 0.30509 0.17882 0.30509 C 0.18195 0.34722 0.19236 0.40926 0.16823 0.44259 C 0.15834 0.43912 0.1599 0.43634 0.16216 0.4243 C 0.16823 0.42777 0.175 0.42939 0.18039 0.43449 C 0.20174 0.45439 0.20591 0.48634 0.2198 0.51319 C 0.22171 0.52939 0.22778 0.54351 0.23039 0.55972 C 0.23212 0.57037 0.2349 0.59189 0.2349 0.59189 C 0.23368 0.63287 0.23993 0.65185 0.21372 0.66875 C 0.20816 0.67615 0.1915 0.68564 0.18334 0.68888 C 0.10921 0.68703 0.12813 0.69467 0.09393 0.68287 C 0.08108 0.67176 0.0974 0.68518 0.0849 0.67685 C 0.08004 0.67361 0.07796 0.66921 0.07275 0.66666 C 0.06841 0.66088 0.06511 0.65393 0.06059 0.64861 C 0.05608 0.64328 0.05 0.63981 0.04549 0.63449 C 0.03681 0.6243 0.03143 0.61342 0.0198 0.61018 C 0.0132 0.60463 0.00764 0.60393 -2.22222E-6 0.60208 C -0.01319 0.60277 -0.02639 0.60162 -0.03941 0.60416 C -0.04878 0.60601 -0.06163 0.61967 -0.06823 0.62847 C -0.07239 0.64814 -0.07048 0.64328 -0.08489 0.64652 C -0.09149 0.65578 -0.10156 0.65694 -0.11059 0.65856 C -0.13055 0.66782 -0.15069 0.67453 -0.17118 0.68078 C -0.2 0.68009 -0.22882 0.68009 -0.25764 0.67893 C -0.27274 0.67824 -0.25885 0.67731 -0.26961 0.67291 C -0.2802 0.66851 -0.28194 0.67083 -0.28941 0.66666 C -0.30382 0.65856 -0.31701 0.64722 -0.33177 0.64051 C -0.33559 0.63541 -0.3342 0.63819 -0.33628 0.6324 " pathEditMode="relative" ptsTypes="fffffffffffffffffffffffffffffffffffffffffA">
                                      <p:cBhvr>
                                        <p:cTn id="1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2.96296E-6 C 0.00226 -0.00926 0.00313 -0.00926 -4.16667E-6 -0.02222 C -0.00121 -0.02708 -0.00955 -0.03588 -0.01215 -0.04051 C -0.02083 -0.05532 -0.03003 -0.06713 -0.04097 -0.07894 C -0.04548 -0.09167 -0.05017 -0.10532 -0.05764 -0.11528 C -0.06198 -0.13171 -0.07274 -0.14074 -0.07899 -0.15556 C -0.09548 -0.1963 -0.11458 -0.23611 -0.13177 -0.27685 C -0.14288 -0.30278 -0.14791 -0.33032 -0.15625 -0.35764 C -0.16128 -0.37523 -0.16041 -0.36458 -0.1651 -0.38403 C -0.16996 -0.40417 -0.1717 -0.42546 -0.17882 -0.44444 C -0.1783 -0.47477 -0.1875 -0.51227 -0.17274 -0.53542 C -0.16909 -0.5412 -0.1625 -0.5419 -0.15764 -0.5456 C -0.15156 -0.55718 -0.15798 -0.54699 -0.14566 -0.55764 C -0.1335 -0.56782 -0.13159 -0.5706 -0.11684 -0.57384 C -0.10937 -0.58357 -0.1033 -0.58079 -0.09392 -0.58403 C -0.09236 -0.58542 -0.09114 -0.58819 -0.08941 -0.58796 C -0.08125 -0.58727 -0.07326 -0.58495 -0.06527 -0.58194 C -0.06354 -0.58125 -0.05972 -0.57269 -0.0592 -0.57176 C -0.05451 -0.56319 -0.05208 -0.55486 -0.04843 -0.5456 C -0.04652 -0.53403 -0.04357 -0.52361 -0.03941 -0.51319 C -0.03802 -0.50301 -0.03611 -0.49306 -0.03489 -0.48287 C -0.03576 -0.45718 -0.02708 -0.42431 -0.05173 -0.43032 C -0.06267 -0.45093 -0.05694 -0.43935 -0.06823 -0.46482 C -0.07031 -0.46968 -0.07465 -0.47245 -0.07725 -0.47685 C -0.08125 -0.48333 -0.08663 -0.49537 -0.08941 -0.50301 C -0.09305 -0.51273 -0.09444 -0.52315 -0.09705 -0.53333 C -0.09548 -0.57546 -0.10399 -0.5706 -0.08646 -0.57778 C -0.0658 -0.57708 -0.04496 -0.57755 -0.0243 -0.57593 C -0.01319 -0.575 -0.00017 -0.5662 0.01059 -0.56181 C 0.01684 -0.55602 0.02483 -0.55278 0.03021 -0.5456 C 0.03247 -0.54259 0.03403 -0.53843 0.03629 -0.53542 C 0.0415 -0.52847 0.04532 -0.52546 0.05 -0.51736 C 0.05243 -0.50741 0.05591 -0.49722 0.06042 -0.48889 C 0.06007 -0.47269 0.06198 -0.45602 0.05903 -0.44051 C 0.05782 -0.43403 0.04844 -0.42639 0.04844 -0.42639 C 0.04236 -0.42778 0.03577 -0.42685 0.03021 -0.43032 C 0.01615 -0.43912 0.01216 -0.46505 0.00452 -0.48079 C 0.00504 -0.48958 0.00452 -0.49861 0.00608 -0.50718 C 0.00834 -0.51991 0.0224 -0.52292 0.03021 -0.52523 C 0.05139 -0.52407 0.0625 -0.52454 0.08004 -0.51736 C 0.08733 -0.51111 0.09479 -0.50532 0.10295 -0.50301 C 0.11198 -0.4912 0.12188 -0.48449 0.13334 -0.47685 C 0.13907 -0.47292 0.14202 -0.46574 0.14844 -0.46273 C 0.15556 -0.45602 0.16528 -0.44954 0.16962 -0.43843 C 0.1717 -0.43287 0.16962 -0.425 0.17275 -0.42037 C 0.17483 -0.41713 0.179 -0.41806 0.18177 -0.4162 C 0.20278 -0.40185 0.18386 -0.41343 0.19393 -0.40417 C 0.20226 -0.39653 0.21441 -0.39028 0.22413 -0.38796 C 0.22969 -0.38935 0.23698 -0.38634 0.2408 -0.3919 C 0.24393 -0.39653 0.24011 -0.40417 0.23941 -0.41019 C 0.23716 -0.42963 0.23768 -0.40394 0.23177 -0.43449 C 0.23125 -0.43727 0.23143 -0.44028 0.23021 -0.44259 C 0.22969 -0.44375 0.2283 -0.44259 0.22726 -0.44259 " pathEditMode="relative" ptsTypes="ffffffffffffffffffffffffffffffffffffffffffffffffffffA">
                                      <p:cBhvr>
                                        <p:cTn id="2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6 6.2963E-6 C 0.00105 -0.00138 0.00278 -0.00231 0.00296 -0.00416 C 0.00383 -0.01458 -0.00051 -0.03564 -0.00903 -0.0405 C -0.01146 -0.04189 -0.01424 -0.04143 -0.01666 -0.04235 C -0.02413 -0.04513 -0.03194 -0.0493 -0.0394 -0.05254 C -0.0519 -0.0581 -0.06354 -0.06018 -0.0757 -0.06666 C -0.08229 -0.06597 -0.08941 -0.06805 -0.09549 -0.06458 C -0.0974 -0.06342 -0.09479 -0.05902 -0.09393 -0.05648 C -0.08889 -0.04305 -0.079 -0.04421 -0.06962 -0.0405 C -0.04062 -0.04282 -0.04688 -0.03472 -0.04097 -0.06064 C -0.04322 -0.09027 -0.05103 -0.10833 -0.07275 -0.11921 C -0.079 -0.12222 -0.08594 -0.12314 -0.09236 -0.12523 C -0.09445 -0.12592 -0.09844 -0.12731 -0.09844 -0.12731 C -0.10799 -0.13564 -0.09757 -0.12777 -0.11511 -0.13333 C -0.11771 -0.13425 -0.12014 -0.13657 -0.12275 -0.13749 C -0.12622 -0.13865 -0.12986 -0.13865 -0.13334 -0.13935 C -0.13594 -0.13981 -0.13837 -0.14073 -0.14098 -0.14143 C -0.14497 -0.14259 -0.15295 -0.14536 -0.15295 -0.14536 C -0.18629 -0.14398 -0.19653 -0.15833 -0.20452 -0.12731 C -0.20348 -0.12198 -0.20313 -0.1162 -0.20157 -0.1111 C -0.19966 -0.10485 -0.19184 -0.10231 -0.18785 -0.10092 C -0.17518 -0.09675 -0.16285 -0.09189 -0.15 -0.08888 C -0.14132 -0.0905 -0.13733 -0.09097 -0.13039 -0.09698 C -0.12483 -0.10763 -0.12361 -0.11898 -0.12118 -0.13124 C -0.12066 -0.14004 -0.12084 -0.14907 -0.11962 -0.15763 C -0.11927 -0.15995 -0.11667 -0.16134 -0.11667 -0.16365 C -0.11615 -0.17777 -0.11337 -0.19629 -0.12431 -0.20416 C -0.12761 -0.20648 -0.13143 -0.20671 -0.1349 -0.2081 C -0.14618 -0.20648 -0.15608 -0.2081 -0.15608 -0.18981 L -0.15 -0.20208 " pathEditMode="relative" ptsTypes="ffffffffffffffffffffffffffffAA">
                                      <p:cBhvr>
                                        <p:cTn id="2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1.11111E-6 C 0.01666 0.01088 0.03194 0.00741 0.05 0.00602 C 0.06007 0.00254 0.06336 -0.00579 0.06666 -0.01829 C 0.06805 -0.03634 0.075 -0.06806 0.06059 -0.08079 C 0.05555 -0.08519 0.05121 -0.08634 0.04548 -0.08889 C 0.01614 -0.08496 0.01753 -0.09398 0.01059 -0.06667 C 0.01163 -0.05718 0.01163 -0.04746 0.01371 -0.03843 C 0.01527 -0.03171 0.02066 -0.03171 0.0243 -0.03033 C 0.03541 -0.02593 0.04409 -0.0213 0.05607 -0.01829 C 0.06927 -0.01968 0.08246 -0.01968 0.09548 -0.02222 C 0.09809 -0.02269 0.10538 -0.03681 0.10607 -0.03843 C 0.11336 -0.05324 0.11475 -0.06945 0.11666 -0.08681 C 0.11597 -0.1044 0.12083 -0.13264 0.10451 -0.13935 C 0.09739 -0.14607 0.08975 -0.14884 0.08628 -0.13542 C 0.08802 -0.0963 0.08211 -0.10046 0.10295 -0.09097 C 0.11215 -0.09259 0.12291 -0.08959 0.13038 -0.09699 C 0.13316 -0.09977 0.13784 -0.10718 0.13784 -0.10718 C 0.14531 -0.13611 0.13385 -0.15972 0.11215 -0.15972 " pathEditMode="relative" ptsTypes="fffffffffffffffffA">
                                      <p:cBhvr>
                                        <p:cTn id="3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052 -0.00463 C 0.01945 -0.01042 0.03716 -0.025 0.05556 -0.03681 C 0.05938 -0.0419 0.06389 -0.04607 0.06771 -0.05116 C 0.07518 -0.06111 0.06997 -0.05695 0.07518 -0.06922 C 0.07587 -0.07084 0.07743 -0.07176 0.0783 -0.07338 C 0.08264 -0.08195 0.08594 -0.09236 0.08889 -0.10162 C 0.08941 -0.10486 0.08941 -0.10857 0.09045 -0.11158 C 0.09097 -0.11343 0.09306 -0.11389 0.09341 -0.11574 C 0.09462 -0.12107 0.09445 -0.12662 0.09497 -0.13195 C 0.09393 -0.14537 0.0941 -0.15903 0.09184 -0.17223 C 0.09115 -0.17686 0.08351 -0.18079 0.08125 -0.18241 C 0.07483 -0.18727 0.06875 -0.18936 0.06163 -0.19236 C 0.05903 -0.19167 0.05469 -0.19375 0.054 -0.19051 C 0.05278 -0.18473 0.05868 -0.17801 0.06163 -0.17431 C 0.06476 -0.16574 0.06858 -0.16065 0.07379 -0.15417 C 0.09566 -0.15556 0.104 -0.15047 0.1132 -0.17431 C 0.11493 -0.18403 0.11771 -0.1926 0.11927 -0.20255 C 0.11823 -0.23797 0.12327 -0.25649 0.10851 -0.28125 C 0.10538 -0.29607 0.10209 -0.30371 0.09497 -0.31574 C 0.0908 -0.33218 0.08334 -0.34445 0.0783 -0.36019 C 0.07466 -0.37199 0.07709 -0.3676 0.07222 -0.37431 C 0.06997 -0.38264 0.07118 -0.38102 0.06459 -0.38843 C 0.05035 -0.4044 0.05261 -0.39861 0.03594 -0.40463 C -0.00364 -0.39792 0.02275 -0.40301 0.004 -0.39445 C -0.00573 -0.38149 -0.01354 -0.37292 -0.01875 -0.35602 C -0.01823 -0.34838 -0.02014 -0.33287 -0.01406 -0.3257 C -0.00729 -0.31783 -0.00416 -0.31736 0.004 -0.31366 C 0.00556 -0.31297 0.00851 -0.31158 0.00851 -0.31135 C 0.01806 -0.31227 0.02778 -0.3125 0.03733 -0.31366 C 0.0507 -0.31528 0.05625 -0.33866 0.06007 -0.35209 C 0.06337 -0.38635 0.06563 -0.39468 0.06163 -0.43287 C 0.06111 -0.43866 0.05035 -0.46389 0.04792 -0.46922 C 0.03663 -0.53496 -0.01666 -0.53033 -0.05659 -0.5338 C -0.07482 -0.53311 -0.09305 -0.5338 -0.11111 -0.53195 C -0.11788 -0.53125 -0.12934 -0.51829 -0.13837 -0.51574 C -0.14687 -0.50741 -0.15677 -0.50162 -0.16406 -0.49144 C -0.16354 -0.4713 -0.16354 -0.45093 -0.16267 -0.43079 C -0.16232 -0.42338 -0.1592 -0.42338 -0.15503 -0.41875 C -0.14566 -0.40811 -0.13489 -0.40348 -0.12326 -0.39861 C -0.1125 -0.39977 -0.1059 -0.39746 -0.09896 -0.40672 C -0.09705 -0.41389 -0.09392 -0.41991 -0.09149 -0.42686 C -0.09253 -0.43426 -0.09236 -0.44213 -0.09444 -0.44908 C -0.096 -0.45486 -0.10746 -0.45787 -0.11111 -0.45903 C -0.12778 -0.45834 -0.14444 -0.4588 -0.16111 -0.45718 C -0.1835 -0.45486 -0.18663 -0.41922 -0.196 -0.40047 C -0.20087 -0.37223 -0.19948 -0.38357 -0.196 -0.3257 C -0.19548 -0.31621 -0.18993 -0.30787 -0.18993 -0.29746 " pathEditMode="relative" rAng="0" ptsTypes="ffffffffffffffffffffffffffffffffffffffffffffffA">
                                      <p:cBhvr>
                                        <p:cTn id="3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837" y="-2652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1712" b="68623"/>
          <a:stretch/>
        </p:blipFill>
        <p:spPr>
          <a:xfrm>
            <a:off x="703008" y="710607"/>
            <a:ext cx="1565651" cy="1194718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7426" b="45041"/>
          <a:stretch/>
        </p:blipFill>
        <p:spPr>
          <a:xfrm>
            <a:off x="1103099" y="2204864"/>
            <a:ext cx="933843" cy="1408615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7824" b="78296"/>
          <a:stretch/>
        </p:blipFill>
        <p:spPr>
          <a:xfrm>
            <a:off x="1095014" y="3908373"/>
            <a:ext cx="950014" cy="95107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9122" b="68435"/>
          <a:stretch/>
        </p:blipFill>
        <p:spPr>
          <a:xfrm>
            <a:off x="857486" y="5228658"/>
            <a:ext cx="1256696" cy="1067143"/>
          </a:xfrm>
          <a:prstGeom prst="rect">
            <a:avLst/>
          </a:prstGeom>
        </p:spPr>
      </p:pic>
      <p:sp>
        <p:nvSpPr>
          <p:cNvPr id="7" name="Obdélník 6"/>
          <p:cNvSpPr/>
          <p:nvPr/>
        </p:nvSpPr>
        <p:spPr>
          <a:xfrm>
            <a:off x="3010063" y="1171946"/>
            <a:ext cx="1296144" cy="504056"/>
          </a:xfrm>
          <a:prstGeom prst="rect">
            <a:avLst/>
          </a:prstGeom>
          <a:solidFill>
            <a:srgbClr val="F67AC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arm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5796136" y="1171946"/>
            <a:ext cx="1296144" cy="504056"/>
          </a:xfrm>
          <a:prstGeom prst="rect">
            <a:avLst/>
          </a:prstGeom>
          <a:solidFill>
            <a:srgbClr val="F67AC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head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4389869" y="1171946"/>
            <a:ext cx="1296144" cy="504056"/>
          </a:xfrm>
          <a:prstGeom prst="rect">
            <a:avLst/>
          </a:prstGeom>
          <a:solidFill>
            <a:srgbClr val="F67AC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hand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3203848" y="4149080"/>
            <a:ext cx="1296144" cy="504056"/>
          </a:xfrm>
          <a:prstGeom prst="rect">
            <a:avLst/>
          </a:prstGeom>
          <a:solidFill>
            <a:srgbClr val="F67AC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shoulder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6012160" y="2636912"/>
            <a:ext cx="1296144" cy="504056"/>
          </a:xfrm>
          <a:prstGeom prst="rect">
            <a:avLst/>
          </a:prstGeom>
          <a:solidFill>
            <a:srgbClr val="F67AC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arm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4611007" y="2636912"/>
            <a:ext cx="1296144" cy="504056"/>
          </a:xfrm>
          <a:prstGeom prst="rect">
            <a:avLst/>
          </a:prstGeom>
          <a:solidFill>
            <a:srgbClr val="F67AC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neck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3162463" y="2636912"/>
            <a:ext cx="1296144" cy="504056"/>
          </a:xfrm>
          <a:prstGeom prst="rect">
            <a:avLst/>
          </a:prstGeom>
          <a:solidFill>
            <a:srgbClr val="F67AC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head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6012160" y="4131882"/>
            <a:ext cx="1296144" cy="504056"/>
          </a:xfrm>
          <a:prstGeom prst="rect">
            <a:avLst/>
          </a:prstGeom>
          <a:solidFill>
            <a:srgbClr val="F67AC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foot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4611007" y="4145339"/>
            <a:ext cx="1296144" cy="504056"/>
          </a:xfrm>
          <a:prstGeom prst="rect">
            <a:avLst/>
          </a:prstGeom>
          <a:solidFill>
            <a:srgbClr val="F67AC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knee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5984985" y="5510201"/>
            <a:ext cx="1296144" cy="504056"/>
          </a:xfrm>
          <a:prstGeom prst="rect">
            <a:avLst/>
          </a:prstGeom>
          <a:solidFill>
            <a:srgbClr val="F67AC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hand</a:t>
            </a:r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4572000" y="5510201"/>
            <a:ext cx="1296144" cy="504056"/>
          </a:xfrm>
          <a:prstGeom prst="rect">
            <a:avLst/>
          </a:prstGeom>
          <a:solidFill>
            <a:srgbClr val="F67AC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shoulder</a:t>
            </a:r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>
            <a:off x="3203848" y="5510201"/>
            <a:ext cx="1296144" cy="504056"/>
          </a:xfrm>
          <a:prstGeom prst="rect">
            <a:avLst/>
          </a:prstGeom>
          <a:solidFill>
            <a:srgbClr val="F67AC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leg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67543" y="260648"/>
            <a:ext cx="31905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Vyber správnou možnost</a:t>
            </a:r>
            <a:endParaRPr lang="cs-CZ" dirty="0"/>
          </a:p>
        </p:txBody>
      </p:sp>
      <p:sp>
        <p:nvSpPr>
          <p:cNvPr id="20" name="Ovál 19">
            <a:hlinkClick r:id="" action="ppaction://hlinkshowjump?jump=nextslide"/>
          </p:cNvPr>
          <p:cNvSpPr/>
          <p:nvPr/>
        </p:nvSpPr>
        <p:spPr>
          <a:xfrm>
            <a:off x="8172400" y="5734556"/>
            <a:ext cx="504056" cy="444876"/>
          </a:xfrm>
          <a:prstGeom prst="ellipse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bg1">
                    <a:lumMod val="95000"/>
                  </a:schemeClr>
                </a:solidFill>
              </a:rPr>
              <a:t>»</a:t>
            </a:r>
            <a:endParaRPr lang="cs-CZ" dirty="0">
              <a:solidFill>
                <a:schemeClr val="bg1">
                  <a:lumMod val="9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805001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1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  <p:bldLst>
      <p:bldP spid="8" grpId="0" animBg="1"/>
      <p:bldP spid="11" grpId="0" animBg="1"/>
      <p:bldP spid="15" grpId="0" animBg="1"/>
      <p:bldP spid="1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707678"/>
          </a:xfrm>
        </p:spPr>
        <p:txBody>
          <a:bodyPr/>
          <a:lstStyle/>
          <a:p>
            <a:pPr algn="ctr"/>
            <a:r>
              <a:rPr lang="cs-CZ" dirty="0" err="1" smtClean="0"/>
              <a:t>vocabulary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2"/>
          </p:nvPr>
        </p:nvSpPr>
        <p:spPr>
          <a:xfrm>
            <a:off x="457200" y="1484784"/>
            <a:ext cx="3657600" cy="4763616"/>
          </a:xfrm>
        </p:spPr>
        <p:txBody>
          <a:bodyPr/>
          <a:lstStyle/>
          <a:p>
            <a:r>
              <a:rPr lang="cs-CZ" dirty="0" smtClean="0"/>
              <a:t>body</a:t>
            </a:r>
          </a:p>
          <a:p>
            <a:r>
              <a:rPr lang="cs-CZ" dirty="0" err="1" smtClean="0"/>
              <a:t>head</a:t>
            </a:r>
            <a:endParaRPr lang="cs-CZ" dirty="0" smtClean="0"/>
          </a:p>
          <a:p>
            <a:r>
              <a:rPr lang="cs-CZ" dirty="0" err="1" smtClean="0"/>
              <a:t>arm</a:t>
            </a:r>
            <a:endParaRPr lang="cs-CZ" dirty="0" smtClean="0"/>
          </a:p>
          <a:p>
            <a:r>
              <a:rPr lang="cs-CZ" dirty="0" smtClean="0"/>
              <a:t>hand</a:t>
            </a:r>
          </a:p>
          <a:p>
            <a:r>
              <a:rPr lang="cs-CZ" dirty="0" smtClean="0"/>
              <a:t>leg</a:t>
            </a:r>
          </a:p>
          <a:p>
            <a:r>
              <a:rPr lang="cs-CZ" dirty="0" err="1" smtClean="0"/>
              <a:t>foot</a:t>
            </a:r>
            <a:endParaRPr lang="cs-CZ" dirty="0" smtClean="0"/>
          </a:p>
          <a:p>
            <a:r>
              <a:rPr lang="cs-CZ" dirty="0" err="1" smtClean="0"/>
              <a:t>neck</a:t>
            </a:r>
            <a:endParaRPr lang="cs-CZ" dirty="0" smtClean="0"/>
          </a:p>
          <a:p>
            <a:r>
              <a:rPr lang="cs-CZ" dirty="0" err="1" smtClean="0"/>
              <a:t>shoulder</a:t>
            </a:r>
            <a:endParaRPr lang="cs-CZ" dirty="0" smtClean="0"/>
          </a:p>
          <a:p>
            <a:r>
              <a:rPr lang="cs-CZ" dirty="0" err="1" smtClean="0"/>
              <a:t>knee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4"/>
          </p:nvPr>
        </p:nvSpPr>
        <p:spPr>
          <a:xfrm>
            <a:off x="4371975" y="1484784"/>
            <a:ext cx="3657600" cy="4763616"/>
          </a:xfrm>
        </p:spPr>
        <p:txBody>
          <a:bodyPr/>
          <a:lstStyle/>
          <a:p>
            <a:r>
              <a:rPr lang="cs-CZ" dirty="0" smtClean="0"/>
              <a:t>tělo</a:t>
            </a:r>
          </a:p>
          <a:p>
            <a:r>
              <a:rPr lang="cs-CZ" dirty="0" smtClean="0"/>
              <a:t>hlava</a:t>
            </a:r>
          </a:p>
          <a:p>
            <a:r>
              <a:rPr lang="cs-CZ" dirty="0" smtClean="0"/>
              <a:t>paže</a:t>
            </a:r>
          </a:p>
          <a:p>
            <a:r>
              <a:rPr lang="cs-CZ" dirty="0" smtClean="0"/>
              <a:t>ruka</a:t>
            </a:r>
          </a:p>
          <a:p>
            <a:r>
              <a:rPr lang="cs-CZ" dirty="0" smtClean="0"/>
              <a:t>noha</a:t>
            </a:r>
          </a:p>
          <a:p>
            <a:r>
              <a:rPr lang="cs-CZ" dirty="0" smtClean="0"/>
              <a:t>chodidlo</a:t>
            </a:r>
          </a:p>
          <a:p>
            <a:r>
              <a:rPr lang="cs-CZ" dirty="0" smtClean="0"/>
              <a:t>krk</a:t>
            </a:r>
          </a:p>
          <a:p>
            <a:r>
              <a:rPr lang="cs-CZ" dirty="0" smtClean="0"/>
              <a:t>rameno</a:t>
            </a:r>
          </a:p>
          <a:p>
            <a:r>
              <a:rPr lang="cs-CZ" dirty="0" smtClean="0"/>
              <a:t>koleno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95304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2"/>
          <p:cNvSpPr txBox="1"/>
          <p:nvPr/>
        </p:nvSpPr>
        <p:spPr>
          <a:xfrm>
            <a:off x="1259632" y="548680"/>
            <a:ext cx="4932953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/>
              <a:t>Obrázky jsou z webové galerie </a:t>
            </a:r>
            <a:endParaRPr lang="cs-CZ" dirty="0" smtClean="0"/>
          </a:p>
          <a:p>
            <a:r>
              <a:rPr lang="cs-CZ" dirty="0" smtClean="0"/>
              <a:t>http</a:t>
            </a:r>
            <a:r>
              <a:rPr lang="cs-CZ" dirty="0"/>
              <a:t>://office.microsoft.com/cs-cz/images/?CTT=97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799683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129</TotalTime>
  <Words>59</Words>
  <Application>Microsoft Office PowerPoint</Application>
  <PresentationFormat>Předvádění na obrazovce (4:3)</PresentationFormat>
  <Paragraphs>45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Arkýř</vt:lpstr>
      <vt:lpstr>Prezentace aplikace PowerPoint</vt:lpstr>
      <vt:lpstr>Prezentace aplikace PowerPoint</vt:lpstr>
      <vt:lpstr>Prezentace aplikace PowerPoint</vt:lpstr>
      <vt:lpstr>vocabulary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1Sl1</dc:creator>
  <cp:lastModifiedBy>1SLC</cp:lastModifiedBy>
  <cp:revision>24</cp:revision>
  <dcterms:created xsi:type="dcterms:W3CDTF">2011-03-03T11:56:28Z</dcterms:created>
  <dcterms:modified xsi:type="dcterms:W3CDTF">2011-09-23T09:35:12Z</dcterms:modified>
</cp:coreProperties>
</file>