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2" r:id="rId4"/>
    <p:sldId id="261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VY_32_INOVACE_09_ANIMALS II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Ivana Veselá</a:t>
            </a:r>
            <a:endParaRPr lang="cs-CZ" dirty="0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565" y="851437"/>
            <a:ext cx="2730275" cy="1812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3070"/>
            <a:ext cx="1806322" cy="2708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686" y="3545504"/>
            <a:ext cx="1782090" cy="2687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81578"/>
            <a:ext cx="1800200" cy="2699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078" y="493899"/>
            <a:ext cx="2016224" cy="306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89040"/>
            <a:ext cx="1818344" cy="2726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eagle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parrot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giraffe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ostrich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penguin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lion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monkey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hippo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crocodile</a:t>
            </a:r>
            <a:endParaRPr lang="cs-CZ" dirty="0" smtClean="0"/>
          </a:p>
          <a:p>
            <a:r>
              <a:rPr lang="cs-CZ" dirty="0" smtClean="0"/>
              <a:t>a zebra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orel</a:t>
            </a:r>
          </a:p>
          <a:p>
            <a:r>
              <a:rPr lang="cs-CZ" dirty="0" smtClean="0"/>
              <a:t>papoušek</a:t>
            </a:r>
          </a:p>
          <a:p>
            <a:r>
              <a:rPr lang="cs-CZ" dirty="0" smtClean="0"/>
              <a:t>žirafa</a:t>
            </a:r>
          </a:p>
          <a:p>
            <a:r>
              <a:rPr lang="cs-CZ" dirty="0" smtClean="0"/>
              <a:t>pštros</a:t>
            </a:r>
          </a:p>
          <a:p>
            <a:r>
              <a:rPr lang="cs-CZ" dirty="0" smtClean="0"/>
              <a:t>slon</a:t>
            </a:r>
          </a:p>
          <a:p>
            <a:r>
              <a:rPr lang="cs-CZ" dirty="0" smtClean="0"/>
              <a:t>tučňák</a:t>
            </a:r>
          </a:p>
          <a:p>
            <a:r>
              <a:rPr lang="cs-CZ" dirty="0" smtClean="0"/>
              <a:t>lev</a:t>
            </a:r>
          </a:p>
          <a:p>
            <a:r>
              <a:rPr lang="cs-CZ" dirty="0" smtClean="0"/>
              <a:t>opice</a:t>
            </a:r>
          </a:p>
          <a:p>
            <a:r>
              <a:rPr lang="cs-CZ" dirty="0" smtClean="0"/>
              <a:t>hroch</a:t>
            </a:r>
          </a:p>
          <a:p>
            <a:r>
              <a:rPr lang="cs-CZ" dirty="0" smtClean="0"/>
              <a:t>krokodýl</a:t>
            </a:r>
          </a:p>
          <a:p>
            <a:r>
              <a:rPr lang="cs-CZ" dirty="0" smtClean="0"/>
              <a:t>zebra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470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67544" y="672538"/>
            <a:ext cx="1368152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a</a:t>
            </a:r>
            <a:endParaRPr lang="cs-CZ" sz="6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93765" y="3356992"/>
            <a:ext cx="1368152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 smtClean="0"/>
              <a:t>an</a:t>
            </a:r>
            <a:endParaRPr lang="cs-CZ" sz="6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1979712" y="696380"/>
            <a:ext cx="3901040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 smtClean="0"/>
              <a:t>penguin</a:t>
            </a:r>
            <a:endParaRPr lang="cs-CZ" sz="60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1979712" y="3356992"/>
            <a:ext cx="4055819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 smtClean="0"/>
              <a:t>eagle</a:t>
            </a:r>
            <a:endParaRPr lang="cs-CZ" sz="6000" b="1" dirty="0"/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46868"/>
            <a:ext cx="1297683" cy="1946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74504"/>
            <a:ext cx="1862304" cy="1235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678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99120" y="692696"/>
            <a:ext cx="3657600" cy="658368"/>
          </a:xfrm>
        </p:spPr>
        <p:txBody>
          <a:bodyPr/>
          <a:lstStyle/>
          <a:p>
            <a:pPr algn="ctr"/>
            <a:r>
              <a:rPr lang="cs-CZ" sz="4400" dirty="0" smtClean="0"/>
              <a:t>a</a:t>
            </a:r>
            <a:endParaRPr lang="cs-CZ" sz="4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291372" y="692696"/>
            <a:ext cx="3657600" cy="658368"/>
          </a:xfrm>
        </p:spPr>
        <p:txBody>
          <a:bodyPr/>
          <a:lstStyle/>
          <a:p>
            <a:pPr algn="ctr"/>
            <a:r>
              <a:rPr lang="cs-CZ" sz="4400" dirty="0" err="1" smtClean="0"/>
              <a:t>an</a:t>
            </a:r>
            <a:endParaRPr lang="cs-CZ" sz="4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709423" y="4808302"/>
            <a:ext cx="1764196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parrot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572000" y="4808302"/>
            <a:ext cx="1908212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penguin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827584" y="5517232"/>
            <a:ext cx="1855440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monkey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911246" y="4808302"/>
            <a:ext cx="1743115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ostrich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552220" y="4805420"/>
            <a:ext cx="1548172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lion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503885" y="5466006"/>
            <a:ext cx="1713892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hippo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771800" y="5466006"/>
            <a:ext cx="1676756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eagle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300192" y="5466006"/>
            <a:ext cx="1834868" cy="5760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elephant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55576" y="188640"/>
            <a:ext cx="3252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Přiřazuj slovíčka ke členům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44444E-6 L 0.47048 -0.48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524" y="-2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44444E-6 L -0.14462 -0.484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40" y="-2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44444E-6 L -0.35625 -0.3796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12" y="-18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59259E-6 L -0.54532 -0.2844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74" y="-1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037E-6 L 0.06406 -0.2937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4" y="-1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11111E-6 L 0.27066 -0.454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24" y="-22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11111E-6 L -0.33819 -0.1814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10" y="-9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11111E-6 L -0.13177 -0.3284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97" y="-1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49329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Obrázky jsou z webové galerie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://office.microsoft.com/cs-cz/images/?CTT=97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67937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109</TotalTime>
  <Words>70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Vocabulary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ucitel</cp:lastModifiedBy>
  <cp:revision>22</cp:revision>
  <dcterms:created xsi:type="dcterms:W3CDTF">2011-03-03T11:56:28Z</dcterms:created>
  <dcterms:modified xsi:type="dcterms:W3CDTF">2011-09-23T09:39:42Z</dcterms:modified>
</cp:coreProperties>
</file>