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VY_32_INOVACE_010_MY_ROOM</a:t>
            </a:r>
          </a:p>
          <a:p>
            <a:pPr algn="r"/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Ivana Veselá</a:t>
            </a:r>
            <a:endParaRPr lang="cs-CZ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cap="none" dirty="0" err="1" smtClean="0"/>
              <a:t>Vocabulary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836712"/>
            <a:ext cx="3657600" cy="5472608"/>
          </a:xfrm>
        </p:spPr>
        <p:txBody>
          <a:bodyPr>
            <a:normAutofit fontScale="70000" lnSpcReduction="20000"/>
          </a:bodyPr>
          <a:lstStyle/>
          <a:p>
            <a:r>
              <a:rPr lang="cs-CZ" dirty="0" err="1" smtClean="0"/>
              <a:t>ball</a:t>
            </a:r>
            <a:endParaRPr lang="cs-CZ" dirty="0" smtClean="0"/>
          </a:p>
          <a:p>
            <a:r>
              <a:rPr lang="cs-CZ" dirty="0" err="1" smtClean="0"/>
              <a:t>bed</a:t>
            </a:r>
            <a:endParaRPr lang="cs-CZ" dirty="0" smtClean="0"/>
          </a:p>
          <a:p>
            <a:r>
              <a:rPr lang="cs-CZ" dirty="0" err="1" smtClean="0"/>
              <a:t>picture</a:t>
            </a:r>
            <a:endParaRPr lang="cs-CZ" dirty="0" smtClean="0"/>
          </a:p>
          <a:p>
            <a:r>
              <a:rPr lang="cs-CZ" dirty="0" err="1" smtClean="0"/>
              <a:t>book</a:t>
            </a:r>
            <a:endParaRPr lang="cs-CZ" dirty="0" smtClean="0"/>
          </a:p>
          <a:p>
            <a:r>
              <a:rPr lang="cs-CZ" dirty="0" err="1" smtClean="0"/>
              <a:t>desk</a:t>
            </a:r>
            <a:endParaRPr lang="cs-CZ" dirty="0" smtClean="0"/>
          </a:p>
          <a:p>
            <a:r>
              <a:rPr lang="cs-CZ" dirty="0" smtClean="0"/>
              <a:t>lamp</a:t>
            </a:r>
          </a:p>
          <a:p>
            <a:r>
              <a:rPr lang="cs-CZ" dirty="0" smtClean="0"/>
              <a:t>piano</a:t>
            </a:r>
          </a:p>
          <a:p>
            <a:r>
              <a:rPr lang="cs-CZ" dirty="0" err="1" smtClean="0"/>
              <a:t>toy</a:t>
            </a:r>
            <a:endParaRPr lang="cs-CZ" dirty="0" smtClean="0"/>
          </a:p>
          <a:p>
            <a:r>
              <a:rPr lang="cs-CZ" dirty="0" smtClean="0"/>
              <a:t>plant</a:t>
            </a:r>
          </a:p>
          <a:p>
            <a:r>
              <a:rPr lang="cs-CZ" dirty="0" err="1" smtClean="0"/>
              <a:t>cat</a:t>
            </a:r>
            <a:endParaRPr lang="cs-CZ" dirty="0" smtClean="0"/>
          </a:p>
          <a:p>
            <a:r>
              <a:rPr lang="cs-CZ" dirty="0" smtClean="0"/>
              <a:t>mobil</a:t>
            </a:r>
          </a:p>
          <a:p>
            <a:r>
              <a:rPr lang="cs-CZ" dirty="0" err="1" smtClean="0"/>
              <a:t>carpet</a:t>
            </a:r>
            <a:endParaRPr lang="cs-CZ" dirty="0" smtClean="0"/>
          </a:p>
          <a:p>
            <a:r>
              <a:rPr lang="cs-CZ" dirty="0" err="1" smtClean="0"/>
              <a:t>clock</a:t>
            </a:r>
            <a:endParaRPr lang="cs-CZ" dirty="0" smtClean="0"/>
          </a:p>
          <a:p>
            <a:r>
              <a:rPr lang="cs-CZ" dirty="0" err="1" smtClean="0"/>
              <a:t>bear</a:t>
            </a:r>
            <a:endParaRPr lang="cs-CZ" dirty="0" smtClean="0"/>
          </a:p>
          <a:p>
            <a:r>
              <a:rPr lang="cs-CZ" dirty="0" err="1" smtClean="0"/>
              <a:t>doll</a:t>
            </a:r>
            <a:endParaRPr lang="cs-CZ" dirty="0" smtClean="0"/>
          </a:p>
          <a:p>
            <a:r>
              <a:rPr lang="cs-CZ" dirty="0" err="1" smtClean="0"/>
              <a:t>radio</a:t>
            </a:r>
            <a:endParaRPr lang="cs-CZ" dirty="0" smtClean="0"/>
          </a:p>
          <a:p>
            <a:r>
              <a:rPr lang="cs-CZ" dirty="0" err="1" smtClean="0"/>
              <a:t>wardrobe</a:t>
            </a:r>
            <a:endParaRPr lang="cs-CZ" dirty="0" smtClean="0"/>
          </a:p>
          <a:p>
            <a:r>
              <a:rPr lang="cs-CZ" dirty="0" err="1" smtClean="0"/>
              <a:t>computer</a:t>
            </a:r>
            <a:endParaRPr lang="cs-CZ" dirty="0" smtClean="0"/>
          </a:p>
          <a:p>
            <a:r>
              <a:rPr lang="cs-CZ" dirty="0" err="1" smtClean="0"/>
              <a:t>clothes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836712"/>
            <a:ext cx="3657600" cy="554461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míč</a:t>
            </a:r>
          </a:p>
          <a:p>
            <a:r>
              <a:rPr lang="cs-CZ" dirty="0" smtClean="0"/>
              <a:t>postel</a:t>
            </a:r>
          </a:p>
          <a:p>
            <a:r>
              <a:rPr lang="cs-CZ" dirty="0" smtClean="0"/>
              <a:t>obrázek</a:t>
            </a:r>
          </a:p>
          <a:p>
            <a:r>
              <a:rPr lang="cs-CZ" dirty="0" smtClean="0"/>
              <a:t>kniha</a:t>
            </a:r>
          </a:p>
          <a:p>
            <a:r>
              <a:rPr lang="cs-CZ" dirty="0" smtClean="0"/>
              <a:t>stůl</a:t>
            </a:r>
          </a:p>
          <a:p>
            <a:r>
              <a:rPr lang="cs-CZ" dirty="0" smtClean="0"/>
              <a:t>lampa</a:t>
            </a:r>
          </a:p>
          <a:p>
            <a:r>
              <a:rPr lang="cs-CZ" dirty="0" smtClean="0"/>
              <a:t>piano</a:t>
            </a:r>
          </a:p>
          <a:p>
            <a:r>
              <a:rPr lang="cs-CZ" dirty="0" smtClean="0"/>
              <a:t>hračka</a:t>
            </a:r>
          </a:p>
          <a:p>
            <a:r>
              <a:rPr lang="cs-CZ" dirty="0" smtClean="0"/>
              <a:t>rostlina</a:t>
            </a:r>
          </a:p>
          <a:p>
            <a:r>
              <a:rPr lang="cs-CZ" dirty="0" smtClean="0"/>
              <a:t>kočka</a:t>
            </a:r>
          </a:p>
          <a:p>
            <a:r>
              <a:rPr lang="cs-CZ" dirty="0" smtClean="0"/>
              <a:t>mobilní telefon</a:t>
            </a:r>
          </a:p>
          <a:p>
            <a:r>
              <a:rPr lang="cs-CZ" dirty="0" smtClean="0"/>
              <a:t>koberec</a:t>
            </a:r>
          </a:p>
          <a:p>
            <a:r>
              <a:rPr lang="cs-CZ" dirty="0" smtClean="0"/>
              <a:t>hodiny</a:t>
            </a:r>
          </a:p>
          <a:p>
            <a:r>
              <a:rPr lang="cs-CZ" dirty="0" smtClean="0"/>
              <a:t>medvěd</a:t>
            </a:r>
          </a:p>
          <a:p>
            <a:r>
              <a:rPr lang="cs-CZ" dirty="0" smtClean="0"/>
              <a:t>panenka</a:t>
            </a:r>
          </a:p>
          <a:p>
            <a:r>
              <a:rPr lang="cs-CZ" dirty="0" err="1" smtClean="0"/>
              <a:t>radio</a:t>
            </a:r>
            <a:endParaRPr lang="cs-CZ" dirty="0" smtClean="0"/>
          </a:p>
          <a:p>
            <a:r>
              <a:rPr lang="cs-CZ" dirty="0" smtClean="0"/>
              <a:t>šatní skříň</a:t>
            </a:r>
          </a:p>
          <a:p>
            <a:r>
              <a:rPr lang="cs-CZ" dirty="0" smtClean="0"/>
              <a:t>počítač</a:t>
            </a:r>
          </a:p>
          <a:p>
            <a:r>
              <a:rPr lang="cs-CZ" dirty="0" smtClean="0"/>
              <a:t>oblečení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792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6253658"/>
              </p:ext>
            </p:extLst>
          </p:nvPr>
        </p:nvGraphicFramePr>
        <p:xfrm>
          <a:off x="683568" y="848530"/>
          <a:ext cx="4248475" cy="402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6225"/>
                <a:gridCol w="386225"/>
                <a:gridCol w="386225"/>
                <a:gridCol w="386225"/>
                <a:gridCol w="386225"/>
                <a:gridCol w="386225"/>
                <a:gridCol w="386225"/>
                <a:gridCol w="386225"/>
                <a:gridCol w="386225"/>
                <a:gridCol w="386225"/>
                <a:gridCol w="386225"/>
              </a:tblGrid>
              <a:tr h="345873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45873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  <a:tr h="345873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345873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45873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  <a:tr h="345873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●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45873"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45873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45873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45873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345873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83568" y="476672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Vylušti si </a:t>
            </a:r>
            <a:r>
              <a:rPr lang="cs-CZ" dirty="0" err="1" smtClean="0"/>
              <a:t>osmisměrku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846004"/>
            <a:ext cx="21602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ball</a:t>
            </a:r>
            <a:r>
              <a:rPr lang="cs-CZ" dirty="0" smtClean="0"/>
              <a:t>, basket, </a:t>
            </a:r>
            <a:r>
              <a:rPr lang="cs-CZ" dirty="0" err="1" smtClean="0"/>
              <a:t>bed</a:t>
            </a:r>
            <a:r>
              <a:rPr lang="cs-CZ" dirty="0" smtClean="0"/>
              <a:t>, </a:t>
            </a:r>
            <a:r>
              <a:rPr lang="cs-CZ" dirty="0" err="1" smtClean="0"/>
              <a:t>bookcase</a:t>
            </a:r>
            <a:r>
              <a:rPr lang="cs-CZ" dirty="0" smtClean="0"/>
              <a:t>, </a:t>
            </a:r>
            <a:r>
              <a:rPr lang="cs-CZ" dirty="0" err="1" smtClean="0"/>
              <a:t>books</a:t>
            </a:r>
            <a:r>
              <a:rPr lang="cs-CZ" dirty="0" smtClean="0"/>
              <a:t>, </a:t>
            </a:r>
            <a:r>
              <a:rPr lang="cs-CZ" dirty="0" err="1" smtClean="0"/>
              <a:t>carpet</a:t>
            </a:r>
            <a:r>
              <a:rPr lang="cs-CZ" dirty="0" smtClean="0"/>
              <a:t>, </a:t>
            </a:r>
            <a:r>
              <a:rPr lang="cs-CZ" dirty="0" err="1" smtClean="0"/>
              <a:t>cat</a:t>
            </a:r>
            <a:r>
              <a:rPr lang="cs-CZ" dirty="0" smtClean="0"/>
              <a:t>, </a:t>
            </a:r>
            <a:r>
              <a:rPr lang="cs-CZ" dirty="0" err="1" smtClean="0"/>
              <a:t>clock</a:t>
            </a:r>
            <a:r>
              <a:rPr lang="cs-CZ" dirty="0" smtClean="0"/>
              <a:t>, </a:t>
            </a:r>
            <a:r>
              <a:rPr lang="cs-CZ" dirty="0" err="1" smtClean="0"/>
              <a:t>clothes</a:t>
            </a:r>
            <a:r>
              <a:rPr lang="cs-CZ" dirty="0" smtClean="0"/>
              <a:t>, </a:t>
            </a:r>
            <a:r>
              <a:rPr lang="cs-CZ" dirty="0" err="1" smtClean="0"/>
              <a:t>computer</a:t>
            </a:r>
            <a:r>
              <a:rPr lang="cs-CZ" dirty="0" smtClean="0"/>
              <a:t>, </a:t>
            </a:r>
            <a:r>
              <a:rPr lang="cs-CZ" dirty="0" err="1" smtClean="0"/>
              <a:t>desk</a:t>
            </a:r>
            <a:r>
              <a:rPr lang="cs-CZ" dirty="0" smtClean="0"/>
              <a:t>, lamp, mobil, </a:t>
            </a:r>
            <a:r>
              <a:rPr lang="cs-CZ" dirty="0" err="1" smtClean="0"/>
              <a:t>mug</a:t>
            </a:r>
            <a:r>
              <a:rPr lang="cs-CZ" dirty="0" smtClean="0"/>
              <a:t>, </a:t>
            </a:r>
            <a:r>
              <a:rPr lang="cs-CZ" dirty="0" err="1" smtClean="0"/>
              <a:t>other</a:t>
            </a:r>
            <a:r>
              <a:rPr lang="cs-CZ" dirty="0" smtClean="0"/>
              <a:t>, </a:t>
            </a:r>
            <a:r>
              <a:rPr lang="cs-CZ" dirty="0" err="1" smtClean="0"/>
              <a:t>pet</a:t>
            </a:r>
            <a:r>
              <a:rPr lang="cs-CZ" dirty="0" smtClean="0"/>
              <a:t>, </a:t>
            </a:r>
            <a:r>
              <a:rPr lang="cs-CZ" dirty="0" err="1" smtClean="0"/>
              <a:t>photo</a:t>
            </a:r>
            <a:r>
              <a:rPr lang="cs-CZ" dirty="0" smtClean="0"/>
              <a:t>, piano, </a:t>
            </a:r>
            <a:r>
              <a:rPr lang="cs-CZ" dirty="0" err="1" smtClean="0"/>
              <a:t>picture</a:t>
            </a:r>
            <a:r>
              <a:rPr lang="cs-CZ" dirty="0" smtClean="0"/>
              <a:t>, </a:t>
            </a:r>
            <a:r>
              <a:rPr lang="cs-CZ" dirty="0" err="1" smtClean="0"/>
              <a:t>plants</a:t>
            </a:r>
            <a:r>
              <a:rPr lang="cs-CZ" dirty="0" smtClean="0"/>
              <a:t>, </a:t>
            </a:r>
            <a:r>
              <a:rPr lang="cs-CZ" dirty="0" err="1" smtClean="0"/>
              <a:t>plush</a:t>
            </a:r>
            <a:r>
              <a:rPr lang="cs-CZ" dirty="0" smtClean="0"/>
              <a:t> </a:t>
            </a:r>
            <a:r>
              <a:rPr lang="cs-CZ" dirty="0" err="1" smtClean="0"/>
              <a:t>bear</a:t>
            </a:r>
            <a:r>
              <a:rPr lang="cs-CZ" dirty="0" smtClean="0"/>
              <a:t>, </a:t>
            </a:r>
            <a:r>
              <a:rPr lang="cs-CZ" dirty="0" err="1" smtClean="0"/>
              <a:t>radio</a:t>
            </a:r>
            <a:r>
              <a:rPr lang="cs-CZ" dirty="0" smtClean="0"/>
              <a:t>, </a:t>
            </a:r>
            <a:r>
              <a:rPr lang="cs-CZ" dirty="0" err="1" smtClean="0"/>
              <a:t>toys</a:t>
            </a:r>
            <a:r>
              <a:rPr lang="cs-CZ" dirty="0" smtClean="0"/>
              <a:t>, </a:t>
            </a:r>
            <a:r>
              <a:rPr lang="cs-CZ" dirty="0" err="1" smtClean="0"/>
              <a:t>wardrobe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244607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_ _ _ _ _   _ _ _ _ _ _ _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1097" name="Skupina 1096"/>
          <p:cNvGrpSpPr/>
          <p:nvPr/>
        </p:nvGrpSpPr>
        <p:grpSpPr>
          <a:xfrm>
            <a:off x="5411651" y="5215349"/>
            <a:ext cx="2177170" cy="1294221"/>
            <a:chOff x="5292725" y="4868863"/>
            <a:chExt cx="2422526" cy="1362075"/>
          </a:xfrm>
        </p:grpSpPr>
        <p:sp>
          <p:nvSpPr>
            <p:cNvPr id="7" name="AutoShape 4"/>
            <p:cNvSpPr>
              <a:spLocks noChangeAspect="1" noChangeArrowheads="1" noTextEdit="1"/>
            </p:cNvSpPr>
            <p:nvPr/>
          </p:nvSpPr>
          <p:spPr bwMode="auto">
            <a:xfrm>
              <a:off x="5292725" y="4868863"/>
              <a:ext cx="2422525" cy="13620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auto">
            <a:xfrm>
              <a:off x="5292725" y="4868863"/>
              <a:ext cx="2414588" cy="1362075"/>
            </a:xfrm>
            <a:custGeom>
              <a:avLst/>
              <a:gdLst>
                <a:gd name="T0" fmla="*/ 930 w 1521"/>
                <a:gd name="T1" fmla="*/ 0 h 858"/>
                <a:gd name="T2" fmla="*/ 800 w 1521"/>
                <a:gd name="T3" fmla="*/ 15 h 858"/>
                <a:gd name="T4" fmla="*/ 702 w 1521"/>
                <a:gd name="T5" fmla="*/ 41 h 858"/>
                <a:gd name="T6" fmla="*/ 641 w 1521"/>
                <a:gd name="T7" fmla="*/ 60 h 858"/>
                <a:gd name="T8" fmla="*/ 458 w 1521"/>
                <a:gd name="T9" fmla="*/ 91 h 858"/>
                <a:gd name="T10" fmla="*/ 347 w 1521"/>
                <a:gd name="T11" fmla="*/ 98 h 858"/>
                <a:gd name="T12" fmla="*/ 270 w 1521"/>
                <a:gd name="T13" fmla="*/ 106 h 858"/>
                <a:gd name="T14" fmla="*/ 185 w 1521"/>
                <a:gd name="T15" fmla="*/ 127 h 858"/>
                <a:gd name="T16" fmla="*/ 103 w 1521"/>
                <a:gd name="T17" fmla="*/ 165 h 858"/>
                <a:gd name="T18" fmla="*/ 37 w 1521"/>
                <a:gd name="T19" fmla="*/ 215 h 858"/>
                <a:gd name="T20" fmla="*/ 2 w 1521"/>
                <a:gd name="T21" fmla="*/ 279 h 858"/>
                <a:gd name="T22" fmla="*/ 2 w 1521"/>
                <a:gd name="T23" fmla="*/ 328 h 858"/>
                <a:gd name="T24" fmla="*/ 39 w 1521"/>
                <a:gd name="T25" fmla="*/ 406 h 858"/>
                <a:gd name="T26" fmla="*/ 95 w 1521"/>
                <a:gd name="T27" fmla="*/ 471 h 858"/>
                <a:gd name="T28" fmla="*/ 180 w 1521"/>
                <a:gd name="T29" fmla="*/ 540 h 858"/>
                <a:gd name="T30" fmla="*/ 286 w 1521"/>
                <a:gd name="T31" fmla="*/ 602 h 858"/>
                <a:gd name="T32" fmla="*/ 347 w 1521"/>
                <a:gd name="T33" fmla="*/ 646 h 858"/>
                <a:gd name="T34" fmla="*/ 381 w 1521"/>
                <a:gd name="T35" fmla="*/ 708 h 858"/>
                <a:gd name="T36" fmla="*/ 389 w 1521"/>
                <a:gd name="T37" fmla="*/ 751 h 858"/>
                <a:gd name="T38" fmla="*/ 410 w 1521"/>
                <a:gd name="T39" fmla="*/ 791 h 858"/>
                <a:gd name="T40" fmla="*/ 450 w 1521"/>
                <a:gd name="T41" fmla="*/ 822 h 858"/>
                <a:gd name="T42" fmla="*/ 503 w 1521"/>
                <a:gd name="T43" fmla="*/ 844 h 858"/>
                <a:gd name="T44" fmla="*/ 567 w 1521"/>
                <a:gd name="T45" fmla="*/ 855 h 858"/>
                <a:gd name="T46" fmla="*/ 636 w 1521"/>
                <a:gd name="T47" fmla="*/ 858 h 858"/>
                <a:gd name="T48" fmla="*/ 755 w 1521"/>
                <a:gd name="T49" fmla="*/ 847 h 858"/>
                <a:gd name="T50" fmla="*/ 864 w 1521"/>
                <a:gd name="T51" fmla="*/ 816 h 858"/>
                <a:gd name="T52" fmla="*/ 922 w 1521"/>
                <a:gd name="T53" fmla="*/ 783 h 858"/>
                <a:gd name="T54" fmla="*/ 1062 w 1521"/>
                <a:gd name="T55" fmla="*/ 700 h 858"/>
                <a:gd name="T56" fmla="*/ 1153 w 1521"/>
                <a:gd name="T57" fmla="*/ 671 h 858"/>
                <a:gd name="T58" fmla="*/ 1203 w 1521"/>
                <a:gd name="T59" fmla="*/ 667 h 858"/>
                <a:gd name="T60" fmla="*/ 1293 w 1521"/>
                <a:gd name="T61" fmla="*/ 659 h 858"/>
                <a:gd name="T62" fmla="*/ 1375 w 1521"/>
                <a:gd name="T63" fmla="*/ 643 h 858"/>
                <a:gd name="T64" fmla="*/ 1447 w 1521"/>
                <a:gd name="T65" fmla="*/ 615 h 858"/>
                <a:gd name="T66" fmla="*/ 1494 w 1521"/>
                <a:gd name="T67" fmla="*/ 581 h 858"/>
                <a:gd name="T68" fmla="*/ 1521 w 1521"/>
                <a:gd name="T69" fmla="*/ 538 h 858"/>
                <a:gd name="T70" fmla="*/ 1518 w 1521"/>
                <a:gd name="T71" fmla="*/ 504 h 858"/>
                <a:gd name="T72" fmla="*/ 1479 w 1521"/>
                <a:gd name="T73" fmla="*/ 447 h 858"/>
                <a:gd name="T74" fmla="*/ 1375 w 1521"/>
                <a:gd name="T75" fmla="*/ 343 h 858"/>
                <a:gd name="T76" fmla="*/ 1325 w 1521"/>
                <a:gd name="T77" fmla="*/ 279 h 858"/>
                <a:gd name="T78" fmla="*/ 1314 w 1521"/>
                <a:gd name="T79" fmla="*/ 245 h 858"/>
                <a:gd name="T80" fmla="*/ 1322 w 1521"/>
                <a:gd name="T81" fmla="*/ 196 h 858"/>
                <a:gd name="T82" fmla="*/ 1328 w 1521"/>
                <a:gd name="T83" fmla="*/ 144 h 858"/>
                <a:gd name="T84" fmla="*/ 1304 w 1521"/>
                <a:gd name="T85" fmla="*/ 90 h 858"/>
                <a:gd name="T86" fmla="*/ 1261 w 1521"/>
                <a:gd name="T87" fmla="*/ 55 h 858"/>
                <a:gd name="T88" fmla="*/ 1211 w 1521"/>
                <a:gd name="T89" fmla="*/ 34 h 858"/>
                <a:gd name="T90" fmla="*/ 1139 w 1521"/>
                <a:gd name="T91" fmla="*/ 16 h 858"/>
                <a:gd name="T92" fmla="*/ 1081 w 1521"/>
                <a:gd name="T93" fmla="*/ 6 h 858"/>
                <a:gd name="T94" fmla="*/ 959 w 1521"/>
                <a:gd name="T95" fmla="*/ 0 h 8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21" h="858">
                  <a:moveTo>
                    <a:pt x="959" y="0"/>
                  </a:moveTo>
                  <a:lnTo>
                    <a:pt x="959" y="0"/>
                  </a:lnTo>
                  <a:lnTo>
                    <a:pt x="930" y="0"/>
                  </a:lnTo>
                  <a:lnTo>
                    <a:pt x="901" y="2"/>
                  </a:lnTo>
                  <a:lnTo>
                    <a:pt x="848" y="6"/>
                  </a:lnTo>
                  <a:lnTo>
                    <a:pt x="800" y="15"/>
                  </a:lnTo>
                  <a:lnTo>
                    <a:pt x="760" y="23"/>
                  </a:lnTo>
                  <a:lnTo>
                    <a:pt x="729" y="33"/>
                  </a:lnTo>
                  <a:lnTo>
                    <a:pt x="702" y="41"/>
                  </a:lnTo>
                  <a:lnTo>
                    <a:pt x="673" y="54"/>
                  </a:lnTo>
                  <a:lnTo>
                    <a:pt x="673" y="54"/>
                  </a:lnTo>
                  <a:lnTo>
                    <a:pt x="641" y="60"/>
                  </a:lnTo>
                  <a:lnTo>
                    <a:pt x="564" y="75"/>
                  </a:lnTo>
                  <a:lnTo>
                    <a:pt x="514" y="83"/>
                  </a:lnTo>
                  <a:lnTo>
                    <a:pt x="458" y="91"/>
                  </a:lnTo>
                  <a:lnTo>
                    <a:pt x="403" y="96"/>
                  </a:lnTo>
                  <a:lnTo>
                    <a:pt x="347" y="98"/>
                  </a:lnTo>
                  <a:lnTo>
                    <a:pt x="347" y="98"/>
                  </a:lnTo>
                  <a:lnTo>
                    <a:pt x="323" y="98"/>
                  </a:lnTo>
                  <a:lnTo>
                    <a:pt x="297" y="101"/>
                  </a:lnTo>
                  <a:lnTo>
                    <a:pt x="270" y="106"/>
                  </a:lnTo>
                  <a:lnTo>
                    <a:pt x="241" y="111"/>
                  </a:lnTo>
                  <a:lnTo>
                    <a:pt x="214" y="119"/>
                  </a:lnTo>
                  <a:lnTo>
                    <a:pt x="185" y="127"/>
                  </a:lnTo>
                  <a:lnTo>
                    <a:pt x="156" y="139"/>
                  </a:lnTo>
                  <a:lnTo>
                    <a:pt x="130" y="150"/>
                  </a:lnTo>
                  <a:lnTo>
                    <a:pt x="103" y="165"/>
                  </a:lnTo>
                  <a:lnTo>
                    <a:pt x="79" y="179"/>
                  </a:lnTo>
                  <a:lnTo>
                    <a:pt x="55" y="196"/>
                  </a:lnTo>
                  <a:lnTo>
                    <a:pt x="37" y="215"/>
                  </a:lnTo>
                  <a:lnTo>
                    <a:pt x="21" y="235"/>
                  </a:lnTo>
                  <a:lnTo>
                    <a:pt x="10" y="256"/>
                  </a:lnTo>
                  <a:lnTo>
                    <a:pt x="2" y="279"/>
                  </a:lnTo>
                  <a:lnTo>
                    <a:pt x="0" y="303"/>
                  </a:lnTo>
                  <a:lnTo>
                    <a:pt x="0" y="303"/>
                  </a:lnTo>
                  <a:lnTo>
                    <a:pt x="2" y="328"/>
                  </a:lnTo>
                  <a:lnTo>
                    <a:pt x="8" y="352"/>
                  </a:lnTo>
                  <a:lnTo>
                    <a:pt x="21" y="378"/>
                  </a:lnTo>
                  <a:lnTo>
                    <a:pt x="39" y="406"/>
                  </a:lnTo>
                  <a:lnTo>
                    <a:pt x="39" y="406"/>
                  </a:lnTo>
                  <a:lnTo>
                    <a:pt x="66" y="442"/>
                  </a:lnTo>
                  <a:lnTo>
                    <a:pt x="95" y="471"/>
                  </a:lnTo>
                  <a:lnTo>
                    <a:pt x="124" y="498"/>
                  </a:lnTo>
                  <a:lnTo>
                    <a:pt x="153" y="520"/>
                  </a:lnTo>
                  <a:lnTo>
                    <a:pt x="180" y="540"/>
                  </a:lnTo>
                  <a:lnTo>
                    <a:pt x="209" y="558"/>
                  </a:lnTo>
                  <a:lnTo>
                    <a:pt x="262" y="587"/>
                  </a:lnTo>
                  <a:lnTo>
                    <a:pt x="286" y="602"/>
                  </a:lnTo>
                  <a:lnTo>
                    <a:pt x="307" y="615"/>
                  </a:lnTo>
                  <a:lnTo>
                    <a:pt x="328" y="630"/>
                  </a:lnTo>
                  <a:lnTo>
                    <a:pt x="347" y="646"/>
                  </a:lnTo>
                  <a:lnTo>
                    <a:pt x="360" y="664"/>
                  </a:lnTo>
                  <a:lnTo>
                    <a:pt x="373" y="684"/>
                  </a:lnTo>
                  <a:lnTo>
                    <a:pt x="381" y="708"/>
                  </a:lnTo>
                  <a:lnTo>
                    <a:pt x="387" y="736"/>
                  </a:lnTo>
                  <a:lnTo>
                    <a:pt x="387" y="736"/>
                  </a:lnTo>
                  <a:lnTo>
                    <a:pt x="389" y="751"/>
                  </a:lnTo>
                  <a:lnTo>
                    <a:pt x="395" y="765"/>
                  </a:lnTo>
                  <a:lnTo>
                    <a:pt x="400" y="778"/>
                  </a:lnTo>
                  <a:lnTo>
                    <a:pt x="410" y="791"/>
                  </a:lnTo>
                  <a:lnTo>
                    <a:pt x="421" y="803"/>
                  </a:lnTo>
                  <a:lnTo>
                    <a:pt x="434" y="813"/>
                  </a:lnTo>
                  <a:lnTo>
                    <a:pt x="450" y="822"/>
                  </a:lnTo>
                  <a:lnTo>
                    <a:pt x="466" y="830"/>
                  </a:lnTo>
                  <a:lnTo>
                    <a:pt x="485" y="837"/>
                  </a:lnTo>
                  <a:lnTo>
                    <a:pt x="503" y="844"/>
                  </a:lnTo>
                  <a:lnTo>
                    <a:pt x="524" y="848"/>
                  </a:lnTo>
                  <a:lnTo>
                    <a:pt x="546" y="852"/>
                  </a:lnTo>
                  <a:lnTo>
                    <a:pt x="567" y="855"/>
                  </a:lnTo>
                  <a:lnTo>
                    <a:pt x="588" y="857"/>
                  </a:lnTo>
                  <a:lnTo>
                    <a:pt x="636" y="858"/>
                  </a:lnTo>
                  <a:lnTo>
                    <a:pt x="636" y="858"/>
                  </a:lnTo>
                  <a:lnTo>
                    <a:pt x="676" y="857"/>
                  </a:lnTo>
                  <a:lnTo>
                    <a:pt x="715" y="853"/>
                  </a:lnTo>
                  <a:lnTo>
                    <a:pt x="755" y="847"/>
                  </a:lnTo>
                  <a:lnTo>
                    <a:pt x="792" y="839"/>
                  </a:lnTo>
                  <a:lnTo>
                    <a:pt x="829" y="827"/>
                  </a:lnTo>
                  <a:lnTo>
                    <a:pt x="864" y="816"/>
                  </a:lnTo>
                  <a:lnTo>
                    <a:pt x="896" y="801"/>
                  </a:lnTo>
                  <a:lnTo>
                    <a:pt x="922" y="783"/>
                  </a:lnTo>
                  <a:lnTo>
                    <a:pt x="922" y="783"/>
                  </a:lnTo>
                  <a:lnTo>
                    <a:pt x="978" y="749"/>
                  </a:lnTo>
                  <a:lnTo>
                    <a:pt x="1023" y="721"/>
                  </a:lnTo>
                  <a:lnTo>
                    <a:pt x="1062" y="700"/>
                  </a:lnTo>
                  <a:lnTo>
                    <a:pt x="1097" y="687"/>
                  </a:lnTo>
                  <a:lnTo>
                    <a:pt x="1126" y="677"/>
                  </a:lnTo>
                  <a:lnTo>
                    <a:pt x="1153" y="671"/>
                  </a:lnTo>
                  <a:lnTo>
                    <a:pt x="1176" y="667"/>
                  </a:lnTo>
                  <a:lnTo>
                    <a:pt x="1203" y="667"/>
                  </a:lnTo>
                  <a:lnTo>
                    <a:pt x="1203" y="667"/>
                  </a:lnTo>
                  <a:lnTo>
                    <a:pt x="1232" y="666"/>
                  </a:lnTo>
                  <a:lnTo>
                    <a:pt x="1264" y="662"/>
                  </a:lnTo>
                  <a:lnTo>
                    <a:pt x="1293" y="659"/>
                  </a:lnTo>
                  <a:lnTo>
                    <a:pt x="1322" y="654"/>
                  </a:lnTo>
                  <a:lnTo>
                    <a:pt x="1349" y="649"/>
                  </a:lnTo>
                  <a:lnTo>
                    <a:pt x="1375" y="643"/>
                  </a:lnTo>
                  <a:lnTo>
                    <a:pt x="1402" y="635"/>
                  </a:lnTo>
                  <a:lnTo>
                    <a:pt x="1426" y="625"/>
                  </a:lnTo>
                  <a:lnTo>
                    <a:pt x="1447" y="615"/>
                  </a:lnTo>
                  <a:lnTo>
                    <a:pt x="1465" y="605"/>
                  </a:lnTo>
                  <a:lnTo>
                    <a:pt x="1481" y="594"/>
                  </a:lnTo>
                  <a:lnTo>
                    <a:pt x="1494" y="581"/>
                  </a:lnTo>
                  <a:lnTo>
                    <a:pt x="1508" y="568"/>
                  </a:lnTo>
                  <a:lnTo>
                    <a:pt x="1516" y="553"/>
                  </a:lnTo>
                  <a:lnTo>
                    <a:pt x="1521" y="538"/>
                  </a:lnTo>
                  <a:lnTo>
                    <a:pt x="1521" y="522"/>
                  </a:lnTo>
                  <a:lnTo>
                    <a:pt x="1521" y="522"/>
                  </a:lnTo>
                  <a:lnTo>
                    <a:pt x="1518" y="504"/>
                  </a:lnTo>
                  <a:lnTo>
                    <a:pt x="1510" y="486"/>
                  </a:lnTo>
                  <a:lnTo>
                    <a:pt x="1497" y="467"/>
                  </a:lnTo>
                  <a:lnTo>
                    <a:pt x="1479" y="447"/>
                  </a:lnTo>
                  <a:lnTo>
                    <a:pt x="1479" y="447"/>
                  </a:lnTo>
                  <a:lnTo>
                    <a:pt x="1402" y="372"/>
                  </a:lnTo>
                  <a:lnTo>
                    <a:pt x="1375" y="343"/>
                  </a:lnTo>
                  <a:lnTo>
                    <a:pt x="1354" y="318"/>
                  </a:lnTo>
                  <a:lnTo>
                    <a:pt x="1338" y="297"/>
                  </a:lnTo>
                  <a:lnTo>
                    <a:pt x="1325" y="279"/>
                  </a:lnTo>
                  <a:lnTo>
                    <a:pt x="1317" y="261"/>
                  </a:lnTo>
                  <a:lnTo>
                    <a:pt x="1314" y="245"/>
                  </a:lnTo>
                  <a:lnTo>
                    <a:pt x="1314" y="245"/>
                  </a:lnTo>
                  <a:lnTo>
                    <a:pt x="1314" y="237"/>
                  </a:lnTo>
                  <a:lnTo>
                    <a:pt x="1317" y="225"/>
                  </a:lnTo>
                  <a:lnTo>
                    <a:pt x="1322" y="196"/>
                  </a:lnTo>
                  <a:lnTo>
                    <a:pt x="1325" y="179"/>
                  </a:lnTo>
                  <a:lnTo>
                    <a:pt x="1328" y="163"/>
                  </a:lnTo>
                  <a:lnTo>
                    <a:pt x="1328" y="144"/>
                  </a:lnTo>
                  <a:lnTo>
                    <a:pt x="1322" y="126"/>
                  </a:lnTo>
                  <a:lnTo>
                    <a:pt x="1314" y="108"/>
                  </a:lnTo>
                  <a:lnTo>
                    <a:pt x="1304" y="90"/>
                  </a:lnTo>
                  <a:lnTo>
                    <a:pt x="1285" y="72"/>
                  </a:lnTo>
                  <a:lnTo>
                    <a:pt x="1275" y="64"/>
                  </a:lnTo>
                  <a:lnTo>
                    <a:pt x="1261" y="55"/>
                  </a:lnTo>
                  <a:lnTo>
                    <a:pt x="1245" y="47"/>
                  </a:lnTo>
                  <a:lnTo>
                    <a:pt x="1229" y="41"/>
                  </a:lnTo>
                  <a:lnTo>
                    <a:pt x="1211" y="34"/>
                  </a:lnTo>
                  <a:lnTo>
                    <a:pt x="1190" y="28"/>
                  </a:lnTo>
                  <a:lnTo>
                    <a:pt x="1166" y="21"/>
                  </a:lnTo>
                  <a:lnTo>
                    <a:pt x="1139" y="16"/>
                  </a:lnTo>
                  <a:lnTo>
                    <a:pt x="1113" y="11"/>
                  </a:lnTo>
                  <a:lnTo>
                    <a:pt x="1081" y="6"/>
                  </a:lnTo>
                  <a:lnTo>
                    <a:pt x="1081" y="6"/>
                  </a:lnTo>
                  <a:lnTo>
                    <a:pt x="1017" y="2"/>
                  </a:lnTo>
                  <a:lnTo>
                    <a:pt x="959" y="0"/>
                  </a:lnTo>
                  <a:lnTo>
                    <a:pt x="95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auto">
            <a:xfrm>
              <a:off x="5305425" y="4876801"/>
              <a:ext cx="2389188" cy="1349375"/>
            </a:xfrm>
            <a:custGeom>
              <a:avLst/>
              <a:gdLst>
                <a:gd name="T0" fmla="*/ 922 w 1505"/>
                <a:gd name="T1" fmla="*/ 0 h 850"/>
                <a:gd name="T2" fmla="*/ 792 w 1505"/>
                <a:gd name="T3" fmla="*/ 13 h 850"/>
                <a:gd name="T4" fmla="*/ 694 w 1505"/>
                <a:gd name="T5" fmla="*/ 41 h 850"/>
                <a:gd name="T6" fmla="*/ 636 w 1505"/>
                <a:gd name="T7" fmla="*/ 59 h 850"/>
                <a:gd name="T8" fmla="*/ 453 w 1505"/>
                <a:gd name="T9" fmla="*/ 90 h 850"/>
                <a:gd name="T10" fmla="*/ 342 w 1505"/>
                <a:gd name="T11" fmla="*/ 96 h 850"/>
                <a:gd name="T12" fmla="*/ 267 w 1505"/>
                <a:gd name="T13" fmla="*/ 103 h 850"/>
                <a:gd name="T14" fmla="*/ 183 w 1505"/>
                <a:gd name="T15" fmla="*/ 125 h 850"/>
                <a:gd name="T16" fmla="*/ 100 w 1505"/>
                <a:gd name="T17" fmla="*/ 161 h 850"/>
                <a:gd name="T18" fmla="*/ 37 w 1505"/>
                <a:gd name="T19" fmla="*/ 212 h 850"/>
                <a:gd name="T20" fmla="*/ 2 w 1505"/>
                <a:gd name="T21" fmla="*/ 276 h 850"/>
                <a:gd name="T22" fmla="*/ 0 w 1505"/>
                <a:gd name="T23" fmla="*/ 323 h 850"/>
                <a:gd name="T24" fmla="*/ 37 w 1505"/>
                <a:gd name="T25" fmla="*/ 401 h 850"/>
                <a:gd name="T26" fmla="*/ 92 w 1505"/>
                <a:gd name="T27" fmla="*/ 466 h 850"/>
                <a:gd name="T28" fmla="*/ 180 w 1505"/>
                <a:gd name="T29" fmla="*/ 533 h 850"/>
                <a:gd name="T30" fmla="*/ 283 w 1505"/>
                <a:gd name="T31" fmla="*/ 595 h 850"/>
                <a:gd name="T32" fmla="*/ 342 w 1505"/>
                <a:gd name="T33" fmla="*/ 639 h 850"/>
                <a:gd name="T34" fmla="*/ 376 w 1505"/>
                <a:gd name="T35" fmla="*/ 700 h 850"/>
                <a:gd name="T36" fmla="*/ 384 w 1505"/>
                <a:gd name="T37" fmla="*/ 742 h 850"/>
                <a:gd name="T38" fmla="*/ 405 w 1505"/>
                <a:gd name="T39" fmla="*/ 783 h 850"/>
                <a:gd name="T40" fmla="*/ 445 w 1505"/>
                <a:gd name="T41" fmla="*/ 812 h 850"/>
                <a:gd name="T42" fmla="*/ 498 w 1505"/>
                <a:gd name="T43" fmla="*/ 834 h 850"/>
                <a:gd name="T44" fmla="*/ 559 w 1505"/>
                <a:gd name="T45" fmla="*/ 845 h 850"/>
                <a:gd name="T46" fmla="*/ 628 w 1505"/>
                <a:gd name="T47" fmla="*/ 850 h 850"/>
                <a:gd name="T48" fmla="*/ 744 w 1505"/>
                <a:gd name="T49" fmla="*/ 839 h 850"/>
                <a:gd name="T50" fmla="*/ 853 w 1505"/>
                <a:gd name="T51" fmla="*/ 806 h 850"/>
                <a:gd name="T52" fmla="*/ 914 w 1505"/>
                <a:gd name="T53" fmla="*/ 775 h 850"/>
                <a:gd name="T54" fmla="*/ 1052 w 1505"/>
                <a:gd name="T55" fmla="*/ 693 h 850"/>
                <a:gd name="T56" fmla="*/ 1139 w 1505"/>
                <a:gd name="T57" fmla="*/ 664 h 850"/>
                <a:gd name="T58" fmla="*/ 1190 w 1505"/>
                <a:gd name="T59" fmla="*/ 659 h 850"/>
                <a:gd name="T60" fmla="*/ 1280 w 1505"/>
                <a:gd name="T61" fmla="*/ 653 h 850"/>
                <a:gd name="T62" fmla="*/ 1362 w 1505"/>
                <a:gd name="T63" fmla="*/ 635 h 850"/>
                <a:gd name="T64" fmla="*/ 1431 w 1505"/>
                <a:gd name="T65" fmla="*/ 608 h 850"/>
                <a:gd name="T66" fmla="*/ 1481 w 1505"/>
                <a:gd name="T67" fmla="*/ 574 h 850"/>
                <a:gd name="T68" fmla="*/ 1505 w 1505"/>
                <a:gd name="T69" fmla="*/ 533 h 850"/>
                <a:gd name="T70" fmla="*/ 1502 w 1505"/>
                <a:gd name="T71" fmla="*/ 499 h 850"/>
                <a:gd name="T72" fmla="*/ 1463 w 1505"/>
                <a:gd name="T73" fmla="*/ 440 h 850"/>
                <a:gd name="T74" fmla="*/ 1362 w 1505"/>
                <a:gd name="T75" fmla="*/ 339 h 850"/>
                <a:gd name="T76" fmla="*/ 1312 w 1505"/>
                <a:gd name="T77" fmla="*/ 274 h 850"/>
                <a:gd name="T78" fmla="*/ 1301 w 1505"/>
                <a:gd name="T79" fmla="*/ 243 h 850"/>
                <a:gd name="T80" fmla="*/ 1309 w 1505"/>
                <a:gd name="T81" fmla="*/ 194 h 850"/>
                <a:gd name="T82" fmla="*/ 1314 w 1505"/>
                <a:gd name="T83" fmla="*/ 142 h 850"/>
                <a:gd name="T84" fmla="*/ 1290 w 1505"/>
                <a:gd name="T85" fmla="*/ 88 h 850"/>
                <a:gd name="T86" fmla="*/ 1248 w 1505"/>
                <a:gd name="T87" fmla="*/ 54 h 850"/>
                <a:gd name="T88" fmla="*/ 1198 w 1505"/>
                <a:gd name="T89" fmla="*/ 32 h 850"/>
                <a:gd name="T90" fmla="*/ 1129 w 1505"/>
                <a:gd name="T91" fmla="*/ 15 h 850"/>
                <a:gd name="T92" fmla="*/ 1070 w 1505"/>
                <a:gd name="T93" fmla="*/ 6 h 850"/>
                <a:gd name="T94" fmla="*/ 954 w 1505"/>
                <a:gd name="T95" fmla="*/ 0 h 8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505" h="850">
                  <a:moveTo>
                    <a:pt x="954" y="0"/>
                  </a:moveTo>
                  <a:lnTo>
                    <a:pt x="954" y="0"/>
                  </a:lnTo>
                  <a:lnTo>
                    <a:pt x="922" y="0"/>
                  </a:lnTo>
                  <a:lnTo>
                    <a:pt x="893" y="1"/>
                  </a:lnTo>
                  <a:lnTo>
                    <a:pt x="840" y="6"/>
                  </a:lnTo>
                  <a:lnTo>
                    <a:pt x="792" y="13"/>
                  </a:lnTo>
                  <a:lnTo>
                    <a:pt x="752" y="23"/>
                  </a:lnTo>
                  <a:lnTo>
                    <a:pt x="721" y="31"/>
                  </a:lnTo>
                  <a:lnTo>
                    <a:pt x="694" y="41"/>
                  </a:lnTo>
                  <a:lnTo>
                    <a:pt x="665" y="52"/>
                  </a:lnTo>
                  <a:lnTo>
                    <a:pt x="665" y="52"/>
                  </a:lnTo>
                  <a:lnTo>
                    <a:pt x="636" y="59"/>
                  </a:lnTo>
                  <a:lnTo>
                    <a:pt x="559" y="75"/>
                  </a:lnTo>
                  <a:lnTo>
                    <a:pt x="509" y="81"/>
                  </a:lnTo>
                  <a:lnTo>
                    <a:pt x="453" y="90"/>
                  </a:lnTo>
                  <a:lnTo>
                    <a:pt x="397" y="94"/>
                  </a:lnTo>
                  <a:lnTo>
                    <a:pt x="342" y="96"/>
                  </a:lnTo>
                  <a:lnTo>
                    <a:pt x="342" y="96"/>
                  </a:lnTo>
                  <a:lnTo>
                    <a:pt x="318" y="96"/>
                  </a:lnTo>
                  <a:lnTo>
                    <a:pt x="294" y="99"/>
                  </a:lnTo>
                  <a:lnTo>
                    <a:pt x="267" y="103"/>
                  </a:lnTo>
                  <a:lnTo>
                    <a:pt x="238" y="109"/>
                  </a:lnTo>
                  <a:lnTo>
                    <a:pt x="212" y="116"/>
                  </a:lnTo>
                  <a:lnTo>
                    <a:pt x="183" y="125"/>
                  </a:lnTo>
                  <a:lnTo>
                    <a:pt x="153" y="135"/>
                  </a:lnTo>
                  <a:lnTo>
                    <a:pt x="127" y="148"/>
                  </a:lnTo>
                  <a:lnTo>
                    <a:pt x="100" y="161"/>
                  </a:lnTo>
                  <a:lnTo>
                    <a:pt x="76" y="176"/>
                  </a:lnTo>
                  <a:lnTo>
                    <a:pt x="55" y="194"/>
                  </a:lnTo>
                  <a:lnTo>
                    <a:pt x="37" y="212"/>
                  </a:lnTo>
                  <a:lnTo>
                    <a:pt x="21" y="232"/>
                  </a:lnTo>
                  <a:lnTo>
                    <a:pt x="10" y="253"/>
                  </a:lnTo>
                  <a:lnTo>
                    <a:pt x="2" y="276"/>
                  </a:lnTo>
                  <a:lnTo>
                    <a:pt x="0" y="298"/>
                  </a:lnTo>
                  <a:lnTo>
                    <a:pt x="0" y="298"/>
                  </a:lnTo>
                  <a:lnTo>
                    <a:pt x="0" y="323"/>
                  </a:lnTo>
                  <a:lnTo>
                    <a:pt x="8" y="347"/>
                  </a:lnTo>
                  <a:lnTo>
                    <a:pt x="21" y="373"/>
                  </a:lnTo>
                  <a:lnTo>
                    <a:pt x="37" y="401"/>
                  </a:lnTo>
                  <a:lnTo>
                    <a:pt x="37" y="401"/>
                  </a:lnTo>
                  <a:lnTo>
                    <a:pt x="66" y="437"/>
                  </a:lnTo>
                  <a:lnTo>
                    <a:pt x="92" y="466"/>
                  </a:lnTo>
                  <a:lnTo>
                    <a:pt x="122" y="493"/>
                  </a:lnTo>
                  <a:lnTo>
                    <a:pt x="151" y="515"/>
                  </a:lnTo>
                  <a:lnTo>
                    <a:pt x="180" y="533"/>
                  </a:lnTo>
                  <a:lnTo>
                    <a:pt x="206" y="551"/>
                  </a:lnTo>
                  <a:lnTo>
                    <a:pt x="259" y="581"/>
                  </a:lnTo>
                  <a:lnTo>
                    <a:pt x="283" y="595"/>
                  </a:lnTo>
                  <a:lnTo>
                    <a:pt x="304" y="608"/>
                  </a:lnTo>
                  <a:lnTo>
                    <a:pt x="326" y="623"/>
                  </a:lnTo>
                  <a:lnTo>
                    <a:pt x="342" y="639"/>
                  </a:lnTo>
                  <a:lnTo>
                    <a:pt x="357" y="657"/>
                  </a:lnTo>
                  <a:lnTo>
                    <a:pt x="368" y="677"/>
                  </a:lnTo>
                  <a:lnTo>
                    <a:pt x="376" y="700"/>
                  </a:lnTo>
                  <a:lnTo>
                    <a:pt x="381" y="728"/>
                  </a:lnTo>
                  <a:lnTo>
                    <a:pt x="381" y="728"/>
                  </a:lnTo>
                  <a:lnTo>
                    <a:pt x="384" y="742"/>
                  </a:lnTo>
                  <a:lnTo>
                    <a:pt x="389" y="757"/>
                  </a:lnTo>
                  <a:lnTo>
                    <a:pt x="397" y="770"/>
                  </a:lnTo>
                  <a:lnTo>
                    <a:pt x="405" y="783"/>
                  </a:lnTo>
                  <a:lnTo>
                    <a:pt x="416" y="793"/>
                  </a:lnTo>
                  <a:lnTo>
                    <a:pt x="429" y="804"/>
                  </a:lnTo>
                  <a:lnTo>
                    <a:pt x="445" y="812"/>
                  </a:lnTo>
                  <a:lnTo>
                    <a:pt x="461" y="821"/>
                  </a:lnTo>
                  <a:lnTo>
                    <a:pt x="477" y="827"/>
                  </a:lnTo>
                  <a:lnTo>
                    <a:pt x="498" y="834"/>
                  </a:lnTo>
                  <a:lnTo>
                    <a:pt x="516" y="839"/>
                  </a:lnTo>
                  <a:lnTo>
                    <a:pt x="538" y="843"/>
                  </a:lnTo>
                  <a:lnTo>
                    <a:pt x="559" y="845"/>
                  </a:lnTo>
                  <a:lnTo>
                    <a:pt x="583" y="848"/>
                  </a:lnTo>
                  <a:lnTo>
                    <a:pt x="628" y="850"/>
                  </a:lnTo>
                  <a:lnTo>
                    <a:pt x="628" y="850"/>
                  </a:lnTo>
                  <a:lnTo>
                    <a:pt x="668" y="848"/>
                  </a:lnTo>
                  <a:lnTo>
                    <a:pt x="707" y="843"/>
                  </a:lnTo>
                  <a:lnTo>
                    <a:pt x="744" y="839"/>
                  </a:lnTo>
                  <a:lnTo>
                    <a:pt x="784" y="830"/>
                  </a:lnTo>
                  <a:lnTo>
                    <a:pt x="819" y="819"/>
                  </a:lnTo>
                  <a:lnTo>
                    <a:pt x="853" y="806"/>
                  </a:lnTo>
                  <a:lnTo>
                    <a:pt x="885" y="791"/>
                  </a:lnTo>
                  <a:lnTo>
                    <a:pt x="914" y="775"/>
                  </a:lnTo>
                  <a:lnTo>
                    <a:pt x="914" y="775"/>
                  </a:lnTo>
                  <a:lnTo>
                    <a:pt x="967" y="741"/>
                  </a:lnTo>
                  <a:lnTo>
                    <a:pt x="1012" y="713"/>
                  </a:lnTo>
                  <a:lnTo>
                    <a:pt x="1052" y="693"/>
                  </a:lnTo>
                  <a:lnTo>
                    <a:pt x="1086" y="679"/>
                  </a:lnTo>
                  <a:lnTo>
                    <a:pt x="1115" y="669"/>
                  </a:lnTo>
                  <a:lnTo>
                    <a:pt x="1139" y="664"/>
                  </a:lnTo>
                  <a:lnTo>
                    <a:pt x="1166" y="661"/>
                  </a:lnTo>
                  <a:lnTo>
                    <a:pt x="1190" y="659"/>
                  </a:lnTo>
                  <a:lnTo>
                    <a:pt x="1190" y="659"/>
                  </a:lnTo>
                  <a:lnTo>
                    <a:pt x="1221" y="659"/>
                  </a:lnTo>
                  <a:lnTo>
                    <a:pt x="1251" y="656"/>
                  </a:lnTo>
                  <a:lnTo>
                    <a:pt x="1280" y="653"/>
                  </a:lnTo>
                  <a:lnTo>
                    <a:pt x="1309" y="648"/>
                  </a:lnTo>
                  <a:lnTo>
                    <a:pt x="1335" y="643"/>
                  </a:lnTo>
                  <a:lnTo>
                    <a:pt x="1362" y="635"/>
                  </a:lnTo>
                  <a:lnTo>
                    <a:pt x="1386" y="628"/>
                  </a:lnTo>
                  <a:lnTo>
                    <a:pt x="1410" y="618"/>
                  </a:lnTo>
                  <a:lnTo>
                    <a:pt x="1431" y="608"/>
                  </a:lnTo>
                  <a:lnTo>
                    <a:pt x="1449" y="599"/>
                  </a:lnTo>
                  <a:lnTo>
                    <a:pt x="1465" y="587"/>
                  </a:lnTo>
                  <a:lnTo>
                    <a:pt x="1481" y="574"/>
                  </a:lnTo>
                  <a:lnTo>
                    <a:pt x="1492" y="561"/>
                  </a:lnTo>
                  <a:lnTo>
                    <a:pt x="1500" y="548"/>
                  </a:lnTo>
                  <a:lnTo>
                    <a:pt x="1505" y="533"/>
                  </a:lnTo>
                  <a:lnTo>
                    <a:pt x="1505" y="517"/>
                  </a:lnTo>
                  <a:lnTo>
                    <a:pt x="1505" y="517"/>
                  </a:lnTo>
                  <a:lnTo>
                    <a:pt x="1502" y="499"/>
                  </a:lnTo>
                  <a:lnTo>
                    <a:pt x="1494" y="481"/>
                  </a:lnTo>
                  <a:lnTo>
                    <a:pt x="1481" y="462"/>
                  </a:lnTo>
                  <a:lnTo>
                    <a:pt x="1463" y="440"/>
                  </a:lnTo>
                  <a:lnTo>
                    <a:pt x="1463" y="440"/>
                  </a:lnTo>
                  <a:lnTo>
                    <a:pt x="1388" y="367"/>
                  </a:lnTo>
                  <a:lnTo>
                    <a:pt x="1362" y="339"/>
                  </a:lnTo>
                  <a:lnTo>
                    <a:pt x="1341" y="315"/>
                  </a:lnTo>
                  <a:lnTo>
                    <a:pt x="1325" y="294"/>
                  </a:lnTo>
                  <a:lnTo>
                    <a:pt x="1312" y="274"/>
                  </a:lnTo>
                  <a:lnTo>
                    <a:pt x="1304" y="258"/>
                  </a:lnTo>
                  <a:lnTo>
                    <a:pt x="1301" y="243"/>
                  </a:lnTo>
                  <a:lnTo>
                    <a:pt x="1301" y="243"/>
                  </a:lnTo>
                  <a:lnTo>
                    <a:pt x="1301" y="233"/>
                  </a:lnTo>
                  <a:lnTo>
                    <a:pt x="1301" y="222"/>
                  </a:lnTo>
                  <a:lnTo>
                    <a:pt x="1309" y="194"/>
                  </a:lnTo>
                  <a:lnTo>
                    <a:pt x="1312" y="178"/>
                  </a:lnTo>
                  <a:lnTo>
                    <a:pt x="1314" y="160"/>
                  </a:lnTo>
                  <a:lnTo>
                    <a:pt x="1314" y="142"/>
                  </a:lnTo>
                  <a:lnTo>
                    <a:pt x="1309" y="124"/>
                  </a:lnTo>
                  <a:lnTo>
                    <a:pt x="1301" y="106"/>
                  </a:lnTo>
                  <a:lnTo>
                    <a:pt x="1290" y="88"/>
                  </a:lnTo>
                  <a:lnTo>
                    <a:pt x="1272" y="70"/>
                  </a:lnTo>
                  <a:lnTo>
                    <a:pt x="1261" y="62"/>
                  </a:lnTo>
                  <a:lnTo>
                    <a:pt x="1248" y="54"/>
                  </a:lnTo>
                  <a:lnTo>
                    <a:pt x="1232" y="47"/>
                  </a:lnTo>
                  <a:lnTo>
                    <a:pt x="1216" y="39"/>
                  </a:lnTo>
                  <a:lnTo>
                    <a:pt x="1198" y="32"/>
                  </a:lnTo>
                  <a:lnTo>
                    <a:pt x="1176" y="26"/>
                  </a:lnTo>
                  <a:lnTo>
                    <a:pt x="1153" y="21"/>
                  </a:lnTo>
                  <a:lnTo>
                    <a:pt x="1129" y="15"/>
                  </a:lnTo>
                  <a:lnTo>
                    <a:pt x="1100" y="11"/>
                  </a:lnTo>
                  <a:lnTo>
                    <a:pt x="1070" y="6"/>
                  </a:lnTo>
                  <a:lnTo>
                    <a:pt x="1070" y="6"/>
                  </a:lnTo>
                  <a:lnTo>
                    <a:pt x="1009" y="1"/>
                  </a:lnTo>
                  <a:lnTo>
                    <a:pt x="954" y="0"/>
                  </a:lnTo>
                  <a:lnTo>
                    <a:pt x="954" y="0"/>
                  </a:lnTo>
                  <a:close/>
                </a:path>
              </a:pathLst>
            </a:custGeom>
            <a:solidFill>
              <a:srgbClr val="F6F8F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auto">
            <a:xfrm>
              <a:off x="5318125" y="4881563"/>
              <a:ext cx="2363788" cy="1336675"/>
            </a:xfrm>
            <a:custGeom>
              <a:avLst/>
              <a:gdLst>
                <a:gd name="T0" fmla="*/ 914 w 1489"/>
                <a:gd name="T1" fmla="*/ 0 h 842"/>
                <a:gd name="T2" fmla="*/ 784 w 1489"/>
                <a:gd name="T3" fmla="*/ 15 h 842"/>
                <a:gd name="T4" fmla="*/ 689 w 1489"/>
                <a:gd name="T5" fmla="*/ 41 h 842"/>
                <a:gd name="T6" fmla="*/ 628 w 1489"/>
                <a:gd name="T7" fmla="*/ 60 h 842"/>
                <a:gd name="T8" fmla="*/ 450 w 1489"/>
                <a:gd name="T9" fmla="*/ 90 h 842"/>
                <a:gd name="T10" fmla="*/ 339 w 1489"/>
                <a:gd name="T11" fmla="*/ 96 h 842"/>
                <a:gd name="T12" fmla="*/ 265 w 1489"/>
                <a:gd name="T13" fmla="*/ 103 h 842"/>
                <a:gd name="T14" fmla="*/ 180 w 1489"/>
                <a:gd name="T15" fmla="*/ 126 h 842"/>
                <a:gd name="T16" fmla="*/ 100 w 1489"/>
                <a:gd name="T17" fmla="*/ 160 h 842"/>
                <a:gd name="T18" fmla="*/ 37 w 1489"/>
                <a:gd name="T19" fmla="*/ 211 h 842"/>
                <a:gd name="T20" fmla="*/ 2 w 1489"/>
                <a:gd name="T21" fmla="*/ 273 h 842"/>
                <a:gd name="T22" fmla="*/ 0 w 1489"/>
                <a:gd name="T23" fmla="*/ 320 h 842"/>
                <a:gd name="T24" fmla="*/ 37 w 1489"/>
                <a:gd name="T25" fmla="*/ 398 h 842"/>
                <a:gd name="T26" fmla="*/ 92 w 1489"/>
                <a:gd name="T27" fmla="*/ 463 h 842"/>
                <a:gd name="T28" fmla="*/ 177 w 1489"/>
                <a:gd name="T29" fmla="*/ 530 h 842"/>
                <a:gd name="T30" fmla="*/ 278 w 1489"/>
                <a:gd name="T31" fmla="*/ 589 h 842"/>
                <a:gd name="T32" fmla="*/ 339 w 1489"/>
                <a:gd name="T33" fmla="*/ 633 h 842"/>
                <a:gd name="T34" fmla="*/ 373 w 1489"/>
                <a:gd name="T35" fmla="*/ 695 h 842"/>
                <a:gd name="T36" fmla="*/ 379 w 1489"/>
                <a:gd name="T37" fmla="*/ 736 h 842"/>
                <a:gd name="T38" fmla="*/ 400 w 1489"/>
                <a:gd name="T39" fmla="*/ 775 h 842"/>
                <a:gd name="T40" fmla="*/ 440 w 1489"/>
                <a:gd name="T41" fmla="*/ 806 h 842"/>
                <a:gd name="T42" fmla="*/ 490 w 1489"/>
                <a:gd name="T43" fmla="*/ 826 h 842"/>
                <a:gd name="T44" fmla="*/ 554 w 1489"/>
                <a:gd name="T45" fmla="*/ 839 h 842"/>
                <a:gd name="T46" fmla="*/ 620 w 1489"/>
                <a:gd name="T47" fmla="*/ 842 h 842"/>
                <a:gd name="T48" fmla="*/ 736 w 1489"/>
                <a:gd name="T49" fmla="*/ 831 h 842"/>
                <a:gd name="T50" fmla="*/ 845 w 1489"/>
                <a:gd name="T51" fmla="*/ 800 h 842"/>
                <a:gd name="T52" fmla="*/ 903 w 1489"/>
                <a:gd name="T53" fmla="*/ 769 h 842"/>
                <a:gd name="T54" fmla="*/ 1041 w 1489"/>
                <a:gd name="T55" fmla="*/ 687 h 842"/>
                <a:gd name="T56" fmla="*/ 1129 w 1489"/>
                <a:gd name="T57" fmla="*/ 658 h 842"/>
                <a:gd name="T58" fmla="*/ 1179 w 1489"/>
                <a:gd name="T59" fmla="*/ 654 h 842"/>
                <a:gd name="T60" fmla="*/ 1266 w 1489"/>
                <a:gd name="T61" fmla="*/ 648 h 842"/>
                <a:gd name="T62" fmla="*/ 1346 w 1489"/>
                <a:gd name="T63" fmla="*/ 630 h 842"/>
                <a:gd name="T64" fmla="*/ 1415 w 1489"/>
                <a:gd name="T65" fmla="*/ 604 h 842"/>
                <a:gd name="T66" fmla="*/ 1465 w 1489"/>
                <a:gd name="T67" fmla="*/ 571 h 842"/>
                <a:gd name="T68" fmla="*/ 1489 w 1489"/>
                <a:gd name="T69" fmla="*/ 529 h 842"/>
                <a:gd name="T70" fmla="*/ 1486 w 1489"/>
                <a:gd name="T71" fmla="*/ 496 h 842"/>
                <a:gd name="T72" fmla="*/ 1449 w 1489"/>
                <a:gd name="T73" fmla="*/ 437 h 842"/>
                <a:gd name="T74" fmla="*/ 1346 w 1489"/>
                <a:gd name="T75" fmla="*/ 336 h 842"/>
                <a:gd name="T76" fmla="*/ 1298 w 1489"/>
                <a:gd name="T77" fmla="*/ 273 h 842"/>
                <a:gd name="T78" fmla="*/ 1288 w 1489"/>
                <a:gd name="T79" fmla="*/ 242 h 842"/>
                <a:gd name="T80" fmla="*/ 1296 w 1489"/>
                <a:gd name="T81" fmla="*/ 193 h 842"/>
                <a:gd name="T82" fmla="*/ 1298 w 1489"/>
                <a:gd name="T83" fmla="*/ 142 h 842"/>
                <a:gd name="T84" fmla="*/ 1277 w 1489"/>
                <a:gd name="T85" fmla="*/ 88 h 842"/>
                <a:gd name="T86" fmla="*/ 1235 w 1489"/>
                <a:gd name="T87" fmla="*/ 56 h 842"/>
                <a:gd name="T88" fmla="*/ 1184 w 1489"/>
                <a:gd name="T89" fmla="*/ 33 h 842"/>
                <a:gd name="T90" fmla="*/ 1115 w 1489"/>
                <a:gd name="T91" fmla="*/ 16 h 842"/>
                <a:gd name="T92" fmla="*/ 1060 w 1489"/>
                <a:gd name="T93" fmla="*/ 8 h 842"/>
                <a:gd name="T94" fmla="*/ 946 w 1489"/>
                <a:gd name="T95" fmla="*/ 0 h 8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489" h="842">
                  <a:moveTo>
                    <a:pt x="946" y="0"/>
                  </a:moveTo>
                  <a:lnTo>
                    <a:pt x="946" y="0"/>
                  </a:lnTo>
                  <a:lnTo>
                    <a:pt x="914" y="0"/>
                  </a:lnTo>
                  <a:lnTo>
                    <a:pt x="885" y="2"/>
                  </a:lnTo>
                  <a:lnTo>
                    <a:pt x="832" y="7"/>
                  </a:lnTo>
                  <a:lnTo>
                    <a:pt x="784" y="15"/>
                  </a:lnTo>
                  <a:lnTo>
                    <a:pt x="747" y="23"/>
                  </a:lnTo>
                  <a:lnTo>
                    <a:pt x="713" y="33"/>
                  </a:lnTo>
                  <a:lnTo>
                    <a:pt x="689" y="41"/>
                  </a:lnTo>
                  <a:lnTo>
                    <a:pt x="657" y="52"/>
                  </a:lnTo>
                  <a:lnTo>
                    <a:pt x="657" y="52"/>
                  </a:lnTo>
                  <a:lnTo>
                    <a:pt x="628" y="60"/>
                  </a:lnTo>
                  <a:lnTo>
                    <a:pt x="551" y="75"/>
                  </a:lnTo>
                  <a:lnTo>
                    <a:pt x="503" y="82"/>
                  </a:lnTo>
                  <a:lnTo>
                    <a:pt x="450" y="90"/>
                  </a:lnTo>
                  <a:lnTo>
                    <a:pt x="394" y="95"/>
                  </a:lnTo>
                  <a:lnTo>
                    <a:pt x="339" y="96"/>
                  </a:lnTo>
                  <a:lnTo>
                    <a:pt x="339" y="96"/>
                  </a:lnTo>
                  <a:lnTo>
                    <a:pt x="315" y="96"/>
                  </a:lnTo>
                  <a:lnTo>
                    <a:pt x="291" y="100"/>
                  </a:lnTo>
                  <a:lnTo>
                    <a:pt x="265" y="103"/>
                  </a:lnTo>
                  <a:lnTo>
                    <a:pt x="235" y="109"/>
                  </a:lnTo>
                  <a:lnTo>
                    <a:pt x="209" y="116"/>
                  </a:lnTo>
                  <a:lnTo>
                    <a:pt x="180" y="126"/>
                  </a:lnTo>
                  <a:lnTo>
                    <a:pt x="153" y="136"/>
                  </a:lnTo>
                  <a:lnTo>
                    <a:pt x="127" y="147"/>
                  </a:lnTo>
                  <a:lnTo>
                    <a:pt x="100" y="160"/>
                  </a:lnTo>
                  <a:lnTo>
                    <a:pt x="76" y="176"/>
                  </a:lnTo>
                  <a:lnTo>
                    <a:pt x="55" y="193"/>
                  </a:lnTo>
                  <a:lnTo>
                    <a:pt x="37" y="211"/>
                  </a:lnTo>
                  <a:lnTo>
                    <a:pt x="21" y="230"/>
                  </a:lnTo>
                  <a:lnTo>
                    <a:pt x="10" y="251"/>
                  </a:lnTo>
                  <a:lnTo>
                    <a:pt x="2" y="273"/>
                  </a:lnTo>
                  <a:lnTo>
                    <a:pt x="0" y="297"/>
                  </a:lnTo>
                  <a:lnTo>
                    <a:pt x="0" y="297"/>
                  </a:lnTo>
                  <a:lnTo>
                    <a:pt x="0" y="320"/>
                  </a:lnTo>
                  <a:lnTo>
                    <a:pt x="8" y="346"/>
                  </a:lnTo>
                  <a:lnTo>
                    <a:pt x="18" y="372"/>
                  </a:lnTo>
                  <a:lnTo>
                    <a:pt x="37" y="398"/>
                  </a:lnTo>
                  <a:lnTo>
                    <a:pt x="37" y="398"/>
                  </a:lnTo>
                  <a:lnTo>
                    <a:pt x="63" y="434"/>
                  </a:lnTo>
                  <a:lnTo>
                    <a:pt x="92" y="463"/>
                  </a:lnTo>
                  <a:lnTo>
                    <a:pt x="119" y="488"/>
                  </a:lnTo>
                  <a:lnTo>
                    <a:pt x="148" y="511"/>
                  </a:lnTo>
                  <a:lnTo>
                    <a:pt x="177" y="530"/>
                  </a:lnTo>
                  <a:lnTo>
                    <a:pt x="204" y="547"/>
                  </a:lnTo>
                  <a:lnTo>
                    <a:pt x="254" y="576"/>
                  </a:lnTo>
                  <a:lnTo>
                    <a:pt x="278" y="589"/>
                  </a:lnTo>
                  <a:lnTo>
                    <a:pt x="302" y="604"/>
                  </a:lnTo>
                  <a:lnTo>
                    <a:pt x="320" y="619"/>
                  </a:lnTo>
                  <a:lnTo>
                    <a:pt x="339" y="633"/>
                  </a:lnTo>
                  <a:lnTo>
                    <a:pt x="352" y="651"/>
                  </a:lnTo>
                  <a:lnTo>
                    <a:pt x="365" y="671"/>
                  </a:lnTo>
                  <a:lnTo>
                    <a:pt x="373" y="695"/>
                  </a:lnTo>
                  <a:lnTo>
                    <a:pt x="376" y="721"/>
                  </a:lnTo>
                  <a:lnTo>
                    <a:pt x="376" y="721"/>
                  </a:lnTo>
                  <a:lnTo>
                    <a:pt x="379" y="736"/>
                  </a:lnTo>
                  <a:lnTo>
                    <a:pt x="384" y="751"/>
                  </a:lnTo>
                  <a:lnTo>
                    <a:pt x="392" y="764"/>
                  </a:lnTo>
                  <a:lnTo>
                    <a:pt x="400" y="775"/>
                  </a:lnTo>
                  <a:lnTo>
                    <a:pt x="413" y="787"/>
                  </a:lnTo>
                  <a:lnTo>
                    <a:pt x="424" y="796"/>
                  </a:lnTo>
                  <a:lnTo>
                    <a:pt x="440" y="806"/>
                  </a:lnTo>
                  <a:lnTo>
                    <a:pt x="455" y="813"/>
                  </a:lnTo>
                  <a:lnTo>
                    <a:pt x="471" y="821"/>
                  </a:lnTo>
                  <a:lnTo>
                    <a:pt x="490" y="826"/>
                  </a:lnTo>
                  <a:lnTo>
                    <a:pt x="511" y="831"/>
                  </a:lnTo>
                  <a:lnTo>
                    <a:pt x="530" y="836"/>
                  </a:lnTo>
                  <a:lnTo>
                    <a:pt x="554" y="839"/>
                  </a:lnTo>
                  <a:lnTo>
                    <a:pt x="575" y="840"/>
                  </a:lnTo>
                  <a:lnTo>
                    <a:pt x="620" y="842"/>
                  </a:lnTo>
                  <a:lnTo>
                    <a:pt x="620" y="842"/>
                  </a:lnTo>
                  <a:lnTo>
                    <a:pt x="660" y="840"/>
                  </a:lnTo>
                  <a:lnTo>
                    <a:pt x="697" y="837"/>
                  </a:lnTo>
                  <a:lnTo>
                    <a:pt x="736" y="831"/>
                  </a:lnTo>
                  <a:lnTo>
                    <a:pt x="773" y="822"/>
                  </a:lnTo>
                  <a:lnTo>
                    <a:pt x="811" y="813"/>
                  </a:lnTo>
                  <a:lnTo>
                    <a:pt x="845" y="800"/>
                  </a:lnTo>
                  <a:lnTo>
                    <a:pt x="877" y="785"/>
                  </a:lnTo>
                  <a:lnTo>
                    <a:pt x="903" y="769"/>
                  </a:lnTo>
                  <a:lnTo>
                    <a:pt x="903" y="769"/>
                  </a:lnTo>
                  <a:lnTo>
                    <a:pt x="956" y="734"/>
                  </a:lnTo>
                  <a:lnTo>
                    <a:pt x="1001" y="707"/>
                  </a:lnTo>
                  <a:lnTo>
                    <a:pt x="1041" y="687"/>
                  </a:lnTo>
                  <a:lnTo>
                    <a:pt x="1073" y="672"/>
                  </a:lnTo>
                  <a:lnTo>
                    <a:pt x="1102" y="664"/>
                  </a:lnTo>
                  <a:lnTo>
                    <a:pt x="1129" y="658"/>
                  </a:lnTo>
                  <a:lnTo>
                    <a:pt x="1153" y="656"/>
                  </a:lnTo>
                  <a:lnTo>
                    <a:pt x="1179" y="654"/>
                  </a:lnTo>
                  <a:lnTo>
                    <a:pt x="1179" y="654"/>
                  </a:lnTo>
                  <a:lnTo>
                    <a:pt x="1208" y="653"/>
                  </a:lnTo>
                  <a:lnTo>
                    <a:pt x="1237" y="651"/>
                  </a:lnTo>
                  <a:lnTo>
                    <a:pt x="1266" y="648"/>
                  </a:lnTo>
                  <a:lnTo>
                    <a:pt x="1293" y="643"/>
                  </a:lnTo>
                  <a:lnTo>
                    <a:pt x="1322" y="636"/>
                  </a:lnTo>
                  <a:lnTo>
                    <a:pt x="1346" y="630"/>
                  </a:lnTo>
                  <a:lnTo>
                    <a:pt x="1372" y="623"/>
                  </a:lnTo>
                  <a:lnTo>
                    <a:pt x="1394" y="614"/>
                  </a:lnTo>
                  <a:lnTo>
                    <a:pt x="1415" y="604"/>
                  </a:lnTo>
                  <a:lnTo>
                    <a:pt x="1433" y="594"/>
                  </a:lnTo>
                  <a:lnTo>
                    <a:pt x="1449" y="583"/>
                  </a:lnTo>
                  <a:lnTo>
                    <a:pt x="1465" y="571"/>
                  </a:lnTo>
                  <a:lnTo>
                    <a:pt x="1476" y="558"/>
                  </a:lnTo>
                  <a:lnTo>
                    <a:pt x="1484" y="543"/>
                  </a:lnTo>
                  <a:lnTo>
                    <a:pt x="1489" y="529"/>
                  </a:lnTo>
                  <a:lnTo>
                    <a:pt x="1489" y="514"/>
                  </a:lnTo>
                  <a:lnTo>
                    <a:pt x="1489" y="514"/>
                  </a:lnTo>
                  <a:lnTo>
                    <a:pt x="1486" y="496"/>
                  </a:lnTo>
                  <a:lnTo>
                    <a:pt x="1478" y="478"/>
                  </a:lnTo>
                  <a:lnTo>
                    <a:pt x="1468" y="459"/>
                  </a:lnTo>
                  <a:lnTo>
                    <a:pt x="1449" y="437"/>
                  </a:lnTo>
                  <a:lnTo>
                    <a:pt x="1449" y="437"/>
                  </a:lnTo>
                  <a:lnTo>
                    <a:pt x="1375" y="366"/>
                  </a:lnTo>
                  <a:lnTo>
                    <a:pt x="1346" y="336"/>
                  </a:lnTo>
                  <a:lnTo>
                    <a:pt x="1325" y="312"/>
                  </a:lnTo>
                  <a:lnTo>
                    <a:pt x="1309" y="292"/>
                  </a:lnTo>
                  <a:lnTo>
                    <a:pt x="1298" y="273"/>
                  </a:lnTo>
                  <a:lnTo>
                    <a:pt x="1290" y="256"/>
                  </a:lnTo>
                  <a:lnTo>
                    <a:pt x="1288" y="242"/>
                  </a:lnTo>
                  <a:lnTo>
                    <a:pt x="1288" y="242"/>
                  </a:lnTo>
                  <a:lnTo>
                    <a:pt x="1288" y="232"/>
                  </a:lnTo>
                  <a:lnTo>
                    <a:pt x="1288" y="220"/>
                  </a:lnTo>
                  <a:lnTo>
                    <a:pt x="1296" y="193"/>
                  </a:lnTo>
                  <a:lnTo>
                    <a:pt x="1298" y="176"/>
                  </a:lnTo>
                  <a:lnTo>
                    <a:pt x="1301" y="160"/>
                  </a:lnTo>
                  <a:lnTo>
                    <a:pt x="1298" y="142"/>
                  </a:lnTo>
                  <a:lnTo>
                    <a:pt x="1296" y="124"/>
                  </a:lnTo>
                  <a:lnTo>
                    <a:pt x="1288" y="106"/>
                  </a:lnTo>
                  <a:lnTo>
                    <a:pt x="1277" y="88"/>
                  </a:lnTo>
                  <a:lnTo>
                    <a:pt x="1259" y="70"/>
                  </a:lnTo>
                  <a:lnTo>
                    <a:pt x="1248" y="62"/>
                  </a:lnTo>
                  <a:lnTo>
                    <a:pt x="1235" y="56"/>
                  </a:lnTo>
                  <a:lnTo>
                    <a:pt x="1221" y="47"/>
                  </a:lnTo>
                  <a:lnTo>
                    <a:pt x="1203" y="41"/>
                  </a:lnTo>
                  <a:lnTo>
                    <a:pt x="1184" y="33"/>
                  </a:lnTo>
                  <a:lnTo>
                    <a:pt x="1163" y="28"/>
                  </a:lnTo>
                  <a:lnTo>
                    <a:pt x="1142" y="21"/>
                  </a:lnTo>
                  <a:lnTo>
                    <a:pt x="1115" y="16"/>
                  </a:lnTo>
                  <a:lnTo>
                    <a:pt x="1089" y="12"/>
                  </a:lnTo>
                  <a:lnTo>
                    <a:pt x="1060" y="8"/>
                  </a:lnTo>
                  <a:lnTo>
                    <a:pt x="1060" y="8"/>
                  </a:lnTo>
                  <a:lnTo>
                    <a:pt x="999" y="2"/>
                  </a:lnTo>
                  <a:lnTo>
                    <a:pt x="946" y="0"/>
                  </a:lnTo>
                  <a:lnTo>
                    <a:pt x="946" y="0"/>
                  </a:lnTo>
                  <a:close/>
                </a:path>
              </a:pathLst>
            </a:custGeom>
            <a:solidFill>
              <a:srgbClr val="EEF3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auto">
            <a:xfrm>
              <a:off x="5326063" y="4889501"/>
              <a:ext cx="2347913" cy="1323975"/>
            </a:xfrm>
            <a:custGeom>
              <a:avLst/>
              <a:gdLst>
                <a:gd name="T0" fmla="*/ 909 w 1479"/>
                <a:gd name="T1" fmla="*/ 0 h 834"/>
                <a:gd name="T2" fmla="*/ 782 w 1479"/>
                <a:gd name="T3" fmla="*/ 13 h 834"/>
                <a:gd name="T4" fmla="*/ 684 w 1479"/>
                <a:gd name="T5" fmla="*/ 39 h 834"/>
                <a:gd name="T6" fmla="*/ 625 w 1479"/>
                <a:gd name="T7" fmla="*/ 59 h 834"/>
                <a:gd name="T8" fmla="*/ 448 w 1479"/>
                <a:gd name="T9" fmla="*/ 88 h 834"/>
                <a:gd name="T10" fmla="*/ 336 w 1479"/>
                <a:gd name="T11" fmla="*/ 95 h 834"/>
                <a:gd name="T12" fmla="*/ 265 w 1479"/>
                <a:gd name="T13" fmla="*/ 101 h 834"/>
                <a:gd name="T14" fmla="*/ 180 w 1479"/>
                <a:gd name="T15" fmla="*/ 122 h 834"/>
                <a:gd name="T16" fmla="*/ 101 w 1479"/>
                <a:gd name="T17" fmla="*/ 158 h 834"/>
                <a:gd name="T18" fmla="*/ 40 w 1479"/>
                <a:gd name="T19" fmla="*/ 207 h 834"/>
                <a:gd name="T20" fmla="*/ 3 w 1479"/>
                <a:gd name="T21" fmla="*/ 269 h 834"/>
                <a:gd name="T22" fmla="*/ 3 w 1479"/>
                <a:gd name="T23" fmla="*/ 317 h 834"/>
                <a:gd name="T24" fmla="*/ 37 w 1479"/>
                <a:gd name="T25" fmla="*/ 395 h 834"/>
                <a:gd name="T26" fmla="*/ 93 w 1479"/>
                <a:gd name="T27" fmla="*/ 457 h 834"/>
                <a:gd name="T28" fmla="*/ 177 w 1479"/>
                <a:gd name="T29" fmla="*/ 524 h 834"/>
                <a:gd name="T30" fmla="*/ 278 w 1479"/>
                <a:gd name="T31" fmla="*/ 582 h 834"/>
                <a:gd name="T32" fmla="*/ 336 w 1479"/>
                <a:gd name="T33" fmla="*/ 627 h 834"/>
                <a:gd name="T34" fmla="*/ 371 w 1479"/>
                <a:gd name="T35" fmla="*/ 687 h 834"/>
                <a:gd name="T36" fmla="*/ 379 w 1479"/>
                <a:gd name="T37" fmla="*/ 728 h 834"/>
                <a:gd name="T38" fmla="*/ 400 w 1479"/>
                <a:gd name="T39" fmla="*/ 767 h 834"/>
                <a:gd name="T40" fmla="*/ 437 w 1479"/>
                <a:gd name="T41" fmla="*/ 796 h 834"/>
                <a:gd name="T42" fmla="*/ 488 w 1479"/>
                <a:gd name="T43" fmla="*/ 817 h 834"/>
                <a:gd name="T44" fmla="*/ 549 w 1479"/>
                <a:gd name="T45" fmla="*/ 829 h 834"/>
                <a:gd name="T46" fmla="*/ 615 w 1479"/>
                <a:gd name="T47" fmla="*/ 834 h 834"/>
                <a:gd name="T48" fmla="*/ 731 w 1479"/>
                <a:gd name="T49" fmla="*/ 822 h 834"/>
                <a:gd name="T50" fmla="*/ 837 w 1479"/>
                <a:gd name="T51" fmla="*/ 791 h 834"/>
                <a:gd name="T52" fmla="*/ 898 w 1479"/>
                <a:gd name="T53" fmla="*/ 760 h 834"/>
                <a:gd name="T54" fmla="*/ 1034 w 1479"/>
                <a:gd name="T55" fmla="*/ 680 h 834"/>
                <a:gd name="T56" fmla="*/ 1121 w 1479"/>
                <a:gd name="T57" fmla="*/ 651 h 834"/>
                <a:gd name="T58" fmla="*/ 1169 w 1479"/>
                <a:gd name="T59" fmla="*/ 646 h 834"/>
                <a:gd name="T60" fmla="*/ 1256 w 1479"/>
                <a:gd name="T61" fmla="*/ 640 h 834"/>
                <a:gd name="T62" fmla="*/ 1336 w 1479"/>
                <a:gd name="T63" fmla="*/ 623 h 834"/>
                <a:gd name="T64" fmla="*/ 1402 w 1479"/>
                <a:gd name="T65" fmla="*/ 597 h 834"/>
                <a:gd name="T66" fmla="*/ 1452 w 1479"/>
                <a:gd name="T67" fmla="*/ 565 h 834"/>
                <a:gd name="T68" fmla="*/ 1476 w 1479"/>
                <a:gd name="T69" fmla="*/ 524 h 834"/>
                <a:gd name="T70" fmla="*/ 1476 w 1479"/>
                <a:gd name="T71" fmla="*/ 491 h 834"/>
                <a:gd name="T72" fmla="*/ 1436 w 1479"/>
                <a:gd name="T73" fmla="*/ 432 h 834"/>
                <a:gd name="T74" fmla="*/ 1336 w 1479"/>
                <a:gd name="T75" fmla="*/ 333 h 834"/>
                <a:gd name="T76" fmla="*/ 1288 w 1479"/>
                <a:gd name="T77" fmla="*/ 269 h 834"/>
                <a:gd name="T78" fmla="*/ 1277 w 1479"/>
                <a:gd name="T79" fmla="*/ 238 h 834"/>
                <a:gd name="T80" fmla="*/ 1285 w 1479"/>
                <a:gd name="T81" fmla="*/ 189 h 834"/>
                <a:gd name="T82" fmla="*/ 1288 w 1479"/>
                <a:gd name="T83" fmla="*/ 140 h 834"/>
                <a:gd name="T84" fmla="*/ 1267 w 1479"/>
                <a:gd name="T85" fmla="*/ 86 h 834"/>
                <a:gd name="T86" fmla="*/ 1224 w 1479"/>
                <a:gd name="T87" fmla="*/ 54 h 834"/>
                <a:gd name="T88" fmla="*/ 1177 w 1479"/>
                <a:gd name="T89" fmla="*/ 33 h 834"/>
                <a:gd name="T90" fmla="*/ 1108 w 1479"/>
                <a:gd name="T91" fmla="*/ 15 h 834"/>
                <a:gd name="T92" fmla="*/ 1049 w 1479"/>
                <a:gd name="T93" fmla="*/ 7 h 834"/>
                <a:gd name="T94" fmla="*/ 941 w 1479"/>
                <a:gd name="T95" fmla="*/ 0 h 8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1479" h="834">
                  <a:moveTo>
                    <a:pt x="941" y="0"/>
                  </a:moveTo>
                  <a:lnTo>
                    <a:pt x="941" y="0"/>
                  </a:lnTo>
                  <a:lnTo>
                    <a:pt x="909" y="0"/>
                  </a:lnTo>
                  <a:lnTo>
                    <a:pt x="880" y="2"/>
                  </a:lnTo>
                  <a:lnTo>
                    <a:pt x="827" y="7"/>
                  </a:lnTo>
                  <a:lnTo>
                    <a:pt x="782" y="13"/>
                  </a:lnTo>
                  <a:lnTo>
                    <a:pt x="742" y="21"/>
                  </a:lnTo>
                  <a:lnTo>
                    <a:pt x="708" y="31"/>
                  </a:lnTo>
                  <a:lnTo>
                    <a:pt x="684" y="39"/>
                  </a:lnTo>
                  <a:lnTo>
                    <a:pt x="655" y="52"/>
                  </a:lnTo>
                  <a:lnTo>
                    <a:pt x="655" y="52"/>
                  </a:lnTo>
                  <a:lnTo>
                    <a:pt x="625" y="59"/>
                  </a:lnTo>
                  <a:lnTo>
                    <a:pt x="549" y="73"/>
                  </a:lnTo>
                  <a:lnTo>
                    <a:pt x="501" y="82"/>
                  </a:lnTo>
                  <a:lnTo>
                    <a:pt x="448" y="88"/>
                  </a:lnTo>
                  <a:lnTo>
                    <a:pt x="392" y="93"/>
                  </a:lnTo>
                  <a:lnTo>
                    <a:pt x="336" y="95"/>
                  </a:lnTo>
                  <a:lnTo>
                    <a:pt x="336" y="95"/>
                  </a:lnTo>
                  <a:lnTo>
                    <a:pt x="315" y="95"/>
                  </a:lnTo>
                  <a:lnTo>
                    <a:pt x="289" y="98"/>
                  </a:lnTo>
                  <a:lnTo>
                    <a:pt x="265" y="101"/>
                  </a:lnTo>
                  <a:lnTo>
                    <a:pt x="236" y="108"/>
                  </a:lnTo>
                  <a:lnTo>
                    <a:pt x="209" y="114"/>
                  </a:lnTo>
                  <a:lnTo>
                    <a:pt x="180" y="122"/>
                  </a:lnTo>
                  <a:lnTo>
                    <a:pt x="154" y="134"/>
                  </a:lnTo>
                  <a:lnTo>
                    <a:pt x="127" y="145"/>
                  </a:lnTo>
                  <a:lnTo>
                    <a:pt x="101" y="158"/>
                  </a:lnTo>
                  <a:lnTo>
                    <a:pt x="79" y="173"/>
                  </a:lnTo>
                  <a:lnTo>
                    <a:pt x="58" y="189"/>
                  </a:lnTo>
                  <a:lnTo>
                    <a:pt x="40" y="207"/>
                  </a:lnTo>
                  <a:lnTo>
                    <a:pt x="24" y="227"/>
                  </a:lnTo>
                  <a:lnTo>
                    <a:pt x="10" y="246"/>
                  </a:lnTo>
                  <a:lnTo>
                    <a:pt x="3" y="269"/>
                  </a:lnTo>
                  <a:lnTo>
                    <a:pt x="0" y="292"/>
                  </a:lnTo>
                  <a:lnTo>
                    <a:pt x="0" y="292"/>
                  </a:lnTo>
                  <a:lnTo>
                    <a:pt x="3" y="317"/>
                  </a:lnTo>
                  <a:lnTo>
                    <a:pt x="8" y="341"/>
                  </a:lnTo>
                  <a:lnTo>
                    <a:pt x="21" y="367"/>
                  </a:lnTo>
                  <a:lnTo>
                    <a:pt x="37" y="395"/>
                  </a:lnTo>
                  <a:lnTo>
                    <a:pt x="37" y="395"/>
                  </a:lnTo>
                  <a:lnTo>
                    <a:pt x="66" y="427"/>
                  </a:lnTo>
                  <a:lnTo>
                    <a:pt x="93" y="457"/>
                  </a:lnTo>
                  <a:lnTo>
                    <a:pt x="122" y="483"/>
                  </a:lnTo>
                  <a:lnTo>
                    <a:pt x="148" y="504"/>
                  </a:lnTo>
                  <a:lnTo>
                    <a:pt x="177" y="524"/>
                  </a:lnTo>
                  <a:lnTo>
                    <a:pt x="204" y="540"/>
                  </a:lnTo>
                  <a:lnTo>
                    <a:pt x="254" y="569"/>
                  </a:lnTo>
                  <a:lnTo>
                    <a:pt x="278" y="582"/>
                  </a:lnTo>
                  <a:lnTo>
                    <a:pt x="299" y="597"/>
                  </a:lnTo>
                  <a:lnTo>
                    <a:pt x="321" y="612"/>
                  </a:lnTo>
                  <a:lnTo>
                    <a:pt x="336" y="627"/>
                  </a:lnTo>
                  <a:lnTo>
                    <a:pt x="352" y="645"/>
                  </a:lnTo>
                  <a:lnTo>
                    <a:pt x="363" y="664"/>
                  </a:lnTo>
                  <a:lnTo>
                    <a:pt x="371" y="687"/>
                  </a:lnTo>
                  <a:lnTo>
                    <a:pt x="376" y="713"/>
                  </a:lnTo>
                  <a:lnTo>
                    <a:pt x="376" y="713"/>
                  </a:lnTo>
                  <a:lnTo>
                    <a:pt x="379" y="728"/>
                  </a:lnTo>
                  <a:lnTo>
                    <a:pt x="384" y="742"/>
                  </a:lnTo>
                  <a:lnTo>
                    <a:pt x="389" y="755"/>
                  </a:lnTo>
                  <a:lnTo>
                    <a:pt x="400" y="767"/>
                  </a:lnTo>
                  <a:lnTo>
                    <a:pt x="411" y="778"/>
                  </a:lnTo>
                  <a:lnTo>
                    <a:pt x="421" y="788"/>
                  </a:lnTo>
                  <a:lnTo>
                    <a:pt x="437" y="796"/>
                  </a:lnTo>
                  <a:lnTo>
                    <a:pt x="453" y="804"/>
                  </a:lnTo>
                  <a:lnTo>
                    <a:pt x="469" y="811"/>
                  </a:lnTo>
                  <a:lnTo>
                    <a:pt x="488" y="817"/>
                  </a:lnTo>
                  <a:lnTo>
                    <a:pt x="506" y="822"/>
                  </a:lnTo>
                  <a:lnTo>
                    <a:pt x="527" y="826"/>
                  </a:lnTo>
                  <a:lnTo>
                    <a:pt x="549" y="829"/>
                  </a:lnTo>
                  <a:lnTo>
                    <a:pt x="570" y="831"/>
                  </a:lnTo>
                  <a:lnTo>
                    <a:pt x="615" y="834"/>
                  </a:lnTo>
                  <a:lnTo>
                    <a:pt x="615" y="834"/>
                  </a:lnTo>
                  <a:lnTo>
                    <a:pt x="655" y="832"/>
                  </a:lnTo>
                  <a:lnTo>
                    <a:pt x="692" y="829"/>
                  </a:lnTo>
                  <a:lnTo>
                    <a:pt x="731" y="822"/>
                  </a:lnTo>
                  <a:lnTo>
                    <a:pt x="768" y="814"/>
                  </a:lnTo>
                  <a:lnTo>
                    <a:pt x="806" y="804"/>
                  </a:lnTo>
                  <a:lnTo>
                    <a:pt x="837" y="791"/>
                  </a:lnTo>
                  <a:lnTo>
                    <a:pt x="869" y="777"/>
                  </a:lnTo>
                  <a:lnTo>
                    <a:pt x="898" y="760"/>
                  </a:lnTo>
                  <a:lnTo>
                    <a:pt x="898" y="760"/>
                  </a:lnTo>
                  <a:lnTo>
                    <a:pt x="951" y="726"/>
                  </a:lnTo>
                  <a:lnTo>
                    <a:pt x="994" y="700"/>
                  </a:lnTo>
                  <a:lnTo>
                    <a:pt x="1034" y="680"/>
                  </a:lnTo>
                  <a:lnTo>
                    <a:pt x="1065" y="666"/>
                  </a:lnTo>
                  <a:lnTo>
                    <a:pt x="1094" y="656"/>
                  </a:lnTo>
                  <a:lnTo>
                    <a:pt x="1121" y="651"/>
                  </a:lnTo>
                  <a:lnTo>
                    <a:pt x="1145" y="648"/>
                  </a:lnTo>
                  <a:lnTo>
                    <a:pt x="1169" y="646"/>
                  </a:lnTo>
                  <a:lnTo>
                    <a:pt x="1169" y="646"/>
                  </a:lnTo>
                  <a:lnTo>
                    <a:pt x="1198" y="646"/>
                  </a:lnTo>
                  <a:lnTo>
                    <a:pt x="1227" y="643"/>
                  </a:lnTo>
                  <a:lnTo>
                    <a:pt x="1256" y="640"/>
                  </a:lnTo>
                  <a:lnTo>
                    <a:pt x="1283" y="635"/>
                  </a:lnTo>
                  <a:lnTo>
                    <a:pt x="1309" y="630"/>
                  </a:lnTo>
                  <a:lnTo>
                    <a:pt x="1336" y="623"/>
                  </a:lnTo>
                  <a:lnTo>
                    <a:pt x="1360" y="615"/>
                  </a:lnTo>
                  <a:lnTo>
                    <a:pt x="1383" y="607"/>
                  </a:lnTo>
                  <a:lnTo>
                    <a:pt x="1402" y="597"/>
                  </a:lnTo>
                  <a:lnTo>
                    <a:pt x="1420" y="587"/>
                  </a:lnTo>
                  <a:lnTo>
                    <a:pt x="1439" y="576"/>
                  </a:lnTo>
                  <a:lnTo>
                    <a:pt x="1452" y="565"/>
                  </a:lnTo>
                  <a:lnTo>
                    <a:pt x="1463" y="551"/>
                  </a:lnTo>
                  <a:lnTo>
                    <a:pt x="1471" y="538"/>
                  </a:lnTo>
                  <a:lnTo>
                    <a:pt x="1476" y="524"/>
                  </a:lnTo>
                  <a:lnTo>
                    <a:pt x="1479" y="509"/>
                  </a:lnTo>
                  <a:lnTo>
                    <a:pt x="1479" y="509"/>
                  </a:lnTo>
                  <a:lnTo>
                    <a:pt x="1476" y="491"/>
                  </a:lnTo>
                  <a:lnTo>
                    <a:pt x="1468" y="473"/>
                  </a:lnTo>
                  <a:lnTo>
                    <a:pt x="1455" y="454"/>
                  </a:lnTo>
                  <a:lnTo>
                    <a:pt x="1436" y="432"/>
                  </a:lnTo>
                  <a:lnTo>
                    <a:pt x="1436" y="432"/>
                  </a:lnTo>
                  <a:lnTo>
                    <a:pt x="1362" y="361"/>
                  </a:lnTo>
                  <a:lnTo>
                    <a:pt x="1336" y="333"/>
                  </a:lnTo>
                  <a:lnTo>
                    <a:pt x="1314" y="308"/>
                  </a:lnTo>
                  <a:lnTo>
                    <a:pt x="1299" y="287"/>
                  </a:lnTo>
                  <a:lnTo>
                    <a:pt x="1288" y="269"/>
                  </a:lnTo>
                  <a:lnTo>
                    <a:pt x="1280" y="253"/>
                  </a:lnTo>
                  <a:lnTo>
                    <a:pt x="1277" y="238"/>
                  </a:lnTo>
                  <a:lnTo>
                    <a:pt x="1277" y="238"/>
                  </a:lnTo>
                  <a:lnTo>
                    <a:pt x="1277" y="228"/>
                  </a:lnTo>
                  <a:lnTo>
                    <a:pt x="1277" y="219"/>
                  </a:lnTo>
                  <a:lnTo>
                    <a:pt x="1285" y="189"/>
                  </a:lnTo>
                  <a:lnTo>
                    <a:pt x="1288" y="175"/>
                  </a:lnTo>
                  <a:lnTo>
                    <a:pt x="1291" y="157"/>
                  </a:lnTo>
                  <a:lnTo>
                    <a:pt x="1288" y="140"/>
                  </a:lnTo>
                  <a:lnTo>
                    <a:pt x="1285" y="122"/>
                  </a:lnTo>
                  <a:lnTo>
                    <a:pt x="1277" y="104"/>
                  </a:lnTo>
                  <a:lnTo>
                    <a:pt x="1267" y="86"/>
                  </a:lnTo>
                  <a:lnTo>
                    <a:pt x="1248" y="70"/>
                  </a:lnTo>
                  <a:lnTo>
                    <a:pt x="1238" y="62"/>
                  </a:lnTo>
                  <a:lnTo>
                    <a:pt x="1224" y="54"/>
                  </a:lnTo>
                  <a:lnTo>
                    <a:pt x="1211" y="46"/>
                  </a:lnTo>
                  <a:lnTo>
                    <a:pt x="1195" y="39"/>
                  </a:lnTo>
                  <a:lnTo>
                    <a:pt x="1177" y="33"/>
                  </a:lnTo>
                  <a:lnTo>
                    <a:pt x="1155" y="26"/>
                  </a:lnTo>
                  <a:lnTo>
                    <a:pt x="1132" y="21"/>
                  </a:lnTo>
                  <a:lnTo>
                    <a:pt x="1108" y="15"/>
                  </a:lnTo>
                  <a:lnTo>
                    <a:pt x="1081" y="11"/>
                  </a:lnTo>
                  <a:lnTo>
                    <a:pt x="1049" y="7"/>
                  </a:lnTo>
                  <a:lnTo>
                    <a:pt x="1049" y="7"/>
                  </a:lnTo>
                  <a:lnTo>
                    <a:pt x="994" y="2"/>
                  </a:lnTo>
                  <a:lnTo>
                    <a:pt x="941" y="0"/>
                  </a:lnTo>
                  <a:lnTo>
                    <a:pt x="941" y="0"/>
                  </a:lnTo>
                  <a:close/>
                </a:path>
              </a:pathLst>
            </a:custGeom>
            <a:solidFill>
              <a:srgbClr val="E5ECE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auto">
            <a:xfrm>
              <a:off x="5338763" y="4894263"/>
              <a:ext cx="2322513" cy="1311275"/>
            </a:xfrm>
            <a:custGeom>
              <a:avLst/>
              <a:gdLst>
                <a:gd name="T0" fmla="*/ 901 w 1463"/>
                <a:gd name="T1" fmla="*/ 2 h 826"/>
                <a:gd name="T2" fmla="*/ 774 w 1463"/>
                <a:gd name="T3" fmla="*/ 15 h 826"/>
                <a:gd name="T4" fmla="*/ 676 w 1463"/>
                <a:gd name="T5" fmla="*/ 41 h 826"/>
                <a:gd name="T6" fmla="*/ 617 w 1463"/>
                <a:gd name="T7" fmla="*/ 59 h 826"/>
                <a:gd name="T8" fmla="*/ 442 w 1463"/>
                <a:gd name="T9" fmla="*/ 88 h 826"/>
                <a:gd name="T10" fmla="*/ 334 w 1463"/>
                <a:gd name="T11" fmla="*/ 95 h 826"/>
                <a:gd name="T12" fmla="*/ 260 w 1463"/>
                <a:gd name="T13" fmla="*/ 101 h 826"/>
                <a:gd name="T14" fmla="*/ 180 w 1463"/>
                <a:gd name="T15" fmla="*/ 123 h 826"/>
                <a:gd name="T16" fmla="*/ 101 w 1463"/>
                <a:gd name="T17" fmla="*/ 157 h 826"/>
                <a:gd name="T18" fmla="*/ 37 w 1463"/>
                <a:gd name="T19" fmla="*/ 206 h 826"/>
                <a:gd name="T20" fmla="*/ 2 w 1463"/>
                <a:gd name="T21" fmla="*/ 268 h 826"/>
                <a:gd name="T22" fmla="*/ 2 w 1463"/>
                <a:gd name="T23" fmla="*/ 314 h 826"/>
                <a:gd name="T24" fmla="*/ 37 w 1463"/>
                <a:gd name="T25" fmla="*/ 392 h 826"/>
                <a:gd name="T26" fmla="*/ 93 w 1463"/>
                <a:gd name="T27" fmla="*/ 454 h 826"/>
                <a:gd name="T28" fmla="*/ 175 w 1463"/>
                <a:gd name="T29" fmla="*/ 519 h 826"/>
                <a:gd name="T30" fmla="*/ 275 w 1463"/>
                <a:gd name="T31" fmla="*/ 578 h 826"/>
                <a:gd name="T32" fmla="*/ 334 w 1463"/>
                <a:gd name="T33" fmla="*/ 622 h 826"/>
                <a:gd name="T34" fmla="*/ 366 w 1463"/>
                <a:gd name="T35" fmla="*/ 681 h 826"/>
                <a:gd name="T36" fmla="*/ 374 w 1463"/>
                <a:gd name="T37" fmla="*/ 721 h 826"/>
                <a:gd name="T38" fmla="*/ 395 w 1463"/>
                <a:gd name="T39" fmla="*/ 761 h 826"/>
                <a:gd name="T40" fmla="*/ 432 w 1463"/>
                <a:gd name="T41" fmla="*/ 790 h 826"/>
                <a:gd name="T42" fmla="*/ 482 w 1463"/>
                <a:gd name="T43" fmla="*/ 810 h 826"/>
                <a:gd name="T44" fmla="*/ 562 w 1463"/>
                <a:gd name="T45" fmla="*/ 824 h 826"/>
                <a:gd name="T46" fmla="*/ 644 w 1463"/>
                <a:gd name="T47" fmla="*/ 824 h 826"/>
                <a:gd name="T48" fmla="*/ 760 w 1463"/>
                <a:gd name="T49" fmla="*/ 808 h 826"/>
                <a:gd name="T50" fmla="*/ 861 w 1463"/>
                <a:gd name="T51" fmla="*/ 770 h 826"/>
                <a:gd name="T52" fmla="*/ 941 w 1463"/>
                <a:gd name="T53" fmla="*/ 720 h 826"/>
                <a:gd name="T54" fmla="*/ 1055 w 1463"/>
                <a:gd name="T55" fmla="*/ 659 h 826"/>
                <a:gd name="T56" fmla="*/ 1132 w 1463"/>
                <a:gd name="T57" fmla="*/ 643 h 826"/>
                <a:gd name="T58" fmla="*/ 1185 w 1463"/>
                <a:gd name="T59" fmla="*/ 640 h 826"/>
                <a:gd name="T60" fmla="*/ 1269 w 1463"/>
                <a:gd name="T61" fmla="*/ 630 h 826"/>
                <a:gd name="T62" fmla="*/ 1346 w 1463"/>
                <a:gd name="T63" fmla="*/ 611 h 826"/>
                <a:gd name="T64" fmla="*/ 1407 w 1463"/>
                <a:gd name="T65" fmla="*/ 583 h 826"/>
                <a:gd name="T66" fmla="*/ 1447 w 1463"/>
                <a:gd name="T67" fmla="*/ 548 h 826"/>
                <a:gd name="T68" fmla="*/ 1463 w 1463"/>
                <a:gd name="T69" fmla="*/ 506 h 826"/>
                <a:gd name="T70" fmla="*/ 1452 w 1463"/>
                <a:gd name="T71" fmla="*/ 469 h 826"/>
                <a:gd name="T72" fmla="*/ 1420 w 1463"/>
                <a:gd name="T73" fmla="*/ 429 h 826"/>
                <a:gd name="T74" fmla="*/ 1301 w 1463"/>
                <a:gd name="T75" fmla="*/ 307 h 826"/>
                <a:gd name="T76" fmla="*/ 1267 w 1463"/>
                <a:gd name="T77" fmla="*/ 252 h 826"/>
                <a:gd name="T78" fmla="*/ 1264 w 1463"/>
                <a:gd name="T79" fmla="*/ 229 h 826"/>
                <a:gd name="T80" fmla="*/ 1275 w 1463"/>
                <a:gd name="T81" fmla="*/ 173 h 826"/>
                <a:gd name="T82" fmla="*/ 1272 w 1463"/>
                <a:gd name="T83" fmla="*/ 121 h 826"/>
                <a:gd name="T84" fmla="*/ 1235 w 1463"/>
                <a:gd name="T85" fmla="*/ 70 h 826"/>
                <a:gd name="T86" fmla="*/ 1182 w 1463"/>
                <a:gd name="T87" fmla="*/ 39 h 826"/>
                <a:gd name="T88" fmla="*/ 1121 w 1463"/>
                <a:gd name="T89" fmla="*/ 21 h 826"/>
                <a:gd name="T90" fmla="*/ 1039 w 1463"/>
                <a:gd name="T91" fmla="*/ 8 h 826"/>
                <a:gd name="T92" fmla="*/ 933 w 1463"/>
                <a:gd name="T93" fmla="*/ 0 h 8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463" h="826">
                  <a:moveTo>
                    <a:pt x="933" y="0"/>
                  </a:moveTo>
                  <a:lnTo>
                    <a:pt x="933" y="0"/>
                  </a:lnTo>
                  <a:lnTo>
                    <a:pt x="901" y="2"/>
                  </a:lnTo>
                  <a:lnTo>
                    <a:pt x="872" y="2"/>
                  </a:lnTo>
                  <a:lnTo>
                    <a:pt x="819" y="7"/>
                  </a:lnTo>
                  <a:lnTo>
                    <a:pt x="774" y="15"/>
                  </a:lnTo>
                  <a:lnTo>
                    <a:pt x="734" y="23"/>
                  </a:lnTo>
                  <a:lnTo>
                    <a:pt x="702" y="31"/>
                  </a:lnTo>
                  <a:lnTo>
                    <a:pt x="676" y="41"/>
                  </a:lnTo>
                  <a:lnTo>
                    <a:pt x="647" y="52"/>
                  </a:lnTo>
                  <a:lnTo>
                    <a:pt x="647" y="52"/>
                  </a:lnTo>
                  <a:lnTo>
                    <a:pt x="617" y="59"/>
                  </a:lnTo>
                  <a:lnTo>
                    <a:pt x="543" y="74"/>
                  </a:lnTo>
                  <a:lnTo>
                    <a:pt x="495" y="82"/>
                  </a:lnTo>
                  <a:lnTo>
                    <a:pt x="442" y="88"/>
                  </a:lnTo>
                  <a:lnTo>
                    <a:pt x="387" y="93"/>
                  </a:lnTo>
                  <a:lnTo>
                    <a:pt x="334" y="95"/>
                  </a:lnTo>
                  <a:lnTo>
                    <a:pt x="334" y="95"/>
                  </a:lnTo>
                  <a:lnTo>
                    <a:pt x="310" y="95"/>
                  </a:lnTo>
                  <a:lnTo>
                    <a:pt x="286" y="98"/>
                  </a:lnTo>
                  <a:lnTo>
                    <a:pt x="260" y="101"/>
                  </a:lnTo>
                  <a:lnTo>
                    <a:pt x="233" y="108"/>
                  </a:lnTo>
                  <a:lnTo>
                    <a:pt x="207" y="114"/>
                  </a:lnTo>
                  <a:lnTo>
                    <a:pt x="180" y="123"/>
                  </a:lnTo>
                  <a:lnTo>
                    <a:pt x="151" y="132"/>
                  </a:lnTo>
                  <a:lnTo>
                    <a:pt x="124" y="144"/>
                  </a:lnTo>
                  <a:lnTo>
                    <a:pt x="101" y="157"/>
                  </a:lnTo>
                  <a:lnTo>
                    <a:pt x="77" y="172"/>
                  </a:lnTo>
                  <a:lnTo>
                    <a:pt x="55" y="188"/>
                  </a:lnTo>
                  <a:lnTo>
                    <a:pt x="37" y="206"/>
                  </a:lnTo>
                  <a:lnTo>
                    <a:pt x="24" y="225"/>
                  </a:lnTo>
                  <a:lnTo>
                    <a:pt x="10" y="245"/>
                  </a:lnTo>
                  <a:lnTo>
                    <a:pt x="2" y="268"/>
                  </a:lnTo>
                  <a:lnTo>
                    <a:pt x="0" y="291"/>
                  </a:lnTo>
                  <a:lnTo>
                    <a:pt x="0" y="291"/>
                  </a:lnTo>
                  <a:lnTo>
                    <a:pt x="2" y="314"/>
                  </a:lnTo>
                  <a:lnTo>
                    <a:pt x="8" y="338"/>
                  </a:lnTo>
                  <a:lnTo>
                    <a:pt x="21" y="364"/>
                  </a:lnTo>
                  <a:lnTo>
                    <a:pt x="37" y="392"/>
                  </a:lnTo>
                  <a:lnTo>
                    <a:pt x="37" y="392"/>
                  </a:lnTo>
                  <a:lnTo>
                    <a:pt x="63" y="424"/>
                  </a:lnTo>
                  <a:lnTo>
                    <a:pt x="93" y="454"/>
                  </a:lnTo>
                  <a:lnTo>
                    <a:pt x="119" y="480"/>
                  </a:lnTo>
                  <a:lnTo>
                    <a:pt x="148" y="501"/>
                  </a:lnTo>
                  <a:lnTo>
                    <a:pt x="175" y="519"/>
                  </a:lnTo>
                  <a:lnTo>
                    <a:pt x="201" y="537"/>
                  </a:lnTo>
                  <a:lnTo>
                    <a:pt x="252" y="565"/>
                  </a:lnTo>
                  <a:lnTo>
                    <a:pt x="275" y="578"/>
                  </a:lnTo>
                  <a:lnTo>
                    <a:pt x="297" y="593"/>
                  </a:lnTo>
                  <a:lnTo>
                    <a:pt x="315" y="606"/>
                  </a:lnTo>
                  <a:lnTo>
                    <a:pt x="334" y="622"/>
                  </a:lnTo>
                  <a:lnTo>
                    <a:pt x="347" y="638"/>
                  </a:lnTo>
                  <a:lnTo>
                    <a:pt x="358" y="658"/>
                  </a:lnTo>
                  <a:lnTo>
                    <a:pt x="366" y="681"/>
                  </a:lnTo>
                  <a:lnTo>
                    <a:pt x="371" y="707"/>
                  </a:lnTo>
                  <a:lnTo>
                    <a:pt x="371" y="707"/>
                  </a:lnTo>
                  <a:lnTo>
                    <a:pt x="374" y="721"/>
                  </a:lnTo>
                  <a:lnTo>
                    <a:pt x="379" y="736"/>
                  </a:lnTo>
                  <a:lnTo>
                    <a:pt x="384" y="749"/>
                  </a:lnTo>
                  <a:lnTo>
                    <a:pt x="395" y="761"/>
                  </a:lnTo>
                  <a:lnTo>
                    <a:pt x="405" y="770"/>
                  </a:lnTo>
                  <a:lnTo>
                    <a:pt x="419" y="780"/>
                  </a:lnTo>
                  <a:lnTo>
                    <a:pt x="432" y="790"/>
                  </a:lnTo>
                  <a:lnTo>
                    <a:pt x="448" y="797"/>
                  </a:lnTo>
                  <a:lnTo>
                    <a:pt x="464" y="805"/>
                  </a:lnTo>
                  <a:lnTo>
                    <a:pt x="482" y="810"/>
                  </a:lnTo>
                  <a:lnTo>
                    <a:pt x="501" y="814"/>
                  </a:lnTo>
                  <a:lnTo>
                    <a:pt x="519" y="819"/>
                  </a:lnTo>
                  <a:lnTo>
                    <a:pt x="562" y="824"/>
                  </a:lnTo>
                  <a:lnTo>
                    <a:pt x="607" y="826"/>
                  </a:lnTo>
                  <a:lnTo>
                    <a:pt x="607" y="826"/>
                  </a:lnTo>
                  <a:lnTo>
                    <a:pt x="644" y="824"/>
                  </a:lnTo>
                  <a:lnTo>
                    <a:pt x="684" y="821"/>
                  </a:lnTo>
                  <a:lnTo>
                    <a:pt x="721" y="816"/>
                  </a:lnTo>
                  <a:lnTo>
                    <a:pt x="760" y="808"/>
                  </a:lnTo>
                  <a:lnTo>
                    <a:pt x="795" y="797"/>
                  </a:lnTo>
                  <a:lnTo>
                    <a:pt x="829" y="785"/>
                  </a:lnTo>
                  <a:lnTo>
                    <a:pt x="861" y="770"/>
                  </a:lnTo>
                  <a:lnTo>
                    <a:pt x="888" y="754"/>
                  </a:lnTo>
                  <a:lnTo>
                    <a:pt x="888" y="754"/>
                  </a:lnTo>
                  <a:lnTo>
                    <a:pt x="941" y="720"/>
                  </a:lnTo>
                  <a:lnTo>
                    <a:pt x="983" y="694"/>
                  </a:lnTo>
                  <a:lnTo>
                    <a:pt x="1023" y="674"/>
                  </a:lnTo>
                  <a:lnTo>
                    <a:pt x="1055" y="659"/>
                  </a:lnTo>
                  <a:lnTo>
                    <a:pt x="1084" y="651"/>
                  </a:lnTo>
                  <a:lnTo>
                    <a:pt x="1108" y="645"/>
                  </a:lnTo>
                  <a:lnTo>
                    <a:pt x="1132" y="643"/>
                  </a:lnTo>
                  <a:lnTo>
                    <a:pt x="1155" y="642"/>
                  </a:lnTo>
                  <a:lnTo>
                    <a:pt x="1155" y="642"/>
                  </a:lnTo>
                  <a:lnTo>
                    <a:pt x="1185" y="640"/>
                  </a:lnTo>
                  <a:lnTo>
                    <a:pt x="1214" y="638"/>
                  </a:lnTo>
                  <a:lnTo>
                    <a:pt x="1243" y="635"/>
                  </a:lnTo>
                  <a:lnTo>
                    <a:pt x="1269" y="630"/>
                  </a:lnTo>
                  <a:lnTo>
                    <a:pt x="1296" y="625"/>
                  </a:lnTo>
                  <a:lnTo>
                    <a:pt x="1322" y="619"/>
                  </a:lnTo>
                  <a:lnTo>
                    <a:pt x="1346" y="611"/>
                  </a:lnTo>
                  <a:lnTo>
                    <a:pt x="1367" y="602"/>
                  </a:lnTo>
                  <a:lnTo>
                    <a:pt x="1389" y="593"/>
                  </a:lnTo>
                  <a:lnTo>
                    <a:pt x="1407" y="583"/>
                  </a:lnTo>
                  <a:lnTo>
                    <a:pt x="1423" y="573"/>
                  </a:lnTo>
                  <a:lnTo>
                    <a:pt x="1436" y="560"/>
                  </a:lnTo>
                  <a:lnTo>
                    <a:pt x="1447" y="548"/>
                  </a:lnTo>
                  <a:lnTo>
                    <a:pt x="1455" y="534"/>
                  </a:lnTo>
                  <a:lnTo>
                    <a:pt x="1460" y="521"/>
                  </a:lnTo>
                  <a:lnTo>
                    <a:pt x="1463" y="506"/>
                  </a:lnTo>
                  <a:lnTo>
                    <a:pt x="1463" y="506"/>
                  </a:lnTo>
                  <a:lnTo>
                    <a:pt x="1460" y="488"/>
                  </a:lnTo>
                  <a:lnTo>
                    <a:pt x="1452" y="469"/>
                  </a:lnTo>
                  <a:lnTo>
                    <a:pt x="1439" y="449"/>
                  </a:lnTo>
                  <a:lnTo>
                    <a:pt x="1420" y="429"/>
                  </a:lnTo>
                  <a:lnTo>
                    <a:pt x="1420" y="429"/>
                  </a:lnTo>
                  <a:lnTo>
                    <a:pt x="1349" y="358"/>
                  </a:lnTo>
                  <a:lnTo>
                    <a:pt x="1322" y="330"/>
                  </a:lnTo>
                  <a:lnTo>
                    <a:pt x="1301" y="307"/>
                  </a:lnTo>
                  <a:lnTo>
                    <a:pt x="1285" y="286"/>
                  </a:lnTo>
                  <a:lnTo>
                    <a:pt x="1275" y="268"/>
                  </a:lnTo>
                  <a:lnTo>
                    <a:pt x="1267" y="252"/>
                  </a:lnTo>
                  <a:lnTo>
                    <a:pt x="1264" y="237"/>
                  </a:lnTo>
                  <a:lnTo>
                    <a:pt x="1264" y="237"/>
                  </a:lnTo>
                  <a:lnTo>
                    <a:pt x="1264" y="229"/>
                  </a:lnTo>
                  <a:lnTo>
                    <a:pt x="1264" y="217"/>
                  </a:lnTo>
                  <a:lnTo>
                    <a:pt x="1272" y="190"/>
                  </a:lnTo>
                  <a:lnTo>
                    <a:pt x="1275" y="173"/>
                  </a:lnTo>
                  <a:lnTo>
                    <a:pt x="1275" y="157"/>
                  </a:lnTo>
                  <a:lnTo>
                    <a:pt x="1275" y="139"/>
                  </a:lnTo>
                  <a:lnTo>
                    <a:pt x="1272" y="121"/>
                  </a:lnTo>
                  <a:lnTo>
                    <a:pt x="1264" y="105"/>
                  </a:lnTo>
                  <a:lnTo>
                    <a:pt x="1253" y="87"/>
                  </a:lnTo>
                  <a:lnTo>
                    <a:pt x="1235" y="70"/>
                  </a:lnTo>
                  <a:lnTo>
                    <a:pt x="1211" y="54"/>
                  </a:lnTo>
                  <a:lnTo>
                    <a:pt x="1198" y="48"/>
                  </a:lnTo>
                  <a:lnTo>
                    <a:pt x="1182" y="39"/>
                  </a:lnTo>
                  <a:lnTo>
                    <a:pt x="1163" y="33"/>
                  </a:lnTo>
                  <a:lnTo>
                    <a:pt x="1142" y="26"/>
                  </a:lnTo>
                  <a:lnTo>
                    <a:pt x="1121" y="21"/>
                  </a:lnTo>
                  <a:lnTo>
                    <a:pt x="1097" y="17"/>
                  </a:lnTo>
                  <a:lnTo>
                    <a:pt x="1039" y="8"/>
                  </a:lnTo>
                  <a:lnTo>
                    <a:pt x="1039" y="8"/>
                  </a:lnTo>
                  <a:lnTo>
                    <a:pt x="983" y="4"/>
                  </a:lnTo>
                  <a:lnTo>
                    <a:pt x="933" y="0"/>
                  </a:lnTo>
                  <a:lnTo>
                    <a:pt x="933" y="0"/>
                  </a:lnTo>
                  <a:close/>
                </a:path>
              </a:pathLst>
            </a:custGeom>
            <a:solidFill>
              <a:srgbClr val="DCE6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auto">
            <a:xfrm>
              <a:off x="5351463" y="4902201"/>
              <a:ext cx="2297113" cy="1295400"/>
            </a:xfrm>
            <a:custGeom>
              <a:avLst/>
              <a:gdLst>
                <a:gd name="T0" fmla="*/ 893 w 1447"/>
                <a:gd name="T1" fmla="*/ 0 h 816"/>
                <a:gd name="T2" fmla="*/ 766 w 1447"/>
                <a:gd name="T3" fmla="*/ 13 h 816"/>
                <a:gd name="T4" fmla="*/ 668 w 1447"/>
                <a:gd name="T5" fmla="*/ 39 h 816"/>
                <a:gd name="T6" fmla="*/ 612 w 1447"/>
                <a:gd name="T7" fmla="*/ 57 h 816"/>
                <a:gd name="T8" fmla="*/ 437 w 1447"/>
                <a:gd name="T9" fmla="*/ 87 h 816"/>
                <a:gd name="T10" fmla="*/ 328 w 1447"/>
                <a:gd name="T11" fmla="*/ 93 h 816"/>
                <a:gd name="T12" fmla="*/ 257 w 1447"/>
                <a:gd name="T13" fmla="*/ 100 h 816"/>
                <a:gd name="T14" fmla="*/ 177 w 1447"/>
                <a:gd name="T15" fmla="*/ 121 h 816"/>
                <a:gd name="T16" fmla="*/ 98 w 1447"/>
                <a:gd name="T17" fmla="*/ 155 h 816"/>
                <a:gd name="T18" fmla="*/ 37 w 1447"/>
                <a:gd name="T19" fmla="*/ 202 h 816"/>
                <a:gd name="T20" fmla="*/ 2 w 1447"/>
                <a:gd name="T21" fmla="*/ 263 h 816"/>
                <a:gd name="T22" fmla="*/ 0 w 1447"/>
                <a:gd name="T23" fmla="*/ 309 h 816"/>
                <a:gd name="T24" fmla="*/ 37 w 1447"/>
                <a:gd name="T25" fmla="*/ 387 h 816"/>
                <a:gd name="T26" fmla="*/ 90 w 1447"/>
                <a:gd name="T27" fmla="*/ 449 h 816"/>
                <a:gd name="T28" fmla="*/ 172 w 1447"/>
                <a:gd name="T29" fmla="*/ 514 h 816"/>
                <a:gd name="T30" fmla="*/ 273 w 1447"/>
                <a:gd name="T31" fmla="*/ 571 h 816"/>
                <a:gd name="T32" fmla="*/ 328 w 1447"/>
                <a:gd name="T33" fmla="*/ 614 h 816"/>
                <a:gd name="T34" fmla="*/ 363 w 1447"/>
                <a:gd name="T35" fmla="*/ 674 h 816"/>
                <a:gd name="T36" fmla="*/ 368 w 1447"/>
                <a:gd name="T37" fmla="*/ 713 h 816"/>
                <a:gd name="T38" fmla="*/ 389 w 1447"/>
                <a:gd name="T39" fmla="*/ 752 h 816"/>
                <a:gd name="T40" fmla="*/ 426 w 1447"/>
                <a:gd name="T41" fmla="*/ 780 h 816"/>
                <a:gd name="T42" fmla="*/ 474 w 1447"/>
                <a:gd name="T43" fmla="*/ 801 h 816"/>
                <a:gd name="T44" fmla="*/ 554 w 1447"/>
                <a:gd name="T45" fmla="*/ 814 h 816"/>
                <a:gd name="T46" fmla="*/ 636 w 1447"/>
                <a:gd name="T47" fmla="*/ 816 h 816"/>
                <a:gd name="T48" fmla="*/ 750 w 1447"/>
                <a:gd name="T49" fmla="*/ 798 h 816"/>
                <a:gd name="T50" fmla="*/ 851 w 1447"/>
                <a:gd name="T51" fmla="*/ 762 h 816"/>
                <a:gd name="T52" fmla="*/ 930 w 1447"/>
                <a:gd name="T53" fmla="*/ 712 h 816"/>
                <a:gd name="T54" fmla="*/ 1044 w 1447"/>
                <a:gd name="T55" fmla="*/ 653 h 816"/>
                <a:gd name="T56" fmla="*/ 1121 w 1447"/>
                <a:gd name="T57" fmla="*/ 635 h 816"/>
                <a:gd name="T58" fmla="*/ 1174 w 1447"/>
                <a:gd name="T59" fmla="*/ 633 h 816"/>
                <a:gd name="T60" fmla="*/ 1256 w 1447"/>
                <a:gd name="T61" fmla="*/ 623 h 816"/>
                <a:gd name="T62" fmla="*/ 1330 w 1447"/>
                <a:gd name="T63" fmla="*/ 604 h 816"/>
                <a:gd name="T64" fmla="*/ 1391 w 1447"/>
                <a:gd name="T65" fmla="*/ 576 h 816"/>
                <a:gd name="T66" fmla="*/ 1431 w 1447"/>
                <a:gd name="T67" fmla="*/ 542 h 816"/>
                <a:gd name="T68" fmla="*/ 1447 w 1447"/>
                <a:gd name="T69" fmla="*/ 501 h 816"/>
                <a:gd name="T70" fmla="*/ 1436 w 1447"/>
                <a:gd name="T71" fmla="*/ 464 h 816"/>
                <a:gd name="T72" fmla="*/ 1407 w 1447"/>
                <a:gd name="T73" fmla="*/ 424 h 816"/>
                <a:gd name="T74" fmla="*/ 1288 w 1447"/>
                <a:gd name="T75" fmla="*/ 302 h 816"/>
                <a:gd name="T76" fmla="*/ 1253 w 1447"/>
                <a:gd name="T77" fmla="*/ 248 h 816"/>
                <a:gd name="T78" fmla="*/ 1251 w 1447"/>
                <a:gd name="T79" fmla="*/ 225 h 816"/>
                <a:gd name="T80" fmla="*/ 1261 w 1447"/>
                <a:gd name="T81" fmla="*/ 171 h 816"/>
                <a:gd name="T82" fmla="*/ 1259 w 1447"/>
                <a:gd name="T83" fmla="*/ 119 h 816"/>
                <a:gd name="T84" fmla="*/ 1222 w 1447"/>
                <a:gd name="T85" fmla="*/ 69 h 816"/>
                <a:gd name="T86" fmla="*/ 1169 w 1447"/>
                <a:gd name="T87" fmla="*/ 39 h 816"/>
                <a:gd name="T88" fmla="*/ 1108 w 1447"/>
                <a:gd name="T89" fmla="*/ 20 h 816"/>
                <a:gd name="T90" fmla="*/ 1028 w 1447"/>
                <a:gd name="T91" fmla="*/ 7 h 816"/>
                <a:gd name="T92" fmla="*/ 925 w 1447"/>
                <a:gd name="T93" fmla="*/ 0 h 8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447" h="816">
                  <a:moveTo>
                    <a:pt x="925" y="0"/>
                  </a:moveTo>
                  <a:lnTo>
                    <a:pt x="925" y="0"/>
                  </a:lnTo>
                  <a:lnTo>
                    <a:pt x="893" y="0"/>
                  </a:lnTo>
                  <a:lnTo>
                    <a:pt x="864" y="2"/>
                  </a:lnTo>
                  <a:lnTo>
                    <a:pt x="811" y="7"/>
                  </a:lnTo>
                  <a:lnTo>
                    <a:pt x="766" y="13"/>
                  </a:lnTo>
                  <a:lnTo>
                    <a:pt x="726" y="21"/>
                  </a:lnTo>
                  <a:lnTo>
                    <a:pt x="694" y="31"/>
                  </a:lnTo>
                  <a:lnTo>
                    <a:pt x="668" y="39"/>
                  </a:lnTo>
                  <a:lnTo>
                    <a:pt x="639" y="51"/>
                  </a:lnTo>
                  <a:lnTo>
                    <a:pt x="639" y="51"/>
                  </a:lnTo>
                  <a:lnTo>
                    <a:pt x="612" y="57"/>
                  </a:lnTo>
                  <a:lnTo>
                    <a:pt x="538" y="72"/>
                  </a:lnTo>
                  <a:lnTo>
                    <a:pt x="490" y="80"/>
                  </a:lnTo>
                  <a:lnTo>
                    <a:pt x="437" y="87"/>
                  </a:lnTo>
                  <a:lnTo>
                    <a:pt x="384" y="92"/>
                  </a:lnTo>
                  <a:lnTo>
                    <a:pt x="328" y="93"/>
                  </a:lnTo>
                  <a:lnTo>
                    <a:pt x="328" y="93"/>
                  </a:lnTo>
                  <a:lnTo>
                    <a:pt x="307" y="93"/>
                  </a:lnTo>
                  <a:lnTo>
                    <a:pt x="283" y="96"/>
                  </a:lnTo>
                  <a:lnTo>
                    <a:pt x="257" y="100"/>
                  </a:lnTo>
                  <a:lnTo>
                    <a:pt x="230" y="105"/>
                  </a:lnTo>
                  <a:lnTo>
                    <a:pt x="204" y="113"/>
                  </a:lnTo>
                  <a:lnTo>
                    <a:pt x="177" y="121"/>
                  </a:lnTo>
                  <a:lnTo>
                    <a:pt x="151" y="131"/>
                  </a:lnTo>
                  <a:lnTo>
                    <a:pt x="124" y="142"/>
                  </a:lnTo>
                  <a:lnTo>
                    <a:pt x="98" y="155"/>
                  </a:lnTo>
                  <a:lnTo>
                    <a:pt x="77" y="170"/>
                  </a:lnTo>
                  <a:lnTo>
                    <a:pt x="55" y="185"/>
                  </a:lnTo>
                  <a:lnTo>
                    <a:pt x="37" y="202"/>
                  </a:lnTo>
                  <a:lnTo>
                    <a:pt x="21" y="222"/>
                  </a:lnTo>
                  <a:lnTo>
                    <a:pt x="10" y="242"/>
                  </a:lnTo>
                  <a:lnTo>
                    <a:pt x="2" y="263"/>
                  </a:lnTo>
                  <a:lnTo>
                    <a:pt x="0" y="286"/>
                  </a:lnTo>
                  <a:lnTo>
                    <a:pt x="0" y="286"/>
                  </a:lnTo>
                  <a:lnTo>
                    <a:pt x="0" y="309"/>
                  </a:lnTo>
                  <a:lnTo>
                    <a:pt x="8" y="333"/>
                  </a:lnTo>
                  <a:lnTo>
                    <a:pt x="18" y="359"/>
                  </a:lnTo>
                  <a:lnTo>
                    <a:pt x="37" y="387"/>
                  </a:lnTo>
                  <a:lnTo>
                    <a:pt x="37" y="387"/>
                  </a:lnTo>
                  <a:lnTo>
                    <a:pt x="63" y="419"/>
                  </a:lnTo>
                  <a:lnTo>
                    <a:pt x="90" y="449"/>
                  </a:lnTo>
                  <a:lnTo>
                    <a:pt x="116" y="473"/>
                  </a:lnTo>
                  <a:lnTo>
                    <a:pt x="146" y="495"/>
                  </a:lnTo>
                  <a:lnTo>
                    <a:pt x="172" y="514"/>
                  </a:lnTo>
                  <a:lnTo>
                    <a:pt x="199" y="530"/>
                  </a:lnTo>
                  <a:lnTo>
                    <a:pt x="249" y="558"/>
                  </a:lnTo>
                  <a:lnTo>
                    <a:pt x="273" y="571"/>
                  </a:lnTo>
                  <a:lnTo>
                    <a:pt x="294" y="586"/>
                  </a:lnTo>
                  <a:lnTo>
                    <a:pt x="313" y="599"/>
                  </a:lnTo>
                  <a:lnTo>
                    <a:pt x="328" y="614"/>
                  </a:lnTo>
                  <a:lnTo>
                    <a:pt x="344" y="632"/>
                  </a:lnTo>
                  <a:lnTo>
                    <a:pt x="355" y="651"/>
                  </a:lnTo>
                  <a:lnTo>
                    <a:pt x="363" y="674"/>
                  </a:lnTo>
                  <a:lnTo>
                    <a:pt x="368" y="699"/>
                  </a:lnTo>
                  <a:lnTo>
                    <a:pt x="368" y="699"/>
                  </a:lnTo>
                  <a:lnTo>
                    <a:pt x="368" y="713"/>
                  </a:lnTo>
                  <a:lnTo>
                    <a:pt x="373" y="728"/>
                  </a:lnTo>
                  <a:lnTo>
                    <a:pt x="381" y="739"/>
                  </a:lnTo>
                  <a:lnTo>
                    <a:pt x="389" y="752"/>
                  </a:lnTo>
                  <a:lnTo>
                    <a:pt x="400" y="762"/>
                  </a:lnTo>
                  <a:lnTo>
                    <a:pt x="413" y="772"/>
                  </a:lnTo>
                  <a:lnTo>
                    <a:pt x="426" y="780"/>
                  </a:lnTo>
                  <a:lnTo>
                    <a:pt x="440" y="788"/>
                  </a:lnTo>
                  <a:lnTo>
                    <a:pt x="458" y="795"/>
                  </a:lnTo>
                  <a:lnTo>
                    <a:pt x="474" y="801"/>
                  </a:lnTo>
                  <a:lnTo>
                    <a:pt x="493" y="806"/>
                  </a:lnTo>
                  <a:lnTo>
                    <a:pt x="514" y="809"/>
                  </a:lnTo>
                  <a:lnTo>
                    <a:pt x="554" y="814"/>
                  </a:lnTo>
                  <a:lnTo>
                    <a:pt x="599" y="816"/>
                  </a:lnTo>
                  <a:lnTo>
                    <a:pt x="599" y="816"/>
                  </a:lnTo>
                  <a:lnTo>
                    <a:pt x="636" y="816"/>
                  </a:lnTo>
                  <a:lnTo>
                    <a:pt x="676" y="813"/>
                  </a:lnTo>
                  <a:lnTo>
                    <a:pt x="713" y="806"/>
                  </a:lnTo>
                  <a:lnTo>
                    <a:pt x="750" y="798"/>
                  </a:lnTo>
                  <a:lnTo>
                    <a:pt x="787" y="788"/>
                  </a:lnTo>
                  <a:lnTo>
                    <a:pt x="819" y="777"/>
                  </a:lnTo>
                  <a:lnTo>
                    <a:pt x="851" y="762"/>
                  </a:lnTo>
                  <a:lnTo>
                    <a:pt x="877" y="746"/>
                  </a:lnTo>
                  <a:lnTo>
                    <a:pt x="877" y="746"/>
                  </a:lnTo>
                  <a:lnTo>
                    <a:pt x="930" y="712"/>
                  </a:lnTo>
                  <a:lnTo>
                    <a:pt x="975" y="685"/>
                  </a:lnTo>
                  <a:lnTo>
                    <a:pt x="1012" y="666"/>
                  </a:lnTo>
                  <a:lnTo>
                    <a:pt x="1044" y="653"/>
                  </a:lnTo>
                  <a:lnTo>
                    <a:pt x="1071" y="643"/>
                  </a:lnTo>
                  <a:lnTo>
                    <a:pt x="1097" y="638"/>
                  </a:lnTo>
                  <a:lnTo>
                    <a:pt x="1121" y="635"/>
                  </a:lnTo>
                  <a:lnTo>
                    <a:pt x="1145" y="635"/>
                  </a:lnTo>
                  <a:lnTo>
                    <a:pt x="1145" y="635"/>
                  </a:lnTo>
                  <a:lnTo>
                    <a:pt x="1174" y="633"/>
                  </a:lnTo>
                  <a:lnTo>
                    <a:pt x="1200" y="632"/>
                  </a:lnTo>
                  <a:lnTo>
                    <a:pt x="1230" y="627"/>
                  </a:lnTo>
                  <a:lnTo>
                    <a:pt x="1256" y="623"/>
                  </a:lnTo>
                  <a:lnTo>
                    <a:pt x="1283" y="619"/>
                  </a:lnTo>
                  <a:lnTo>
                    <a:pt x="1306" y="612"/>
                  </a:lnTo>
                  <a:lnTo>
                    <a:pt x="1330" y="604"/>
                  </a:lnTo>
                  <a:lnTo>
                    <a:pt x="1351" y="596"/>
                  </a:lnTo>
                  <a:lnTo>
                    <a:pt x="1373" y="588"/>
                  </a:lnTo>
                  <a:lnTo>
                    <a:pt x="1391" y="576"/>
                  </a:lnTo>
                  <a:lnTo>
                    <a:pt x="1407" y="566"/>
                  </a:lnTo>
                  <a:lnTo>
                    <a:pt x="1420" y="555"/>
                  </a:lnTo>
                  <a:lnTo>
                    <a:pt x="1431" y="542"/>
                  </a:lnTo>
                  <a:lnTo>
                    <a:pt x="1439" y="529"/>
                  </a:lnTo>
                  <a:lnTo>
                    <a:pt x="1444" y="516"/>
                  </a:lnTo>
                  <a:lnTo>
                    <a:pt x="1447" y="501"/>
                  </a:lnTo>
                  <a:lnTo>
                    <a:pt x="1447" y="501"/>
                  </a:lnTo>
                  <a:lnTo>
                    <a:pt x="1444" y="483"/>
                  </a:lnTo>
                  <a:lnTo>
                    <a:pt x="1436" y="464"/>
                  </a:lnTo>
                  <a:lnTo>
                    <a:pt x="1426" y="444"/>
                  </a:lnTo>
                  <a:lnTo>
                    <a:pt x="1407" y="424"/>
                  </a:lnTo>
                  <a:lnTo>
                    <a:pt x="1407" y="424"/>
                  </a:lnTo>
                  <a:lnTo>
                    <a:pt x="1336" y="354"/>
                  </a:lnTo>
                  <a:lnTo>
                    <a:pt x="1309" y="326"/>
                  </a:lnTo>
                  <a:lnTo>
                    <a:pt x="1288" y="302"/>
                  </a:lnTo>
                  <a:lnTo>
                    <a:pt x="1272" y="282"/>
                  </a:lnTo>
                  <a:lnTo>
                    <a:pt x="1261" y="264"/>
                  </a:lnTo>
                  <a:lnTo>
                    <a:pt x="1253" y="248"/>
                  </a:lnTo>
                  <a:lnTo>
                    <a:pt x="1251" y="233"/>
                  </a:lnTo>
                  <a:lnTo>
                    <a:pt x="1251" y="233"/>
                  </a:lnTo>
                  <a:lnTo>
                    <a:pt x="1251" y="225"/>
                  </a:lnTo>
                  <a:lnTo>
                    <a:pt x="1251" y="214"/>
                  </a:lnTo>
                  <a:lnTo>
                    <a:pt x="1259" y="186"/>
                  </a:lnTo>
                  <a:lnTo>
                    <a:pt x="1261" y="171"/>
                  </a:lnTo>
                  <a:lnTo>
                    <a:pt x="1261" y="154"/>
                  </a:lnTo>
                  <a:lnTo>
                    <a:pt x="1261" y="137"/>
                  </a:lnTo>
                  <a:lnTo>
                    <a:pt x="1259" y="119"/>
                  </a:lnTo>
                  <a:lnTo>
                    <a:pt x="1251" y="101"/>
                  </a:lnTo>
                  <a:lnTo>
                    <a:pt x="1240" y="85"/>
                  </a:lnTo>
                  <a:lnTo>
                    <a:pt x="1222" y="69"/>
                  </a:lnTo>
                  <a:lnTo>
                    <a:pt x="1200" y="52"/>
                  </a:lnTo>
                  <a:lnTo>
                    <a:pt x="1185" y="46"/>
                  </a:lnTo>
                  <a:lnTo>
                    <a:pt x="1169" y="39"/>
                  </a:lnTo>
                  <a:lnTo>
                    <a:pt x="1150" y="33"/>
                  </a:lnTo>
                  <a:lnTo>
                    <a:pt x="1132" y="26"/>
                  </a:lnTo>
                  <a:lnTo>
                    <a:pt x="1108" y="20"/>
                  </a:lnTo>
                  <a:lnTo>
                    <a:pt x="1084" y="15"/>
                  </a:lnTo>
                  <a:lnTo>
                    <a:pt x="1028" y="7"/>
                  </a:lnTo>
                  <a:lnTo>
                    <a:pt x="1028" y="7"/>
                  </a:lnTo>
                  <a:lnTo>
                    <a:pt x="975" y="2"/>
                  </a:lnTo>
                  <a:lnTo>
                    <a:pt x="925" y="0"/>
                  </a:lnTo>
                  <a:lnTo>
                    <a:pt x="925" y="0"/>
                  </a:lnTo>
                  <a:close/>
                </a:path>
              </a:pathLst>
            </a:custGeom>
            <a:solidFill>
              <a:srgbClr val="D4E0E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auto">
            <a:xfrm>
              <a:off x="5364163" y="4910138"/>
              <a:ext cx="2271713" cy="1282700"/>
            </a:xfrm>
            <a:custGeom>
              <a:avLst/>
              <a:gdLst>
                <a:gd name="T0" fmla="*/ 885 w 1431"/>
                <a:gd name="T1" fmla="*/ 0 h 808"/>
                <a:gd name="T2" fmla="*/ 758 w 1431"/>
                <a:gd name="T3" fmla="*/ 11 h 808"/>
                <a:gd name="T4" fmla="*/ 662 w 1431"/>
                <a:gd name="T5" fmla="*/ 38 h 808"/>
                <a:gd name="T6" fmla="*/ 604 w 1431"/>
                <a:gd name="T7" fmla="*/ 56 h 808"/>
                <a:gd name="T8" fmla="*/ 432 w 1431"/>
                <a:gd name="T9" fmla="*/ 85 h 808"/>
                <a:gd name="T10" fmla="*/ 326 w 1431"/>
                <a:gd name="T11" fmla="*/ 91 h 808"/>
                <a:gd name="T12" fmla="*/ 254 w 1431"/>
                <a:gd name="T13" fmla="*/ 98 h 808"/>
                <a:gd name="T14" fmla="*/ 175 w 1431"/>
                <a:gd name="T15" fmla="*/ 119 h 808"/>
                <a:gd name="T16" fmla="*/ 98 w 1431"/>
                <a:gd name="T17" fmla="*/ 152 h 808"/>
                <a:gd name="T18" fmla="*/ 37 w 1431"/>
                <a:gd name="T19" fmla="*/ 199 h 808"/>
                <a:gd name="T20" fmla="*/ 2 w 1431"/>
                <a:gd name="T21" fmla="*/ 259 h 808"/>
                <a:gd name="T22" fmla="*/ 0 w 1431"/>
                <a:gd name="T23" fmla="*/ 305 h 808"/>
                <a:gd name="T24" fmla="*/ 34 w 1431"/>
                <a:gd name="T25" fmla="*/ 382 h 808"/>
                <a:gd name="T26" fmla="*/ 90 w 1431"/>
                <a:gd name="T27" fmla="*/ 444 h 808"/>
                <a:gd name="T28" fmla="*/ 169 w 1431"/>
                <a:gd name="T29" fmla="*/ 507 h 808"/>
                <a:gd name="T30" fmla="*/ 267 w 1431"/>
                <a:gd name="T31" fmla="*/ 565 h 808"/>
                <a:gd name="T32" fmla="*/ 326 w 1431"/>
                <a:gd name="T33" fmla="*/ 607 h 808"/>
                <a:gd name="T34" fmla="*/ 358 w 1431"/>
                <a:gd name="T35" fmla="*/ 666 h 808"/>
                <a:gd name="T36" fmla="*/ 365 w 1431"/>
                <a:gd name="T37" fmla="*/ 705 h 808"/>
                <a:gd name="T38" fmla="*/ 384 w 1431"/>
                <a:gd name="T39" fmla="*/ 742 h 808"/>
                <a:gd name="T40" fmla="*/ 421 w 1431"/>
                <a:gd name="T41" fmla="*/ 772 h 808"/>
                <a:gd name="T42" fmla="*/ 469 w 1431"/>
                <a:gd name="T43" fmla="*/ 791 h 808"/>
                <a:gd name="T44" fmla="*/ 548 w 1431"/>
                <a:gd name="T45" fmla="*/ 806 h 808"/>
                <a:gd name="T46" fmla="*/ 628 w 1431"/>
                <a:gd name="T47" fmla="*/ 806 h 808"/>
                <a:gd name="T48" fmla="*/ 742 w 1431"/>
                <a:gd name="T49" fmla="*/ 790 h 808"/>
                <a:gd name="T50" fmla="*/ 840 w 1431"/>
                <a:gd name="T51" fmla="*/ 754 h 808"/>
                <a:gd name="T52" fmla="*/ 919 w 1431"/>
                <a:gd name="T53" fmla="*/ 703 h 808"/>
                <a:gd name="T54" fmla="*/ 1031 w 1431"/>
                <a:gd name="T55" fmla="*/ 645 h 808"/>
                <a:gd name="T56" fmla="*/ 1108 w 1431"/>
                <a:gd name="T57" fmla="*/ 628 h 808"/>
                <a:gd name="T58" fmla="*/ 1161 w 1431"/>
                <a:gd name="T59" fmla="*/ 625 h 808"/>
                <a:gd name="T60" fmla="*/ 1243 w 1431"/>
                <a:gd name="T61" fmla="*/ 615 h 808"/>
                <a:gd name="T62" fmla="*/ 1314 w 1431"/>
                <a:gd name="T63" fmla="*/ 597 h 808"/>
                <a:gd name="T64" fmla="*/ 1375 w 1431"/>
                <a:gd name="T65" fmla="*/ 571 h 808"/>
                <a:gd name="T66" fmla="*/ 1415 w 1431"/>
                <a:gd name="T67" fmla="*/ 537 h 808"/>
                <a:gd name="T68" fmla="*/ 1431 w 1431"/>
                <a:gd name="T69" fmla="*/ 494 h 808"/>
                <a:gd name="T70" fmla="*/ 1423 w 1431"/>
                <a:gd name="T71" fmla="*/ 459 h 808"/>
                <a:gd name="T72" fmla="*/ 1391 w 1431"/>
                <a:gd name="T73" fmla="*/ 419 h 808"/>
                <a:gd name="T74" fmla="*/ 1275 w 1431"/>
                <a:gd name="T75" fmla="*/ 299 h 808"/>
                <a:gd name="T76" fmla="*/ 1240 w 1431"/>
                <a:gd name="T77" fmla="*/ 245 h 808"/>
                <a:gd name="T78" fmla="*/ 1237 w 1431"/>
                <a:gd name="T79" fmla="*/ 222 h 808"/>
                <a:gd name="T80" fmla="*/ 1248 w 1431"/>
                <a:gd name="T81" fmla="*/ 168 h 808"/>
                <a:gd name="T82" fmla="*/ 1245 w 1431"/>
                <a:gd name="T83" fmla="*/ 118 h 808"/>
                <a:gd name="T84" fmla="*/ 1208 w 1431"/>
                <a:gd name="T85" fmla="*/ 67 h 808"/>
                <a:gd name="T86" fmla="*/ 1155 w 1431"/>
                <a:gd name="T87" fmla="*/ 38 h 808"/>
                <a:gd name="T88" fmla="*/ 1097 w 1431"/>
                <a:gd name="T89" fmla="*/ 20 h 808"/>
                <a:gd name="T90" fmla="*/ 1017 w 1431"/>
                <a:gd name="T91" fmla="*/ 7 h 808"/>
                <a:gd name="T92" fmla="*/ 917 w 1431"/>
                <a:gd name="T93" fmla="*/ 0 h 8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431" h="808">
                  <a:moveTo>
                    <a:pt x="917" y="0"/>
                  </a:moveTo>
                  <a:lnTo>
                    <a:pt x="917" y="0"/>
                  </a:lnTo>
                  <a:lnTo>
                    <a:pt x="885" y="0"/>
                  </a:lnTo>
                  <a:lnTo>
                    <a:pt x="856" y="0"/>
                  </a:lnTo>
                  <a:lnTo>
                    <a:pt x="803" y="5"/>
                  </a:lnTo>
                  <a:lnTo>
                    <a:pt x="758" y="11"/>
                  </a:lnTo>
                  <a:lnTo>
                    <a:pt x="718" y="20"/>
                  </a:lnTo>
                  <a:lnTo>
                    <a:pt x="686" y="29"/>
                  </a:lnTo>
                  <a:lnTo>
                    <a:pt x="662" y="38"/>
                  </a:lnTo>
                  <a:lnTo>
                    <a:pt x="633" y="49"/>
                  </a:lnTo>
                  <a:lnTo>
                    <a:pt x="633" y="49"/>
                  </a:lnTo>
                  <a:lnTo>
                    <a:pt x="604" y="56"/>
                  </a:lnTo>
                  <a:lnTo>
                    <a:pt x="530" y="70"/>
                  </a:lnTo>
                  <a:lnTo>
                    <a:pt x="482" y="78"/>
                  </a:lnTo>
                  <a:lnTo>
                    <a:pt x="432" y="85"/>
                  </a:lnTo>
                  <a:lnTo>
                    <a:pt x="379" y="90"/>
                  </a:lnTo>
                  <a:lnTo>
                    <a:pt x="326" y="91"/>
                  </a:lnTo>
                  <a:lnTo>
                    <a:pt x="326" y="91"/>
                  </a:lnTo>
                  <a:lnTo>
                    <a:pt x="305" y="91"/>
                  </a:lnTo>
                  <a:lnTo>
                    <a:pt x="281" y="95"/>
                  </a:lnTo>
                  <a:lnTo>
                    <a:pt x="254" y="98"/>
                  </a:lnTo>
                  <a:lnTo>
                    <a:pt x="228" y="103"/>
                  </a:lnTo>
                  <a:lnTo>
                    <a:pt x="201" y="111"/>
                  </a:lnTo>
                  <a:lnTo>
                    <a:pt x="175" y="119"/>
                  </a:lnTo>
                  <a:lnTo>
                    <a:pt x="148" y="129"/>
                  </a:lnTo>
                  <a:lnTo>
                    <a:pt x="122" y="140"/>
                  </a:lnTo>
                  <a:lnTo>
                    <a:pt x="98" y="152"/>
                  </a:lnTo>
                  <a:lnTo>
                    <a:pt x="74" y="166"/>
                  </a:lnTo>
                  <a:lnTo>
                    <a:pt x="55" y="183"/>
                  </a:lnTo>
                  <a:lnTo>
                    <a:pt x="37" y="199"/>
                  </a:lnTo>
                  <a:lnTo>
                    <a:pt x="21" y="219"/>
                  </a:lnTo>
                  <a:lnTo>
                    <a:pt x="10" y="238"/>
                  </a:lnTo>
                  <a:lnTo>
                    <a:pt x="2" y="259"/>
                  </a:lnTo>
                  <a:lnTo>
                    <a:pt x="0" y="282"/>
                  </a:lnTo>
                  <a:lnTo>
                    <a:pt x="0" y="282"/>
                  </a:lnTo>
                  <a:lnTo>
                    <a:pt x="0" y="305"/>
                  </a:lnTo>
                  <a:lnTo>
                    <a:pt x="8" y="330"/>
                  </a:lnTo>
                  <a:lnTo>
                    <a:pt x="18" y="356"/>
                  </a:lnTo>
                  <a:lnTo>
                    <a:pt x="34" y="382"/>
                  </a:lnTo>
                  <a:lnTo>
                    <a:pt x="34" y="382"/>
                  </a:lnTo>
                  <a:lnTo>
                    <a:pt x="61" y="414"/>
                  </a:lnTo>
                  <a:lnTo>
                    <a:pt x="90" y="444"/>
                  </a:lnTo>
                  <a:lnTo>
                    <a:pt x="116" y="468"/>
                  </a:lnTo>
                  <a:lnTo>
                    <a:pt x="143" y="490"/>
                  </a:lnTo>
                  <a:lnTo>
                    <a:pt x="169" y="507"/>
                  </a:lnTo>
                  <a:lnTo>
                    <a:pt x="196" y="524"/>
                  </a:lnTo>
                  <a:lnTo>
                    <a:pt x="246" y="552"/>
                  </a:lnTo>
                  <a:lnTo>
                    <a:pt x="267" y="565"/>
                  </a:lnTo>
                  <a:lnTo>
                    <a:pt x="289" y="578"/>
                  </a:lnTo>
                  <a:lnTo>
                    <a:pt x="310" y="592"/>
                  </a:lnTo>
                  <a:lnTo>
                    <a:pt x="326" y="607"/>
                  </a:lnTo>
                  <a:lnTo>
                    <a:pt x="339" y="625"/>
                  </a:lnTo>
                  <a:lnTo>
                    <a:pt x="350" y="643"/>
                  </a:lnTo>
                  <a:lnTo>
                    <a:pt x="358" y="666"/>
                  </a:lnTo>
                  <a:lnTo>
                    <a:pt x="363" y="692"/>
                  </a:lnTo>
                  <a:lnTo>
                    <a:pt x="363" y="692"/>
                  </a:lnTo>
                  <a:lnTo>
                    <a:pt x="365" y="705"/>
                  </a:lnTo>
                  <a:lnTo>
                    <a:pt x="371" y="720"/>
                  </a:lnTo>
                  <a:lnTo>
                    <a:pt x="376" y="731"/>
                  </a:lnTo>
                  <a:lnTo>
                    <a:pt x="384" y="742"/>
                  </a:lnTo>
                  <a:lnTo>
                    <a:pt x="395" y="754"/>
                  </a:lnTo>
                  <a:lnTo>
                    <a:pt x="408" y="762"/>
                  </a:lnTo>
                  <a:lnTo>
                    <a:pt x="421" y="772"/>
                  </a:lnTo>
                  <a:lnTo>
                    <a:pt x="434" y="778"/>
                  </a:lnTo>
                  <a:lnTo>
                    <a:pt x="450" y="785"/>
                  </a:lnTo>
                  <a:lnTo>
                    <a:pt x="469" y="791"/>
                  </a:lnTo>
                  <a:lnTo>
                    <a:pt x="487" y="796"/>
                  </a:lnTo>
                  <a:lnTo>
                    <a:pt x="506" y="800"/>
                  </a:lnTo>
                  <a:lnTo>
                    <a:pt x="548" y="806"/>
                  </a:lnTo>
                  <a:lnTo>
                    <a:pt x="591" y="808"/>
                  </a:lnTo>
                  <a:lnTo>
                    <a:pt x="591" y="808"/>
                  </a:lnTo>
                  <a:lnTo>
                    <a:pt x="628" y="806"/>
                  </a:lnTo>
                  <a:lnTo>
                    <a:pt x="668" y="803"/>
                  </a:lnTo>
                  <a:lnTo>
                    <a:pt x="705" y="798"/>
                  </a:lnTo>
                  <a:lnTo>
                    <a:pt x="742" y="790"/>
                  </a:lnTo>
                  <a:lnTo>
                    <a:pt x="776" y="780"/>
                  </a:lnTo>
                  <a:lnTo>
                    <a:pt x="811" y="767"/>
                  </a:lnTo>
                  <a:lnTo>
                    <a:pt x="840" y="754"/>
                  </a:lnTo>
                  <a:lnTo>
                    <a:pt x="869" y="738"/>
                  </a:lnTo>
                  <a:lnTo>
                    <a:pt x="869" y="738"/>
                  </a:lnTo>
                  <a:lnTo>
                    <a:pt x="919" y="703"/>
                  </a:lnTo>
                  <a:lnTo>
                    <a:pt x="964" y="677"/>
                  </a:lnTo>
                  <a:lnTo>
                    <a:pt x="999" y="659"/>
                  </a:lnTo>
                  <a:lnTo>
                    <a:pt x="1031" y="645"/>
                  </a:lnTo>
                  <a:lnTo>
                    <a:pt x="1060" y="636"/>
                  </a:lnTo>
                  <a:lnTo>
                    <a:pt x="1084" y="630"/>
                  </a:lnTo>
                  <a:lnTo>
                    <a:pt x="1108" y="628"/>
                  </a:lnTo>
                  <a:lnTo>
                    <a:pt x="1131" y="627"/>
                  </a:lnTo>
                  <a:lnTo>
                    <a:pt x="1131" y="627"/>
                  </a:lnTo>
                  <a:lnTo>
                    <a:pt x="1161" y="625"/>
                  </a:lnTo>
                  <a:lnTo>
                    <a:pt x="1187" y="623"/>
                  </a:lnTo>
                  <a:lnTo>
                    <a:pt x="1216" y="620"/>
                  </a:lnTo>
                  <a:lnTo>
                    <a:pt x="1243" y="615"/>
                  </a:lnTo>
                  <a:lnTo>
                    <a:pt x="1267" y="610"/>
                  </a:lnTo>
                  <a:lnTo>
                    <a:pt x="1293" y="604"/>
                  </a:lnTo>
                  <a:lnTo>
                    <a:pt x="1314" y="597"/>
                  </a:lnTo>
                  <a:lnTo>
                    <a:pt x="1338" y="589"/>
                  </a:lnTo>
                  <a:lnTo>
                    <a:pt x="1357" y="581"/>
                  </a:lnTo>
                  <a:lnTo>
                    <a:pt x="1375" y="571"/>
                  </a:lnTo>
                  <a:lnTo>
                    <a:pt x="1391" y="560"/>
                  </a:lnTo>
                  <a:lnTo>
                    <a:pt x="1404" y="548"/>
                  </a:lnTo>
                  <a:lnTo>
                    <a:pt x="1415" y="537"/>
                  </a:lnTo>
                  <a:lnTo>
                    <a:pt x="1423" y="524"/>
                  </a:lnTo>
                  <a:lnTo>
                    <a:pt x="1428" y="509"/>
                  </a:lnTo>
                  <a:lnTo>
                    <a:pt x="1431" y="494"/>
                  </a:lnTo>
                  <a:lnTo>
                    <a:pt x="1431" y="494"/>
                  </a:lnTo>
                  <a:lnTo>
                    <a:pt x="1428" y="478"/>
                  </a:lnTo>
                  <a:lnTo>
                    <a:pt x="1423" y="459"/>
                  </a:lnTo>
                  <a:lnTo>
                    <a:pt x="1410" y="439"/>
                  </a:lnTo>
                  <a:lnTo>
                    <a:pt x="1391" y="419"/>
                  </a:lnTo>
                  <a:lnTo>
                    <a:pt x="1391" y="419"/>
                  </a:lnTo>
                  <a:lnTo>
                    <a:pt x="1320" y="349"/>
                  </a:lnTo>
                  <a:lnTo>
                    <a:pt x="1293" y="321"/>
                  </a:lnTo>
                  <a:lnTo>
                    <a:pt x="1275" y="299"/>
                  </a:lnTo>
                  <a:lnTo>
                    <a:pt x="1259" y="279"/>
                  </a:lnTo>
                  <a:lnTo>
                    <a:pt x="1248" y="261"/>
                  </a:lnTo>
                  <a:lnTo>
                    <a:pt x="1240" y="245"/>
                  </a:lnTo>
                  <a:lnTo>
                    <a:pt x="1237" y="230"/>
                  </a:lnTo>
                  <a:lnTo>
                    <a:pt x="1237" y="230"/>
                  </a:lnTo>
                  <a:lnTo>
                    <a:pt x="1237" y="222"/>
                  </a:lnTo>
                  <a:lnTo>
                    <a:pt x="1237" y="211"/>
                  </a:lnTo>
                  <a:lnTo>
                    <a:pt x="1245" y="184"/>
                  </a:lnTo>
                  <a:lnTo>
                    <a:pt x="1248" y="168"/>
                  </a:lnTo>
                  <a:lnTo>
                    <a:pt x="1248" y="152"/>
                  </a:lnTo>
                  <a:lnTo>
                    <a:pt x="1248" y="135"/>
                  </a:lnTo>
                  <a:lnTo>
                    <a:pt x="1245" y="118"/>
                  </a:lnTo>
                  <a:lnTo>
                    <a:pt x="1237" y="100"/>
                  </a:lnTo>
                  <a:lnTo>
                    <a:pt x="1227" y="83"/>
                  </a:lnTo>
                  <a:lnTo>
                    <a:pt x="1208" y="67"/>
                  </a:lnTo>
                  <a:lnTo>
                    <a:pt x="1187" y="52"/>
                  </a:lnTo>
                  <a:lnTo>
                    <a:pt x="1171" y="44"/>
                  </a:lnTo>
                  <a:lnTo>
                    <a:pt x="1155" y="38"/>
                  </a:lnTo>
                  <a:lnTo>
                    <a:pt x="1139" y="31"/>
                  </a:lnTo>
                  <a:lnTo>
                    <a:pt x="1118" y="25"/>
                  </a:lnTo>
                  <a:lnTo>
                    <a:pt x="1097" y="20"/>
                  </a:lnTo>
                  <a:lnTo>
                    <a:pt x="1073" y="15"/>
                  </a:lnTo>
                  <a:lnTo>
                    <a:pt x="1017" y="7"/>
                  </a:lnTo>
                  <a:lnTo>
                    <a:pt x="1017" y="7"/>
                  </a:lnTo>
                  <a:lnTo>
                    <a:pt x="964" y="2"/>
                  </a:lnTo>
                  <a:lnTo>
                    <a:pt x="917" y="0"/>
                  </a:lnTo>
                  <a:lnTo>
                    <a:pt x="917" y="0"/>
                  </a:lnTo>
                  <a:close/>
                </a:path>
              </a:pathLst>
            </a:custGeom>
            <a:solidFill>
              <a:srgbClr val="CDDBD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auto">
            <a:xfrm>
              <a:off x="5376863" y="4914901"/>
              <a:ext cx="2246313" cy="1270000"/>
            </a:xfrm>
            <a:custGeom>
              <a:avLst/>
              <a:gdLst>
                <a:gd name="T0" fmla="*/ 877 w 1415"/>
                <a:gd name="T1" fmla="*/ 0 h 800"/>
                <a:gd name="T2" fmla="*/ 750 w 1415"/>
                <a:gd name="T3" fmla="*/ 13 h 800"/>
                <a:gd name="T4" fmla="*/ 654 w 1415"/>
                <a:gd name="T5" fmla="*/ 38 h 800"/>
                <a:gd name="T6" fmla="*/ 596 w 1415"/>
                <a:gd name="T7" fmla="*/ 57 h 800"/>
                <a:gd name="T8" fmla="*/ 426 w 1415"/>
                <a:gd name="T9" fmla="*/ 85 h 800"/>
                <a:gd name="T10" fmla="*/ 320 w 1415"/>
                <a:gd name="T11" fmla="*/ 92 h 800"/>
                <a:gd name="T12" fmla="*/ 251 w 1415"/>
                <a:gd name="T13" fmla="*/ 98 h 800"/>
                <a:gd name="T14" fmla="*/ 172 w 1415"/>
                <a:gd name="T15" fmla="*/ 118 h 800"/>
                <a:gd name="T16" fmla="*/ 98 w 1415"/>
                <a:gd name="T17" fmla="*/ 152 h 800"/>
                <a:gd name="T18" fmla="*/ 37 w 1415"/>
                <a:gd name="T19" fmla="*/ 198 h 800"/>
                <a:gd name="T20" fmla="*/ 2 w 1415"/>
                <a:gd name="T21" fmla="*/ 256 h 800"/>
                <a:gd name="T22" fmla="*/ 0 w 1415"/>
                <a:gd name="T23" fmla="*/ 302 h 800"/>
                <a:gd name="T24" fmla="*/ 34 w 1415"/>
                <a:gd name="T25" fmla="*/ 379 h 800"/>
                <a:gd name="T26" fmla="*/ 87 w 1415"/>
                <a:gd name="T27" fmla="*/ 439 h 800"/>
                <a:gd name="T28" fmla="*/ 167 w 1415"/>
                <a:gd name="T29" fmla="*/ 503 h 800"/>
                <a:gd name="T30" fmla="*/ 265 w 1415"/>
                <a:gd name="T31" fmla="*/ 560 h 800"/>
                <a:gd name="T32" fmla="*/ 320 w 1415"/>
                <a:gd name="T33" fmla="*/ 602 h 800"/>
                <a:gd name="T34" fmla="*/ 355 w 1415"/>
                <a:gd name="T35" fmla="*/ 660 h 800"/>
                <a:gd name="T36" fmla="*/ 360 w 1415"/>
                <a:gd name="T37" fmla="*/ 700 h 800"/>
                <a:gd name="T38" fmla="*/ 381 w 1415"/>
                <a:gd name="T39" fmla="*/ 736 h 800"/>
                <a:gd name="T40" fmla="*/ 416 w 1415"/>
                <a:gd name="T41" fmla="*/ 764 h 800"/>
                <a:gd name="T42" fmla="*/ 464 w 1415"/>
                <a:gd name="T43" fmla="*/ 784 h 800"/>
                <a:gd name="T44" fmla="*/ 540 w 1415"/>
                <a:gd name="T45" fmla="*/ 798 h 800"/>
                <a:gd name="T46" fmla="*/ 620 w 1415"/>
                <a:gd name="T47" fmla="*/ 800 h 800"/>
                <a:gd name="T48" fmla="*/ 731 w 1415"/>
                <a:gd name="T49" fmla="*/ 784 h 800"/>
                <a:gd name="T50" fmla="*/ 832 w 1415"/>
                <a:gd name="T51" fmla="*/ 746 h 800"/>
                <a:gd name="T52" fmla="*/ 909 w 1415"/>
                <a:gd name="T53" fmla="*/ 697 h 800"/>
                <a:gd name="T54" fmla="*/ 1020 w 1415"/>
                <a:gd name="T55" fmla="*/ 640 h 800"/>
                <a:gd name="T56" fmla="*/ 1097 w 1415"/>
                <a:gd name="T57" fmla="*/ 622 h 800"/>
                <a:gd name="T58" fmla="*/ 1147 w 1415"/>
                <a:gd name="T59" fmla="*/ 620 h 800"/>
                <a:gd name="T60" fmla="*/ 1229 w 1415"/>
                <a:gd name="T61" fmla="*/ 611 h 800"/>
                <a:gd name="T62" fmla="*/ 1301 w 1415"/>
                <a:gd name="T63" fmla="*/ 593 h 800"/>
                <a:gd name="T64" fmla="*/ 1359 w 1415"/>
                <a:gd name="T65" fmla="*/ 566 h 800"/>
                <a:gd name="T66" fmla="*/ 1399 w 1415"/>
                <a:gd name="T67" fmla="*/ 532 h 800"/>
                <a:gd name="T68" fmla="*/ 1415 w 1415"/>
                <a:gd name="T69" fmla="*/ 491 h 800"/>
                <a:gd name="T70" fmla="*/ 1407 w 1415"/>
                <a:gd name="T71" fmla="*/ 456 h 800"/>
                <a:gd name="T72" fmla="*/ 1375 w 1415"/>
                <a:gd name="T73" fmla="*/ 416 h 800"/>
                <a:gd name="T74" fmla="*/ 1261 w 1415"/>
                <a:gd name="T75" fmla="*/ 297 h 800"/>
                <a:gd name="T76" fmla="*/ 1227 w 1415"/>
                <a:gd name="T77" fmla="*/ 243 h 800"/>
                <a:gd name="T78" fmla="*/ 1222 w 1415"/>
                <a:gd name="T79" fmla="*/ 221 h 800"/>
                <a:gd name="T80" fmla="*/ 1235 w 1415"/>
                <a:gd name="T81" fmla="*/ 168 h 800"/>
                <a:gd name="T82" fmla="*/ 1232 w 1415"/>
                <a:gd name="T83" fmla="*/ 118 h 800"/>
                <a:gd name="T84" fmla="*/ 1195 w 1415"/>
                <a:gd name="T85" fmla="*/ 67 h 800"/>
                <a:gd name="T86" fmla="*/ 1145 w 1415"/>
                <a:gd name="T87" fmla="*/ 38 h 800"/>
                <a:gd name="T88" fmla="*/ 1060 w 1415"/>
                <a:gd name="T89" fmla="*/ 15 h 800"/>
                <a:gd name="T90" fmla="*/ 956 w 1415"/>
                <a:gd name="T91" fmla="*/ 2 h 8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415" h="800">
                  <a:moveTo>
                    <a:pt x="909" y="0"/>
                  </a:moveTo>
                  <a:lnTo>
                    <a:pt x="909" y="0"/>
                  </a:lnTo>
                  <a:lnTo>
                    <a:pt x="877" y="0"/>
                  </a:lnTo>
                  <a:lnTo>
                    <a:pt x="848" y="2"/>
                  </a:lnTo>
                  <a:lnTo>
                    <a:pt x="797" y="7"/>
                  </a:lnTo>
                  <a:lnTo>
                    <a:pt x="750" y="13"/>
                  </a:lnTo>
                  <a:lnTo>
                    <a:pt x="713" y="22"/>
                  </a:lnTo>
                  <a:lnTo>
                    <a:pt x="678" y="30"/>
                  </a:lnTo>
                  <a:lnTo>
                    <a:pt x="654" y="38"/>
                  </a:lnTo>
                  <a:lnTo>
                    <a:pt x="625" y="51"/>
                  </a:lnTo>
                  <a:lnTo>
                    <a:pt x="625" y="51"/>
                  </a:lnTo>
                  <a:lnTo>
                    <a:pt x="596" y="57"/>
                  </a:lnTo>
                  <a:lnTo>
                    <a:pt x="524" y="70"/>
                  </a:lnTo>
                  <a:lnTo>
                    <a:pt x="477" y="79"/>
                  </a:lnTo>
                  <a:lnTo>
                    <a:pt x="426" y="85"/>
                  </a:lnTo>
                  <a:lnTo>
                    <a:pt x="373" y="90"/>
                  </a:lnTo>
                  <a:lnTo>
                    <a:pt x="320" y="92"/>
                  </a:lnTo>
                  <a:lnTo>
                    <a:pt x="320" y="92"/>
                  </a:lnTo>
                  <a:lnTo>
                    <a:pt x="299" y="92"/>
                  </a:lnTo>
                  <a:lnTo>
                    <a:pt x="275" y="95"/>
                  </a:lnTo>
                  <a:lnTo>
                    <a:pt x="251" y="98"/>
                  </a:lnTo>
                  <a:lnTo>
                    <a:pt x="225" y="103"/>
                  </a:lnTo>
                  <a:lnTo>
                    <a:pt x="198" y="110"/>
                  </a:lnTo>
                  <a:lnTo>
                    <a:pt x="172" y="118"/>
                  </a:lnTo>
                  <a:lnTo>
                    <a:pt x="145" y="128"/>
                  </a:lnTo>
                  <a:lnTo>
                    <a:pt x="122" y="139"/>
                  </a:lnTo>
                  <a:lnTo>
                    <a:pt x="98" y="152"/>
                  </a:lnTo>
                  <a:lnTo>
                    <a:pt x="74" y="165"/>
                  </a:lnTo>
                  <a:lnTo>
                    <a:pt x="53" y="181"/>
                  </a:lnTo>
                  <a:lnTo>
                    <a:pt x="37" y="198"/>
                  </a:lnTo>
                  <a:lnTo>
                    <a:pt x="21" y="216"/>
                  </a:lnTo>
                  <a:lnTo>
                    <a:pt x="10" y="235"/>
                  </a:lnTo>
                  <a:lnTo>
                    <a:pt x="2" y="256"/>
                  </a:lnTo>
                  <a:lnTo>
                    <a:pt x="0" y="279"/>
                  </a:lnTo>
                  <a:lnTo>
                    <a:pt x="0" y="279"/>
                  </a:lnTo>
                  <a:lnTo>
                    <a:pt x="0" y="302"/>
                  </a:lnTo>
                  <a:lnTo>
                    <a:pt x="5" y="327"/>
                  </a:lnTo>
                  <a:lnTo>
                    <a:pt x="18" y="353"/>
                  </a:lnTo>
                  <a:lnTo>
                    <a:pt x="34" y="379"/>
                  </a:lnTo>
                  <a:lnTo>
                    <a:pt x="34" y="379"/>
                  </a:lnTo>
                  <a:lnTo>
                    <a:pt x="61" y="411"/>
                  </a:lnTo>
                  <a:lnTo>
                    <a:pt x="87" y="439"/>
                  </a:lnTo>
                  <a:lnTo>
                    <a:pt x="114" y="464"/>
                  </a:lnTo>
                  <a:lnTo>
                    <a:pt x="140" y="485"/>
                  </a:lnTo>
                  <a:lnTo>
                    <a:pt x="167" y="503"/>
                  </a:lnTo>
                  <a:lnTo>
                    <a:pt x="193" y="519"/>
                  </a:lnTo>
                  <a:lnTo>
                    <a:pt x="244" y="547"/>
                  </a:lnTo>
                  <a:lnTo>
                    <a:pt x="265" y="560"/>
                  </a:lnTo>
                  <a:lnTo>
                    <a:pt x="286" y="573"/>
                  </a:lnTo>
                  <a:lnTo>
                    <a:pt x="304" y="588"/>
                  </a:lnTo>
                  <a:lnTo>
                    <a:pt x="320" y="602"/>
                  </a:lnTo>
                  <a:lnTo>
                    <a:pt x="336" y="619"/>
                  </a:lnTo>
                  <a:lnTo>
                    <a:pt x="347" y="638"/>
                  </a:lnTo>
                  <a:lnTo>
                    <a:pt x="355" y="660"/>
                  </a:lnTo>
                  <a:lnTo>
                    <a:pt x="357" y="686"/>
                  </a:lnTo>
                  <a:lnTo>
                    <a:pt x="357" y="686"/>
                  </a:lnTo>
                  <a:lnTo>
                    <a:pt x="360" y="700"/>
                  </a:lnTo>
                  <a:lnTo>
                    <a:pt x="365" y="713"/>
                  </a:lnTo>
                  <a:lnTo>
                    <a:pt x="371" y="725"/>
                  </a:lnTo>
                  <a:lnTo>
                    <a:pt x="381" y="736"/>
                  </a:lnTo>
                  <a:lnTo>
                    <a:pt x="389" y="746"/>
                  </a:lnTo>
                  <a:lnTo>
                    <a:pt x="403" y="756"/>
                  </a:lnTo>
                  <a:lnTo>
                    <a:pt x="416" y="764"/>
                  </a:lnTo>
                  <a:lnTo>
                    <a:pt x="429" y="772"/>
                  </a:lnTo>
                  <a:lnTo>
                    <a:pt x="445" y="779"/>
                  </a:lnTo>
                  <a:lnTo>
                    <a:pt x="464" y="784"/>
                  </a:lnTo>
                  <a:lnTo>
                    <a:pt x="482" y="788"/>
                  </a:lnTo>
                  <a:lnTo>
                    <a:pt x="501" y="793"/>
                  </a:lnTo>
                  <a:lnTo>
                    <a:pt x="540" y="798"/>
                  </a:lnTo>
                  <a:lnTo>
                    <a:pt x="583" y="800"/>
                  </a:lnTo>
                  <a:lnTo>
                    <a:pt x="583" y="800"/>
                  </a:lnTo>
                  <a:lnTo>
                    <a:pt x="620" y="800"/>
                  </a:lnTo>
                  <a:lnTo>
                    <a:pt x="657" y="797"/>
                  </a:lnTo>
                  <a:lnTo>
                    <a:pt x="697" y="790"/>
                  </a:lnTo>
                  <a:lnTo>
                    <a:pt x="731" y="784"/>
                  </a:lnTo>
                  <a:lnTo>
                    <a:pt x="768" y="772"/>
                  </a:lnTo>
                  <a:lnTo>
                    <a:pt x="800" y="761"/>
                  </a:lnTo>
                  <a:lnTo>
                    <a:pt x="832" y="746"/>
                  </a:lnTo>
                  <a:lnTo>
                    <a:pt x="858" y="731"/>
                  </a:lnTo>
                  <a:lnTo>
                    <a:pt x="858" y="731"/>
                  </a:lnTo>
                  <a:lnTo>
                    <a:pt x="909" y="697"/>
                  </a:lnTo>
                  <a:lnTo>
                    <a:pt x="954" y="673"/>
                  </a:lnTo>
                  <a:lnTo>
                    <a:pt x="988" y="653"/>
                  </a:lnTo>
                  <a:lnTo>
                    <a:pt x="1020" y="640"/>
                  </a:lnTo>
                  <a:lnTo>
                    <a:pt x="1047" y="630"/>
                  </a:lnTo>
                  <a:lnTo>
                    <a:pt x="1073" y="625"/>
                  </a:lnTo>
                  <a:lnTo>
                    <a:pt x="1097" y="622"/>
                  </a:lnTo>
                  <a:lnTo>
                    <a:pt x="1118" y="622"/>
                  </a:lnTo>
                  <a:lnTo>
                    <a:pt x="1118" y="622"/>
                  </a:lnTo>
                  <a:lnTo>
                    <a:pt x="1147" y="620"/>
                  </a:lnTo>
                  <a:lnTo>
                    <a:pt x="1174" y="619"/>
                  </a:lnTo>
                  <a:lnTo>
                    <a:pt x="1203" y="615"/>
                  </a:lnTo>
                  <a:lnTo>
                    <a:pt x="1229" y="611"/>
                  </a:lnTo>
                  <a:lnTo>
                    <a:pt x="1253" y="606"/>
                  </a:lnTo>
                  <a:lnTo>
                    <a:pt x="1277" y="599"/>
                  </a:lnTo>
                  <a:lnTo>
                    <a:pt x="1301" y="593"/>
                  </a:lnTo>
                  <a:lnTo>
                    <a:pt x="1322" y="584"/>
                  </a:lnTo>
                  <a:lnTo>
                    <a:pt x="1343" y="576"/>
                  </a:lnTo>
                  <a:lnTo>
                    <a:pt x="1359" y="566"/>
                  </a:lnTo>
                  <a:lnTo>
                    <a:pt x="1375" y="555"/>
                  </a:lnTo>
                  <a:lnTo>
                    <a:pt x="1388" y="544"/>
                  </a:lnTo>
                  <a:lnTo>
                    <a:pt x="1399" y="532"/>
                  </a:lnTo>
                  <a:lnTo>
                    <a:pt x="1407" y="519"/>
                  </a:lnTo>
                  <a:lnTo>
                    <a:pt x="1412" y="506"/>
                  </a:lnTo>
                  <a:lnTo>
                    <a:pt x="1415" y="491"/>
                  </a:lnTo>
                  <a:lnTo>
                    <a:pt x="1415" y="491"/>
                  </a:lnTo>
                  <a:lnTo>
                    <a:pt x="1415" y="473"/>
                  </a:lnTo>
                  <a:lnTo>
                    <a:pt x="1407" y="456"/>
                  </a:lnTo>
                  <a:lnTo>
                    <a:pt x="1394" y="436"/>
                  </a:lnTo>
                  <a:lnTo>
                    <a:pt x="1375" y="416"/>
                  </a:lnTo>
                  <a:lnTo>
                    <a:pt x="1375" y="416"/>
                  </a:lnTo>
                  <a:lnTo>
                    <a:pt x="1306" y="346"/>
                  </a:lnTo>
                  <a:lnTo>
                    <a:pt x="1280" y="320"/>
                  </a:lnTo>
                  <a:lnTo>
                    <a:pt x="1261" y="297"/>
                  </a:lnTo>
                  <a:lnTo>
                    <a:pt x="1245" y="276"/>
                  </a:lnTo>
                  <a:lnTo>
                    <a:pt x="1235" y="260"/>
                  </a:lnTo>
                  <a:lnTo>
                    <a:pt x="1227" y="243"/>
                  </a:lnTo>
                  <a:lnTo>
                    <a:pt x="1224" y="229"/>
                  </a:lnTo>
                  <a:lnTo>
                    <a:pt x="1224" y="229"/>
                  </a:lnTo>
                  <a:lnTo>
                    <a:pt x="1222" y="221"/>
                  </a:lnTo>
                  <a:lnTo>
                    <a:pt x="1224" y="209"/>
                  </a:lnTo>
                  <a:lnTo>
                    <a:pt x="1232" y="183"/>
                  </a:lnTo>
                  <a:lnTo>
                    <a:pt x="1235" y="168"/>
                  </a:lnTo>
                  <a:lnTo>
                    <a:pt x="1235" y="152"/>
                  </a:lnTo>
                  <a:lnTo>
                    <a:pt x="1235" y="134"/>
                  </a:lnTo>
                  <a:lnTo>
                    <a:pt x="1232" y="118"/>
                  </a:lnTo>
                  <a:lnTo>
                    <a:pt x="1224" y="100"/>
                  </a:lnTo>
                  <a:lnTo>
                    <a:pt x="1214" y="84"/>
                  </a:lnTo>
                  <a:lnTo>
                    <a:pt x="1195" y="67"/>
                  </a:lnTo>
                  <a:lnTo>
                    <a:pt x="1174" y="53"/>
                  </a:lnTo>
                  <a:lnTo>
                    <a:pt x="1161" y="44"/>
                  </a:lnTo>
                  <a:lnTo>
                    <a:pt x="1145" y="38"/>
                  </a:lnTo>
                  <a:lnTo>
                    <a:pt x="1126" y="31"/>
                  </a:lnTo>
                  <a:lnTo>
                    <a:pt x="1108" y="26"/>
                  </a:lnTo>
                  <a:lnTo>
                    <a:pt x="1060" y="15"/>
                  </a:lnTo>
                  <a:lnTo>
                    <a:pt x="1007" y="7"/>
                  </a:lnTo>
                  <a:lnTo>
                    <a:pt x="1007" y="7"/>
                  </a:lnTo>
                  <a:lnTo>
                    <a:pt x="956" y="2"/>
                  </a:lnTo>
                  <a:lnTo>
                    <a:pt x="909" y="0"/>
                  </a:lnTo>
                  <a:lnTo>
                    <a:pt x="909" y="0"/>
                  </a:lnTo>
                  <a:close/>
                </a:path>
              </a:pathLst>
            </a:custGeom>
            <a:solidFill>
              <a:srgbClr val="C5D4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auto">
            <a:xfrm>
              <a:off x="5384800" y="4922838"/>
              <a:ext cx="2225675" cy="1257300"/>
            </a:xfrm>
            <a:custGeom>
              <a:avLst/>
              <a:gdLst>
                <a:gd name="T0" fmla="*/ 872 w 1402"/>
                <a:gd name="T1" fmla="*/ 0 h 792"/>
                <a:gd name="T2" fmla="*/ 747 w 1402"/>
                <a:gd name="T3" fmla="*/ 12 h 792"/>
                <a:gd name="T4" fmla="*/ 649 w 1402"/>
                <a:gd name="T5" fmla="*/ 38 h 792"/>
                <a:gd name="T6" fmla="*/ 594 w 1402"/>
                <a:gd name="T7" fmla="*/ 56 h 792"/>
                <a:gd name="T8" fmla="*/ 424 w 1402"/>
                <a:gd name="T9" fmla="*/ 83 h 792"/>
                <a:gd name="T10" fmla="*/ 321 w 1402"/>
                <a:gd name="T11" fmla="*/ 90 h 792"/>
                <a:gd name="T12" fmla="*/ 252 w 1402"/>
                <a:gd name="T13" fmla="*/ 96 h 792"/>
                <a:gd name="T14" fmla="*/ 172 w 1402"/>
                <a:gd name="T15" fmla="*/ 116 h 792"/>
                <a:gd name="T16" fmla="*/ 98 w 1402"/>
                <a:gd name="T17" fmla="*/ 149 h 792"/>
                <a:gd name="T18" fmla="*/ 37 w 1402"/>
                <a:gd name="T19" fmla="*/ 194 h 792"/>
                <a:gd name="T20" fmla="*/ 5 w 1402"/>
                <a:gd name="T21" fmla="*/ 253 h 792"/>
                <a:gd name="T22" fmla="*/ 3 w 1402"/>
                <a:gd name="T23" fmla="*/ 299 h 792"/>
                <a:gd name="T24" fmla="*/ 37 w 1402"/>
                <a:gd name="T25" fmla="*/ 374 h 792"/>
                <a:gd name="T26" fmla="*/ 87 w 1402"/>
                <a:gd name="T27" fmla="*/ 434 h 792"/>
                <a:gd name="T28" fmla="*/ 167 w 1402"/>
                <a:gd name="T29" fmla="*/ 498 h 792"/>
                <a:gd name="T30" fmla="*/ 286 w 1402"/>
                <a:gd name="T31" fmla="*/ 566 h 792"/>
                <a:gd name="T32" fmla="*/ 334 w 1402"/>
                <a:gd name="T33" fmla="*/ 612 h 792"/>
                <a:gd name="T34" fmla="*/ 358 w 1402"/>
                <a:gd name="T35" fmla="*/ 677 h 792"/>
                <a:gd name="T36" fmla="*/ 363 w 1402"/>
                <a:gd name="T37" fmla="*/ 705 h 792"/>
                <a:gd name="T38" fmla="*/ 387 w 1402"/>
                <a:gd name="T39" fmla="*/ 738 h 792"/>
                <a:gd name="T40" fmla="*/ 427 w 1402"/>
                <a:gd name="T41" fmla="*/ 762 h 792"/>
                <a:gd name="T42" fmla="*/ 477 w 1402"/>
                <a:gd name="T43" fmla="*/ 780 h 792"/>
                <a:gd name="T44" fmla="*/ 578 w 1402"/>
                <a:gd name="T45" fmla="*/ 792 h 792"/>
                <a:gd name="T46" fmla="*/ 652 w 1402"/>
                <a:gd name="T47" fmla="*/ 787 h 792"/>
                <a:gd name="T48" fmla="*/ 761 w 1402"/>
                <a:gd name="T49" fmla="*/ 764 h 792"/>
                <a:gd name="T50" fmla="*/ 853 w 1402"/>
                <a:gd name="T51" fmla="*/ 721 h 792"/>
                <a:gd name="T52" fmla="*/ 946 w 1402"/>
                <a:gd name="T53" fmla="*/ 664 h 792"/>
                <a:gd name="T54" fmla="*/ 1039 w 1402"/>
                <a:gd name="T55" fmla="*/ 624 h 792"/>
                <a:gd name="T56" fmla="*/ 1111 w 1402"/>
                <a:gd name="T57" fmla="*/ 614 h 792"/>
                <a:gd name="T58" fmla="*/ 1164 w 1402"/>
                <a:gd name="T59" fmla="*/ 610 h 792"/>
                <a:gd name="T60" fmla="*/ 1243 w 1402"/>
                <a:gd name="T61" fmla="*/ 599 h 792"/>
                <a:gd name="T62" fmla="*/ 1309 w 1402"/>
                <a:gd name="T63" fmla="*/ 578 h 792"/>
                <a:gd name="T64" fmla="*/ 1362 w 1402"/>
                <a:gd name="T65" fmla="*/ 548 h 792"/>
                <a:gd name="T66" fmla="*/ 1397 w 1402"/>
                <a:gd name="T67" fmla="*/ 514 h 792"/>
                <a:gd name="T68" fmla="*/ 1402 w 1402"/>
                <a:gd name="T69" fmla="*/ 486 h 792"/>
                <a:gd name="T70" fmla="*/ 1383 w 1402"/>
                <a:gd name="T71" fmla="*/ 431 h 792"/>
                <a:gd name="T72" fmla="*/ 1296 w 1402"/>
                <a:gd name="T73" fmla="*/ 343 h 792"/>
                <a:gd name="T74" fmla="*/ 1235 w 1402"/>
                <a:gd name="T75" fmla="*/ 273 h 792"/>
                <a:gd name="T76" fmla="*/ 1211 w 1402"/>
                <a:gd name="T77" fmla="*/ 225 h 792"/>
                <a:gd name="T78" fmla="*/ 1214 w 1402"/>
                <a:gd name="T79" fmla="*/ 207 h 792"/>
                <a:gd name="T80" fmla="*/ 1224 w 1402"/>
                <a:gd name="T81" fmla="*/ 149 h 792"/>
                <a:gd name="T82" fmla="*/ 1214 w 1402"/>
                <a:gd name="T83" fmla="*/ 98 h 792"/>
                <a:gd name="T84" fmla="*/ 1164 w 1402"/>
                <a:gd name="T85" fmla="*/ 51 h 792"/>
                <a:gd name="T86" fmla="*/ 1097 w 1402"/>
                <a:gd name="T87" fmla="*/ 25 h 792"/>
                <a:gd name="T88" fmla="*/ 997 w 1402"/>
                <a:gd name="T89" fmla="*/ 7 h 792"/>
                <a:gd name="T90" fmla="*/ 904 w 1402"/>
                <a:gd name="T91" fmla="*/ 0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402" h="792">
                  <a:moveTo>
                    <a:pt x="904" y="0"/>
                  </a:moveTo>
                  <a:lnTo>
                    <a:pt x="904" y="0"/>
                  </a:lnTo>
                  <a:lnTo>
                    <a:pt x="872" y="0"/>
                  </a:lnTo>
                  <a:lnTo>
                    <a:pt x="845" y="0"/>
                  </a:lnTo>
                  <a:lnTo>
                    <a:pt x="792" y="5"/>
                  </a:lnTo>
                  <a:lnTo>
                    <a:pt x="747" y="12"/>
                  </a:lnTo>
                  <a:lnTo>
                    <a:pt x="708" y="20"/>
                  </a:lnTo>
                  <a:lnTo>
                    <a:pt x="676" y="30"/>
                  </a:lnTo>
                  <a:lnTo>
                    <a:pt x="649" y="38"/>
                  </a:lnTo>
                  <a:lnTo>
                    <a:pt x="620" y="49"/>
                  </a:lnTo>
                  <a:lnTo>
                    <a:pt x="620" y="49"/>
                  </a:lnTo>
                  <a:lnTo>
                    <a:pt x="594" y="56"/>
                  </a:lnTo>
                  <a:lnTo>
                    <a:pt x="522" y="69"/>
                  </a:lnTo>
                  <a:lnTo>
                    <a:pt x="474" y="77"/>
                  </a:lnTo>
                  <a:lnTo>
                    <a:pt x="424" y="83"/>
                  </a:lnTo>
                  <a:lnTo>
                    <a:pt x="371" y="88"/>
                  </a:lnTo>
                  <a:lnTo>
                    <a:pt x="321" y="90"/>
                  </a:lnTo>
                  <a:lnTo>
                    <a:pt x="321" y="90"/>
                  </a:lnTo>
                  <a:lnTo>
                    <a:pt x="299" y="90"/>
                  </a:lnTo>
                  <a:lnTo>
                    <a:pt x="276" y="93"/>
                  </a:lnTo>
                  <a:lnTo>
                    <a:pt x="252" y="96"/>
                  </a:lnTo>
                  <a:lnTo>
                    <a:pt x="225" y="101"/>
                  </a:lnTo>
                  <a:lnTo>
                    <a:pt x="199" y="108"/>
                  </a:lnTo>
                  <a:lnTo>
                    <a:pt x="172" y="116"/>
                  </a:lnTo>
                  <a:lnTo>
                    <a:pt x="148" y="126"/>
                  </a:lnTo>
                  <a:lnTo>
                    <a:pt x="122" y="137"/>
                  </a:lnTo>
                  <a:lnTo>
                    <a:pt x="98" y="149"/>
                  </a:lnTo>
                  <a:lnTo>
                    <a:pt x="77" y="163"/>
                  </a:lnTo>
                  <a:lnTo>
                    <a:pt x="56" y="178"/>
                  </a:lnTo>
                  <a:lnTo>
                    <a:pt x="37" y="194"/>
                  </a:lnTo>
                  <a:lnTo>
                    <a:pt x="24" y="212"/>
                  </a:lnTo>
                  <a:lnTo>
                    <a:pt x="13" y="232"/>
                  </a:lnTo>
                  <a:lnTo>
                    <a:pt x="5" y="253"/>
                  </a:lnTo>
                  <a:lnTo>
                    <a:pt x="0" y="276"/>
                  </a:lnTo>
                  <a:lnTo>
                    <a:pt x="0" y="276"/>
                  </a:lnTo>
                  <a:lnTo>
                    <a:pt x="3" y="299"/>
                  </a:lnTo>
                  <a:lnTo>
                    <a:pt x="8" y="322"/>
                  </a:lnTo>
                  <a:lnTo>
                    <a:pt x="19" y="348"/>
                  </a:lnTo>
                  <a:lnTo>
                    <a:pt x="37" y="374"/>
                  </a:lnTo>
                  <a:lnTo>
                    <a:pt x="37" y="374"/>
                  </a:lnTo>
                  <a:lnTo>
                    <a:pt x="61" y="406"/>
                  </a:lnTo>
                  <a:lnTo>
                    <a:pt x="87" y="434"/>
                  </a:lnTo>
                  <a:lnTo>
                    <a:pt x="114" y="459"/>
                  </a:lnTo>
                  <a:lnTo>
                    <a:pt x="140" y="480"/>
                  </a:lnTo>
                  <a:lnTo>
                    <a:pt x="167" y="498"/>
                  </a:lnTo>
                  <a:lnTo>
                    <a:pt x="193" y="514"/>
                  </a:lnTo>
                  <a:lnTo>
                    <a:pt x="241" y="540"/>
                  </a:lnTo>
                  <a:lnTo>
                    <a:pt x="286" y="566"/>
                  </a:lnTo>
                  <a:lnTo>
                    <a:pt x="305" y="581"/>
                  </a:lnTo>
                  <a:lnTo>
                    <a:pt x="321" y="596"/>
                  </a:lnTo>
                  <a:lnTo>
                    <a:pt x="334" y="612"/>
                  </a:lnTo>
                  <a:lnTo>
                    <a:pt x="345" y="630"/>
                  </a:lnTo>
                  <a:lnTo>
                    <a:pt x="352" y="653"/>
                  </a:lnTo>
                  <a:lnTo>
                    <a:pt x="358" y="677"/>
                  </a:lnTo>
                  <a:lnTo>
                    <a:pt x="358" y="677"/>
                  </a:lnTo>
                  <a:lnTo>
                    <a:pt x="360" y="692"/>
                  </a:lnTo>
                  <a:lnTo>
                    <a:pt x="363" y="705"/>
                  </a:lnTo>
                  <a:lnTo>
                    <a:pt x="371" y="717"/>
                  </a:lnTo>
                  <a:lnTo>
                    <a:pt x="379" y="728"/>
                  </a:lnTo>
                  <a:lnTo>
                    <a:pt x="387" y="738"/>
                  </a:lnTo>
                  <a:lnTo>
                    <a:pt x="400" y="748"/>
                  </a:lnTo>
                  <a:lnTo>
                    <a:pt x="413" y="756"/>
                  </a:lnTo>
                  <a:lnTo>
                    <a:pt x="427" y="762"/>
                  </a:lnTo>
                  <a:lnTo>
                    <a:pt x="443" y="769"/>
                  </a:lnTo>
                  <a:lnTo>
                    <a:pt x="459" y="775"/>
                  </a:lnTo>
                  <a:lnTo>
                    <a:pt x="477" y="780"/>
                  </a:lnTo>
                  <a:lnTo>
                    <a:pt x="496" y="783"/>
                  </a:lnTo>
                  <a:lnTo>
                    <a:pt x="535" y="788"/>
                  </a:lnTo>
                  <a:lnTo>
                    <a:pt x="578" y="792"/>
                  </a:lnTo>
                  <a:lnTo>
                    <a:pt x="578" y="792"/>
                  </a:lnTo>
                  <a:lnTo>
                    <a:pt x="615" y="790"/>
                  </a:lnTo>
                  <a:lnTo>
                    <a:pt x="652" y="787"/>
                  </a:lnTo>
                  <a:lnTo>
                    <a:pt x="689" y="782"/>
                  </a:lnTo>
                  <a:lnTo>
                    <a:pt x="726" y="774"/>
                  </a:lnTo>
                  <a:lnTo>
                    <a:pt x="761" y="764"/>
                  </a:lnTo>
                  <a:lnTo>
                    <a:pt x="795" y="752"/>
                  </a:lnTo>
                  <a:lnTo>
                    <a:pt x="824" y="738"/>
                  </a:lnTo>
                  <a:lnTo>
                    <a:pt x="853" y="721"/>
                  </a:lnTo>
                  <a:lnTo>
                    <a:pt x="853" y="721"/>
                  </a:lnTo>
                  <a:lnTo>
                    <a:pt x="904" y="689"/>
                  </a:lnTo>
                  <a:lnTo>
                    <a:pt x="946" y="664"/>
                  </a:lnTo>
                  <a:lnTo>
                    <a:pt x="981" y="645"/>
                  </a:lnTo>
                  <a:lnTo>
                    <a:pt x="1012" y="632"/>
                  </a:lnTo>
                  <a:lnTo>
                    <a:pt x="1039" y="624"/>
                  </a:lnTo>
                  <a:lnTo>
                    <a:pt x="1063" y="619"/>
                  </a:lnTo>
                  <a:lnTo>
                    <a:pt x="1087" y="615"/>
                  </a:lnTo>
                  <a:lnTo>
                    <a:pt x="1111" y="614"/>
                  </a:lnTo>
                  <a:lnTo>
                    <a:pt x="1111" y="614"/>
                  </a:lnTo>
                  <a:lnTo>
                    <a:pt x="1137" y="614"/>
                  </a:lnTo>
                  <a:lnTo>
                    <a:pt x="1164" y="610"/>
                  </a:lnTo>
                  <a:lnTo>
                    <a:pt x="1193" y="607"/>
                  </a:lnTo>
                  <a:lnTo>
                    <a:pt x="1217" y="604"/>
                  </a:lnTo>
                  <a:lnTo>
                    <a:pt x="1243" y="599"/>
                  </a:lnTo>
                  <a:lnTo>
                    <a:pt x="1267" y="593"/>
                  </a:lnTo>
                  <a:lnTo>
                    <a:pt x="1288" y="586"/>
                  </a:lnTo>
                  <a:lnTo>
                    <a:pt x="1309" y="578"/>
                  </a:lnTo>
                  <a:lnTo>
                    <a:pt x="1330" y="570"/>
                  </a:lnTo>
                  <a:lnTo>
                    <a:pt x="1346" y="560"/>
                  </a:lnTo>
                  <a:lnTo>
                    <a:pt x="1362" y="548"/>
                  </a:lnTo>
                  <a:lnTo>
                    <a:pt x="1376" y="539"/>
                  </a:lnTo>
                  <a:lnTo>
                    <a:pt x="1386" y="526"/>
                  </a:lnTo>
                  <a:lnTo>
                    <a:pt x="1397" y="514"/>
                  </a:lnTo>
                  <a:lnTo>
                    <a:pt x="1402" y="501"/>
                  </a:lnTo>
                  <a:lnTo>
                    <a:pt x="1402" y="486"/>
                  </a:lnTo>
                  <a:lnTo>
                    <a:pt x="1402" y="486"/>
                  </a:lnTo>
                  <a:lnTo>
                    <a:pt x="1402" y="468"/>
                  </a:lnTo>
                  <a:lnTo>
                    <a:pt x="1394" y="451"/>
                  </a:lnTo>
                  <a:lnTo>
                    <a:pt x="1383" y="431"/>
                  </a:lnTo>
                  <a:lnTo>
                    <a:pt x="1365" y="411"/>
                  </a:lnTo>
                  <a:lnTo>
                    <a:pt x="1365" y="411"/>
                  </a:lnTo>
                  <a:lnTo>
                    <a:pt x="1296" y="343"/>
                  </a:lnTo>
                  <a:lnTo>
                    <a:pt x="1270" y="315"/>
                  </a:lnTo>
                  <a:lnTo>
                    <a:pt x="1248" y="292"/>
                  </a:lnTo>
                  <a:lnTo>
                    <a:pt x="1235" y="273"/>
                  </a:lnTo>
                  <a:lnTo>
                    <a:pt x="1224" y="256"/>
                  </a:lnTo>
                  <a:lnTo>
                    <a:pt x="1217" y="240"/>
                  </a:lnTo>
                  <a:lnTo>
                    <a:pt x="1211" y="225"/>
                  </a:lnTo>
                  <a:lnTo>
                    <a:pt x="1211" y="225"/>
                  </a:lnTo>
                  <a:lnTo>
                    <a:pt x="1211" y="217"/>
                  </a:lnTo>
                  <a:lnTo>
                    <a:pt x="1214" y="207"/>
                  </a:lnTo>
                  <a:lnTo>
                    <a:pt x="1222" y="180"/>
                  </a:lnTo>
                  <a:lnTo>
                    <a:pt x="1224" y="165"/>
                  </a:lnTo>
                  <a:lnTo>
                    <a:pt x="1224" y="149"/>
                  </a:lnTo>
                  <a:lnTo>
                    <a:pt x="1224" y="132"/>
                  </a:lnTo>
                  <a:lnTo>
                    <a:pt x="1222" y="116"/>
                  </a:lnTo>
                  <a:lnTo>
                    <a:pt x="1214" y="98"/>
                  </a:lnTo>
                  <a:lnTo>
                    <a:pt x="1203" y="82"/>
                  </a:lnTo>
                  <a:lnTo>
                    <a:pt x="1187" y="65"/>
                  </a:lnTo>
                  <a:lnTo>
                    <a:pt x="1164" y="51"/>
                  </a:lnTo>
                  <a:lnTo>
                    <a:pt x="1134" y="38"/>
                  </a:lnTo>
                  <a:lnTo>
                    <a:pt x="1116" y="31"/>
                  </a:lnTo>
                  <a:lnTo>
                    <a:pt x="1097" y="25"/>
                  </a:lnTo>
                  <a:lnTo>
                    <a:pt x="1052" y="15"/>
                  </a:lnTo>
                  <a:lnTo>
                    <a:pt x="997" y="7"/>
                  </a:lnTo>
                  <a:lnTo>
                    <a:pt x="997" y="7"/>
                  </a:lnTo>
                  <a:lnTo>
                    <a:pt x="949" y="2"/>
                  </a:lnTo>
                  <a:lnTo>
                    <a:pt x="904" y="0"/>
                  </a:lnTo>
                  <a:lnTo>
                    <a:pt x="904" y="0"/>
                  </a:lnTo>
                  <a:close/>
                </a:path>
              </a:pathLst>
            </a:custGeom>
            <a:solidFill>
              <a:srgbClr val="BCCED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auto">
            <a:xfrm>
              <a:off x="5397500" y="4927601"/>
              <a:ext cx="2205038" cy="1244600"/>
            </a:xfrm>
            <a:custGeom>
              <a:avLst/>
              <a:gdLst>
                <a:gd name="T0" fmla="*/ 864 w 1389"/>
                <a:gd name="T1" fmla="*/ 0 h 784"/>
                <a:gd name="T2" fmla="*/ 739 w 1389"/>
                <a:gd name="T3" fmla="*/ 14 h 784"/>
                <a:gd name="T4" fmla="*/ 644 w 1389"/>
                <a:gd name="T5" fmla="*/ 38 h 784"/>
                <a:gd name="T6" fmla="*/ 586 w 1389"/>
                <a:gd name="T7" fmla="*/ 56 h 784"/>
                <a:gd name="T8" fmla="*/ 419 w 1389"/>
                <a:gd name="T9" fmla="*/ 84 h 784"/>
                <a:gd name="T10" fmla="*/ 315 w 1389"/>
                <a:gd name="T11" fmla="*/ 90 h 784"/>
                <a:gd name="T12" fmla="*/ 249 w 1389"/>
                <a:gd name="T13" fmla="*/ 97 h 784"/>
                <a:gd name="T14" fmla="*/ 172 w 1389"/>
                <a:gd name="T15" fmla="*/ 116 h 784"/>
                <a:gd name="T16" fmla="*/ 98 w 1389"/>
                <a:gd name="T17" fmla="*/ 149 h 784"/>
                <a:gd name="T18" fmla="*/ 37 w 1389"/>
                <a:gd name="T19" fmla="*/ 193 h 784"/>
                <a:gd name="T20" fmla="*/ 3 w 1389"/>
                <a:gd name="T21" fmla="*/ 252 h 784"/>
                <a:gd name="T22" fmla="*/ 3 w 1389"/>
                <a:gd name="T23" fmla="*/ 296 h 784"/>
                <a:gd name="T24" fmla="*/ 34 w 1389"/>
                <a:gd name="T25" fmla="*/ 371 h 784"/>
                <a:gd name="T26" fmla="*/ 87 w 1389"/>
                <a:gd name="T27" fmla="*/ 431 h 784"/>
                <a:gd name="T28" fmla="*/ 167 w 1389"/>
                <a:gd name="T29" fmla="*/ 493 h 784"/>
                <a:gd name="T30" fmla="*/ 281 w 1389"/>
                <a:gd name="T31" fmla="*/ 562 h 784"/>
                <a:gd name="T32" fmla="*/ 329 w 1389"/>
                <a:gd name="T33" fmla="*/ 606 h 784"/>
                <a:gd name="T34" fmla="*/ 352 w 1389"/>
                <a:gd name="T35" fmla="*/ 671 h 784"/>
                <a:gd name="T36" fmla="*/ 360 w 1389"/>
                <a:gd name="T37" fmla="*/ 697 h 784"/>
                <a:gd name="T38" fmla="*/ 384 w 1389"/>
                <a:gd name="T39" fmla="*/ 731 h 784"/>
                <a:gd name="T40" fmla="*/ 421 w 1389"/>
                <a:gd name="T41" fmla="*/ 756 h 784"/>
                <a:gd name="T42" fmla="*/ 472 w 1389"/>
                <a:gd name="T43" fmla="*/ 772 h 784"/>
                <a:gd name="T44" fmla="*/ 570 w 1389"/>
                <a:gd name="T45" fmla="*/ 784 h 784"/>
                <a:gd name="T46" fmla="*/ 644 w 1389"/>
                <a:gd name="T47" fmla="*/ 780 h 784"/>
                <a:gd name="T48" fmla="*/ 753 w 1389"/>
                <a:gd name="T49" fmla="*/ 758 h 784"/>
                <a:gd name="T50" fmla="*/ 843 w 1389"/>
                <a:gd name="T51" fmla="*/ 715 h 784"/>
                <a:gd name="T52" fmla="*/ 936 w 1389"/>
                <a:gd name="T53" fmla="*/ 658 h 784"/>
                <a:gd name="T54" fmla="*/ 1028 w 1389"/>
                <a:gd name="T55" fmla="*/ 617 h 784"/>
                <a:gd name="T56" fmla="*/ 1097 w 1389"/>
                <a:gd name="T57" fmla="*/ 609 h 784"/>
                <a:gd name="T58" fmla="*/ 1153 w 1389"/>
                <a:gd name="T59" fmla="*/ 606 h 784"/>
                <a:gd name="T60" fmla="*/ 1227 w 1389"/>
                <a:gd name="T61" fmla="*/ 593 h 784"/>
                <a:gd name="T62" fmla="*/ 1296 w 1389"/>
                <a:gd name="T63" fmla="*/ 573 h 784"/>
                <a:gd name="T64" fmla="*/ 1346 w 1389"/>
                <a:gd name="T65" fmla="*/ 545 h 784"/>
                <a:gd name="T66" fmla="*/ 1381 w 1389"/>
                <a:gd name="T67" fmla="*/ 510 h 784"/>
                <a:gd name="T68" fmla="*/ 1389 w 1389"/>
                <a:gd name="T69" fmla="*/ 483 h 784"/>
                <a:gd name="T70" fmla="*/ 1368 w 1389"/>
                <a:gd name="T71" fmla="*/ 428 h 784"/>
                <a:gd name="T72" fmla="*/ 1280 w 1389"/>
                <a:gd name="T73" fmla="*/ 340 h 784"/>
                <a:gd name="T74" fmla="*/ 1222 w 1389"/>
                <a:gd name="T75" fmla="*/ 271 h 784"/>
                <a:gd name="T76" fmla="*/ 1198 w 1389"/>
                <a:gd name="T77" fmla="*/ 224 h 784"/>
                <a:gd name="T78" fmla="*/ 1201 w 1389"/>
                <a:gd name="T79" fmla="*/ 206 h 784"/>
                <a:gd name="T80" fmla="*/ 1211 w 1389"/>
                <a:gd name="T81" fmla="*/ 149 h 784"/>
                <a:gd name="T82" fmla="*/ 1201 w 1389"/>
                <a:gd name="T83" fmla="*/ 98 h 784"/>
                <a:gd name="T84" fmla="*/ 1150 w 1389"/>
                <a:gd name="T85" fmla="*/ 51 h 784"/>
                <a:gd name="T86" fmla="*/ 1042 w 1389"/>
                <a:gd name="T87" fmla="*/ 15 h 784"/>
                <a:gd name="T88" fmla="*/ 938 w 1389"/>
                <a:gd name="T89" fmla="*/ 4 h 7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89" h="784">
                  <a:moveTo>
                    <a:pt x="896" y="0"/>
                  </a:moveTo>
                  <a:lnTo>
                    <a:pt x="896" y="0"/>
                  </a:lnTo>
                  <a:lnTo>
                    <a:pt x="864" y="0"/>
                  </a:lnTo>
                  <a:lnTo>
                    <a:pt x="837" y="2"/>
                  </a:lnTo>
                  <a:lnTo>
                    <a:pt x="784" y="5"/>
                  </a:lnTo>
                  <a:lnTo>
                    <a:pt x="739" y="14"/>
                  </a:lnTo>
                  <a:lnTo>
                    <a:pt x="700" y="22"/>
                  </a:lnTo>
                  <a:lnTo>
                    <a:pt x="668" y="30"/>
                  </a:lnTo>
                  <a:lnTo>
                    <a:pt x="644" y="38"/>
                  </a:lnTo>
                  <a:lnTo>
                    <a:pt x="615" y="49"/>
                  </a:lnTo>
                  <a:lnTo>
                    <a:pt x="615" y="49"/>
                  </a:lnTo>
                  <a:lnTo>
                    <a:pt x="586" y="56"/>
                  </a:lnTo>
                  <a:lnTo>
                    <a:pt x="517" y="69"/>
                  </a:lnTo>
                  <a:lnTo>
                    <a:pt x="469" y="77"/>
                  </a:lnTo>
                  <a:lnTo>
                    <a:pt x="419" y="84"/>
                  </a:lnTo>
                  <a:lnTo>
                    <a:pt x="368" y="89"/>
                  </a:lnTo>
                  <a:lnTo>
                    <a:pt x="315" y="90"/>
                  </a:lnTo>
                  <a:lnTo>
                    <a:pt x="315" y="90"/>
                  </a:lnTo>
                  <a:lnTo>
                    <a:pt x="294" y="90"/>
                  </a:lnTo>
                  <a:lnTo>
                    <a:pt x="273" y="93"/>
                  </a:lnTo>
                  <a:lnTo>
                    <a:pt x="249" y="97"/>
                  </a:lnTo>
                  <a:lnTo>
                    <a:pt x="223" y="102"/>
                  </a:lnTo>
                  <a:lnTo>
                    <a:pt x="196" y="108"/>
                  </a:lnTo>
                  <a:lnTo>
                    <a:pt x="172" y="116"/>
                  </a:lnTo>
                  <a:lnTo>
                    <a:pt x="146" y="126"/>
                  </a:lnTo>
                  <a:lnTo>
                    <a:pt x="122" y="136"/>
                  </a:lnTo>
                  <a:lnTo>
                    <a:pt x="98" y="149"/>
                  </a:lnTo>
                  <a:lnTo>
                    <a:pt x="74" y="162"/>
                  </a:lnTo>
                  <a:lnTo>
                    <a:pt x="56" y="177"/>
                  </a:lnTo>
                  <a:lnTo>
                    <a:pt x="37" y="193"/>
                  </a:lnTo>
                  <a:lnTo>
                    <a:pt x="24" y="211"/>
                  </a:lnTo>
                  <a:lnTo>
                    <a:pt x="11" y="231"/>
                  </a:lnTo>
                  <a:lnTo>
                    <a:pt x="3" y="252"/>
                  </a:lnTo>
                  <a:lnTo>
                    <a:pt x="0" y="273"/>
                  </a:lnTo>
                  <a:lnTo>
                    <a:pt x="0" y="273"/>
                  </a:lnTo>
                  <a:lnTo>
                    <a:pt x="3" y="296"/>
                  </a:lnTo>
                  <a:lnTo>
                    <a:pt x="8" y="320"/>
                  </a:lnTo>
                  <a:lnTo>
                    <a:pt x="18" y="345"/>
                  </a:lnTo>
                  <a:lnTo>
                    <a:pt x="34" y="371"/>
                  </a:lnTo>
                  <a:lnTo>
                    <a:pt x="34" y="371"/>
                  </a:lnTo>
                  <a:lnTo>
                    <a:pt x="61" y="403"/>
                  </a:lnTo>
                  <a:lnTo>
                    <a:pt x="87" y="431"/>
                  </a:lnTo>
                  <a:lnTo>
                    <a:pt x="114" y="456"/>
                  </a:lnTo>
                  <a:lnTo>
                    <a:pt x="140" y="475"/>
                  </a:lnTo>
                  <a:lnTo>
                    <a:pt x="167" y="493"/>
                  </a:lnTo>
                  <a:lnTo>
                    <a:pt x="191" y="510"/>
                  </a:lnTo>
                  <a:lnTo>
                    <a:pt x="238" y="537"/>
                  </a:lnTo>
                  <a:lnTo>
                    <a:pt x="281" y="562"/>
                  </a:lnTo>
                  <a:lnTo>
                    <a:pt x="299" y="575"/>
                  </a:lnTo>
                  <a:lnTo>
                    <a:pt x="315" y="590"/>
                  </a:lnTo>
                  <a:lnTo>
                    <a:pt x="329" y="606"/>
                  </a:lnTo>
                  <a:lnTo>
                    <a:pt x="342" y="625"/>
                  </a:lnTo>
                  <a:lnTo>
                    <a:pt x="347" y="647"/>
                  </a:lnTo>
                  <a:lnTo>
                    <a:pt x="352" y="671"/>
                  </a:lnTo>
                  <a:lnTo>
                    <a:pt x="352" y="671"/>
                  </a:lnTo>
                  <a:lnTo>
                    <a:pt x="355" y="686"/>
                  </a:lnTo>
                  <a:lnTo>
                    <a:pt x="360" y="697"/>
                  </a:lnTo>
                  <a:lnTo>
                    <a:pt x="366" y="710"/>
                  </a:lnTo>
                  <a:lnTo>
                    <a:pt x="374" y="720"/>
                  </a:lnTo>
                  <a:lnTo>
                    <a:pt x="384" y="731"/>
                  </a:lnTo>
                  <a:lnTo>
                    <a:pt x="395" y="740"/>
                  </a:lnTo>
                  <a:lnTo>
                    <a:pt x="408" y="748"/>
                  </a:lnTo>
                  <a:lnTo>
                    <a:pt x="421" y="756"/>
                  </a:lnTo>
                  <a:lnTo>
                    <a:pt x="437" y="762"/>
                  </a:lnTo>
                  <a:lnTo>
                    <a:pt x="453" y="767"/>
                  </a:lnTo>
                  <a:lnTo>
                    <a:pt x="472" y="772"/>
                  </a:lnTo>
                  <a:lnTo>
                    <a:pt x="490" y="776"/>
                  </a:lnTo>
                  <a:lnTo>
                    <a:pt x="527" y="782"/>
                  </a:lnTo>
                  <a:lnTo>
                    <a:pt x="570" y="784"/>
                  </a:lnTo>
                  <a:lnTo>
                    <a:pt x="570" y="784"/>
                  </a:lnTo>
                  <a:lnTo>
                    <a:pt x="607" y="784"/>
                  </a:lnTo>
                  <a:lnTo>
                    <a:pt x="644" y="780"/>
                  </a:lnTo>
                  <a:lnTo>
                    <a:pt x="681" y="774"/>
                  </a:lnTo>
                  <a:lnTo>
                    <a:pt x="718" y="767"/>
                  </a:lnTo>
                  <a:lnTo>
                    <a:pt x="753" y="758"/>
                  </a:lnTo>
                  <a:lnTo>
                    <a:pt x="784" y="746"/>
                  </a:lnTo>
                  <a:lnTo>
                    <a:pt x="816" y="731"/>
                  </a:lnTo>
                  <a:lnTo>
                    <a:pt x="843" y="715"/>
                  </a:lnTo>
                  <a:lnTo>
                    <a:pt x="843" y="715"/>
                  </a:lnTo>
                  <a:lnTo>
                    <a:pt x="893" y="684"/>
                  </a:lnTo>
                  <a:lnTo>
                    <a:pt x="936" y="658"/>
                  </a:lnTo>
                  <a:lnTo>
                    <a:pt x="970" y="640"/>
                  </a:lnTo>
                  <a:lnTo>
                    <a:pt x="1002" y="627"/>
                  </a:lnTo>
                  <a:lnTo>
                    <a:pt x="1028" y="617"/>
                  </a:lnTo>
                  <a:lnTo>
                    <a:pt x="1052" y="612"/>
                  </a:lnTo>
                  <a:lnTo>
                    <a:pt x="1076" y="611"/>
                  </a:lnTo>
                  <a:lnTo>
                    <a:pt x="1097" y="609"/>
                  </a:lnTo>
                  <a:lnTo>
                    <a:pt x="1097" y="609"/>
                  </a:lnTo>
                  <a:lnTo>
                    <a:pt x="1124" y="607"/>
                  </a:lnTo>
                  <a:lnTo>
                    <a:pt x="1153" y="606"/>
                  </a:lnTo>
                  <a:lnTo>
                    <a:pt x="1177" y="603"/>
                  </a:lnTo>
                  <a:lnTo>
                    <a:pt x="1203" y="599"/>
                  </a:lnTo>
                  <a:lnTo>
                    <a:pt x="1227" y="593"/>
                  </a:lnTo>
                  <a:lnTo>
                    <a:pt x="1251" y="588"/>
                  </a:lnTo>
                  <a:lnTo>
                    <a:pt x="1275" y="581"/>
                  </a:lnTo>
                  <a:lnTo>
                    <a:pt x="1296" y="573"/>
                  </a:lnTo>
                  <a:lnTo>
                    <a:pt x="1315" y="565"/>
                  </a:lnTo>
                  <a:lnTo>
                    <a:pt x="1333" y="555"/>
                  </a:lnTo>
                  <a:lnTo>
                    <a:pt x="1346" y="545"/>
                  </a:lnTo>
                  <a:lnTo>
                    <a:pt x="1360" y="534"/>
                  </a:lnTo>
                  <a:lnTo>
                    <a:pt x="1373" y="523"/>
                  </a:lnTo>
                  <a:lnTo>
                    <a:pt x="1381" y="510"/>
                  </a:lnTo>
                  <a:lnTo>
                    <a:pt x="1386" y="496"/>
                  </a:lnTo>
                  <a:lnTo>
                    <a:pt x="1389" y="483"/>
                  </a:lnTo>
                  <a:lnTo>
                    <a:pt x="1389" y="483"/>
                  </a:lnTo>
                  <a:lnTo>
                    <a:pt x="1386" y="465"/>
                  </a:lnTo>
                  <a:lnTo>
                    <a:pt x="1381" y="448"/>
                  </a:lnTo>
                  <a:lnTo>
                    <a:pt x="1368" y="428"/>
                  </a:lnTo>
                  <a:lnTo>
                    <a:pt x="1349" y="408"/>
                  </a:lnTo>
                  <a:lnTo>
                    <a:pt x="1349" y="408"/>
                  </a:lnTo>
                  <a:lnTo>
                    <a:pt x="1280" y="340"/>
                  </a:lnTo>
                  <a:lnTo>
                    <a:pt x="1256" y="314"/>
                  </a:lnTo>
                  <a:lnTo>
                    <a:pt x="1235" y="291"/>
                  </a:lnTo>
                  <a:lnTo>
                    <a:pt x="1222" y="271"/>
                  </a:lnTo>
                  <a:lnTo>
                    <a:pt x="1211" y="255"/>
                  </a:lnTo>
                  <a:lnTo>
                    <a:pt x="1203" y="239"/>
                  </a:lnTo>
                  <a:lnTo>
                    <a:pt x="1198" y="224"/>
                  </a:lnTo>
                  <a:lnTo>
                    <a:pt x="1198" y="224"/>
                  </a:lnTo>
                  <a:lnTo>
                    <a:pt x="1198" y="216"/>
                  </a:lnTo>
                  <a:lnTo>
                    <a:pt x="1201" y="206"/>
                  </a:lnTo>
                  <a:lnTo>
                    <a:pt x="1206" y="180"/>
                  </a:lnTo>
                  <a:lnTo>
                    <a:pt x="1209" y="165"/>
                  </a:lnTo>
                  <a:lnTo>
                    <a:pt x="1211" y="149"/>
                  </a:lnTo>
                  <a:lnTo>
                    <a:pt x="1211" y="133"/>
                  </a:lnTo>
                  <a:lnTo>
                    <a:pt x="1209" y="115"/>
                  </a:lnTo>
                  <a:lnTo>
                    <a:pt x="1201" y="98"/>
                  </a:lnTo>
                  <a:lnTo>
                    <a:pt x="1190" y="82"/>
                  </a:lnTo>
                  <a:lnTo>
                    <a:pt x="1174" y="66"/>
                  </a:lnTo>
                  <a:lnTo>
                    <a:pt x="1150" y="51"/>
                  </a:lnTo>
                  <a:lnTo>
                    <a:pt x="1121" y="38"/>
                  </a:lnTo>
                  <a:lnTo>
                    <a:pt x="1084" y="25"/>
                  </a:lnTo>
                  <a:lnTo>
                    <a:pt x="1042" y="15"/>
                  </a:lnTo>
                  <a:lnTo>
                    <a:pt x="986" y="7"/>
                  </a:lnTo>
                  <a:lnTo>
                    <a:pt x="986" y="7"/>
                  </a:lnTo>
                  <a:lnTo>
                    <a:pt x="938" y="4"/>
                  </a:lnTo>
                  <a:lnTo>
                    <a:pt x="896" y="0"/>
                  </a:lnTo>
                  <a:lnTo>
                    <a:pt x="896" y="0"/>
                  </a:lnTo>
                  <a:close/>
                </a:path>
              </a:pathLst>
            </a:custGeom>
            <a:solidFill>
              <a:srgbClr val="B4C8C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auto">
            <a:xfrm>
              <a:off x="5410200" y="4935538"/>
              <a:ext cx="2179638" cy="1228725"/>
            </a:xfrm>
            <a:custGeom>
              <a:avLst/>
              <a:gdLst>
                <a:gd name="T0" fmla="*/ 859 w 1373"/>
                <a:gd name="T1" fmla="*/ 0 h 774"/>
                <a:gd name="T2" fmla="*/ 731 w 1373"/>
                <a:gd name="T3" fmla="*/ 12 h 774"/>
                <a:gd name="T4" fmla="*/ 636 w 1373"/>
                <a:gd name="T5" fmla="*/ 36 h 774"/>
                <a:gd name="T6" fmla="*/ 580 w 1373"/>
                <a:gd name="T7" fmla="*/ 54 h 774"/>
                <a:gd name="T8" fmla="*/ 413 w 1373"/>
                <a:gd name="T9" fmla="*/ 82 h 774"/>
                <a:gd name="T10" fmla="*/ 313 w 1373"/>
                <a:gd name="T11" fmla="*/ 88 h 774"/>
                <a:gd name="T12" fmla="*/ 244 w 1373"/>
                <a:gd name="T13" fmla="*/ 95 h 774"/>
                <a:gd name="T14" fmla="*/ 170 w 1373"/>
                <a:gd name="T15" fmla="*/ 115 h 774"/>
                <a:gd name="T16" fmla="*/ 95 w 1373"/>
                <a:gd name="T17" fmla="*/ 146 h 774"/>
                <a:gd name="T18" fmla="*/ 37 w 1373"/>
                <a:gd name="T19" fmla="*/ 191 h 774"/>
                <a:gd name="T20" fmla="*/ 3 w 1373"/>
                <a:gd name="T21" fmla="*/ 247 h 774"/>
                <a:gd name="T22" fmla="*/ 0 w 1373"/>
                <a:gd name="T23" fmla="*/ 291 h 774"/>
                <a:gd name="T24" fmla="*/ 34 w 1373"/>
                <a:gd name="T25" fmla="*/ 367 h 774"/>
                <a:gd name="T26" fmla="*/ 85 w 1373"/>
                <a:gd name="T27" fmla="*/ 426 h 774"/>
                <a:gd name="T28" fmla="*/ 164 w 1373"/>
                <a:gd name="T29" fmla="*/ 487 h 774"/>
                <a:gd name="T30" fmla="*/ 278 w 1373"/>
                <a:gd name="T31" fmla="*/ 555 h 774"/>
                <a:gd name="T32" fmla="*/ 326 w 1373"/>
                <a:gd name="T33" fmla="*/ 599 h 774"/>
                <a:gd name="T34" fmla="*/ 347 w 1373"/>
                <a:gd name="T35" fmla="*/ 663 h 774"/>
                <a:gd name="T36" fmla="*/ 355 w 1373"/>
                <a:gd name="T37" fmla="*/ 689 h 774"/>
                <a:gd name="T38" fmla="*/ 379 w 1373"/>
                <a:gd name="T39" fmla="*/ 722 h 774"/>
                <a:gd name="T40" fmla="*/ 416 w 1373"/>
                <a:gd name="T41" fmla="*/ 746 h 774"/>
                <a:gd name="T42" fmla="*/ 482 w 1373"/>
                <a:gd name="T43" fmla="*/ 767 h 774"/>
                <a:gd name="T44" fmla="*/ 562 w 1373"/>
                <a:gd name="T45" fmla="*/ 774 h 774"/>
                <a:gd name="T46" fmla="*/ 673 w 1373"/>
                <a:gd name="T47" fmla="*/ 766 h 774"/>
                <a:gd name="T48" fmla="*/ 776 w 1373"/>
                <a:gd name="T49" fmla="*/ 736 h 774"/>
                <a:gd name="T50" fmla="*/ 832 w 1373"/>
                <a:gd name="T51" fmla="*/ 707 h 774"/>
                <a:gd name="T52" fmla="*/ 959 w 1373"/>
                <a:gd name="T53" fmla="*/ 632 h 774"/>
                <a:gd name="T54" fmla="*/ 1039 w 1373"/>
                <a:gd name="T55" fmla="*/ 606 h 774"/>
                <a:gd name="T56" fmla="*/ 1087 w 1373"/>
                <a:gd name="T57" fmla="*/ 602 h 774"/>
                <a:gd name="T58" fmla="*/ 1163 w 1373"/>
                <a:gd name="T59" fmla="*/ 596 h 774"/>
                <a:gd name="T60" fmla="*/ 1238 w 1373"/>
                <a:gd name="T61" fmla="*/ 581 h 774"/>
                <a:gd name="T62" fmla="*/ 1299 w 1373"/>
                <a:gd name="T63" fmla="*/ 558 h 774"/>
                <a:gd name="T64" fmla="*/ 1346 w 1373"/>
                <a:gd name="T65" fmla="*/ 527 h 774"/>
                <a:gd name="T66" fmla="*/ 1370 w 1373"/>
                <a:gd name="T67" fmla="*/ 491 h 774"/>
                <a:gd name="T68" fmla="*/ 1370 w 1373"/>
                <a:gd name="T69" fmla="*/ 460 h 774"/>
                <a:gd name="T70" fmla="*/ 1336 w 1373"/>
                <a:gd name="T71" fmla="*/ 403 h 774"/>
                <a:gd name="T72" fmla="*/ 1222 w 1373"/>
                <a:gd name="T73" fmla="*/ 288 h 774"/>
                <a:gd name="T74" fmla="*/ 1190 w 1373"/>
                <a:gd name="T75" fmla="*/ 235 h 774"/>
                <a:gd name="T76" fmla="*/ 1185 w 1373"/>
                <a:gd name="T77" fmla="*/ 212 h 774"/>
                <a:gd name="T78" fmla="*/ 1195 w 1373"/>
                <a:gd name="T79" fmla="*/ 162 h 774"/>
                <a:gd name="T80" fmla="*/ 1195 w 1373"/>
                <a:gd name="T81" fmla="*/ 113 h 774"/>
                <a:gd name="T82" fmla="*/ 1161 w 1373"/>
                <a:gd name="T83" fmla="*/ 64 h 774"/>
                <a:gd name="T84" fmla="*/ 1073 w 1373"/>
                <a:gd name="T85" fmla="*/ 25 h 774"/>
                <a:gd name="T86" fmla="*/ 975 w 1373"/>
                <a:gd name="T87" fmla="*/ 7 h 774"/>
                <a:gd name="T88" fmla="*/ 888 w 1373"/>
                <a:gd name="T89" fmla="*/ 0 h 7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73" h="774">
                  <a:moveTo>
                    <a:pt x="888" y="0"/>
                  </a:moveTo>
                  <a:lnTo>
                    <a:pt x="888" y="0"/>
                  </a:lnTo>
                  <a:lnTo>
                    <a:pt x="859" y="0"/>
                  </a:lnTo>
                  <a:lnTo>
                    <a:pt x="829" y="0"/>
                  </a:lnTo>
                  <a:lnTo>
                    <a:pt x="776" y="5"/>
                  </a:lnTo>
                  <a:lnTo>
                    <a:pt x="731" y="12"/>
                  </a:lnTo>
                  <a:lnTo>
                    <a:pt x="692" y="20"/>
                  </a:lnTo>
                  <a:lnTo>
                    <a:pt x="660" y="28"/>
                  </a:lnTo>
                  <a:lnTo>
                    <a:pt x="636" y="36"/>
                  </a:lnTo>
                  <a:lnTo>
                    <a:pt x="607" y="48"/>
                  </a:lnTo>
                  <a:lnTo>
                    <a:pt x="607" y="48"/>
                  </a:lnTo>
                  <a:lnTo>
                    <a:pt x="580" y="54"/>
                  </a:lnTo>
                  <a:lnTo>
                    <a:pt x="509" y="69"/>
                  </a:lnTo>
                  <a:lnTo>
                    <a:pt x="464" y="75"/>
                  </a:lnTo>
                  <a:lnTo>
                    <a:pt x="413" y="82"/>
                  </a:lnTo>
                  <a:lnTo>
                    <a:pt x="363" y="87"/>
                  </a:lnTo>
                  <a:lnTo>
                    <a:pt x="313" y="88"/>
                  </a:lnTo>
                  <a:lnTo>
                    <a:pt x="313" y="88"/>
                  </a:lnTo>
                  <a:lnTo>
                    <a:pt x="291" y="88"/>
                  </a:lnTo>
                  <a:lnTo>
                    <a:pt x="270" y="92"/>
                  </a:lnTo>
                  <a:lnTo>
                    <a:pt x="244" y="95"/>
                  </a:lnTo>
                  <a:lnTo>
                    <a:pt x="220" y="100"/>
                  </a:lnTo>
                  <a:lnTo>
                    <a:pt x="193" y="106"/>
                  </a:lnTo>
                  <a:lnTo>
                    <a:pt x="170" y="115"/>
                  </a:lnTo>
                  <a:lnTo>
                    <a:pt x="143" y="123"/>
                  </a:lnTo>
                  <a:lnTo>
                    <a:pt x="119" y="134"/>
                  </a:lnTo>
                  <a:lnTo>
                    <a:pt x="95" y="146"/>
                  </a:lnTo>
                  <a:lnTo>
                    <a:pt x="74" y="160"/>
                  </a:lnTo>
                  <a:lnTo>
                    <a:pt x="53" y="175"/>
                  </a:lnTo>
                  <a:lnTo>
                    <a:pt x="37" y="191"/>
                  </a:lnTo>
                  <a:lnTo>
                    <a:pt x="21" y="208"/>
                  </a:lnTo>
                  <a:lnTo>
                    <a:pt x="10" y="227"/>
                  </a:lnTo>
                  <a:lnTo>
                    <a:pt x="3" y="247"/>
                  </a:lnTo>
                  <a:lnTo>
                    <a:pt x="0" y="268"/>
                  </a:lnTo>
                  <a:lnTo>
                    <a:pt x="0" y="268"/>
                  </a:lnTo>
                  <a:lnTo>
                    <a:pt x="0" y="291"/>
                  </a:lnTo>
                  <a:lnTo>
                    <a:pt x="8" y="315"/>
                  </a:lnTo>
                  <a:lnTo>
                    <a:pt x="18" y="340"/>
                  </a:lnTo>
                  <a:lnTo>
                    <a:pt x="34" y="367"/>
                  </a:lnTo>
                  <a:lnTo>
                    <a:pt x="34" y="367"/>
                  </a:lnTo>
                  <a:lnTo>
                    <a:pt x="61" y="398"/>
                  </a:lnTo>
                  <a:lnTo>
                    <a:pt x="85" y="426"/>
                  </a:lnTo>
                  <a:lnTo>
                    <a:pt x="111" y="449"/>
                  </a:lnTo>
                  <a:lnTo>
                    <a:pt x="138" y="470"/>
                  </a:lnTo>
                  <a:lnTo>
                    <a:pt x="164" y="487"/>
                  </a:lnTo>
                  <a:lnTo>
                    <a:pt x="188" y="503"/>
                  </a:lnTo>
                  <a:lnTo>
                    <a:pt x="236" y="531"/>
                  </a:lnTo>
                  <a:lnTo>
                    <a:pt x="278" y="555"/>
                  </a:lnTo>
                  <a:lnTo>
                    <a:pt x="297" y="568"/>
                  </a:lnTo>
                  <a:lnTo>
                    <a:pt x="313" y="583"/>
                  </a:lnTo>
                  <a:lnTo>
                    <a:pt x="326" y="599"/>
                  </a:lnTo>
                  <a:lnTo>
                    <a:pt x="336" y="617"/>
                  </a:lnTo>
                  <a:lnTo>
                    <a:pt x="344" y="638"/>
                  </a:lnTo>
                  <a:lnTo>
                    <a:pt x="347" y="663"/>
                  </a:lnTo>
                  <a:lnTo>
                    <a:pt x="347" y="663"/>
                  </a:lnTo>
                  <a:lnTo>
                    <a:pt x="350" y="678"/>
                  </a:lnTo>
                  <a:lnTo>
                    <a:pt x="355" y="689"/>
                  </a:lnTo>
                  <a:lnTo>
                    <a:pt x="360" y="702"/>
                  </a:lnTo>
                  <a:lnTo>
                    <a:pt x="368" y="712"/>
                  </a:lnTo>
                  <a:lnTo>
                    <a:pt x="379" y="722"/>
                  </a:lnTo>
                  <a:lnTo>
                    <a:pt x="389" y="731"/>
                  </a:lnTo>
                  <a:lnTo>
                    <a:pt x="403" y="740"/>
                  </a:lnTo>
                  <a:lnTo>
                    <a:pt x="416" y="746"/>
                  </a:lnTo>
                  <a:lnTo>
                    <a:pt x="432" y="753"/>
                  </a:lnTo>
                  <a:lnTo>
                    <a:pt x="448" y="759"/>
                  </a:lnTo>
                  <a:lnTo>
                    <a:pt x="482" y="767"/>
                  </a:lnTo>
                  <a:lnTo>
                    <a:pt x="519" y="772"/>
                  </a:lnTo>
                  <a:lnTo>
                    <a:pt x="562" y="774"/>
                  </a:lnTo>
                  <a:lnTo>
                    <a:pt x="562" y="774"/>
                  </a:lnTo>
                  <a:lnTo>
                    <a:pt x="599" y="774"/>
                  </a:lnTo>
                  <a:lnTo>
                    <a:pt x="636" y="771"/>
                  </a:lnTo>
                  <a:lnTo>
                    <a:pt x="673" y="766"/>
                  </a:lnTo>
                  <a:lnTo>
                    <a:pt x="708" y="757"/>
                  </a:lnTo>
                  <a:lnTo>
                    <a:pt x="742" y="749"/>
                  </a:lnTo>
                  <a:lnTo>
                    <a:pt x="776" y="736"/>
                  </a:lnTo>
                  <a:lnTo>
                    <a:pt x="806" y="723"/>
                  </a:lnTo>
                  <a:lnTo>
                    <a:pt x="832" y="707"/>
                  </a:lnTo>
                  <a:lnTo>
                    <a:pt x="832" y="707"/>
                  </a:lnTo>
                  <a:lnTo>
                    <a:pt x="882" y="676"/>
                  </a:lnTo>
                  <a:lnTo>
                    <a:pt x="925" y="650"/>
                  </a:lnTo>
                  <a:lnTo>
                    <a:pt x="959" y="632"/>
                  </a:lnTo>
                  <a:lnTo>
                    <a:pt x="988" y="619"/>
                  </a:lnTo>
                  <a:lnTo>
                    <a:pt x="1015" y="611"/>
                  </a:lnTo>
                  <a:lnTo>
                    <a:pt x="1039" y="606"/>
                  </a:lnTo>
                  <a:lnTo>
                    <a:pt x="1063" y="602"/>
                  </a:lnTo>
                  <a:lnTo>
                    <a:pt x="1087" y="602"/>
                  </a:lnTo>
                  <a:lnTo>
                    <a:pt x="1087" y="602"/>
                  </a:lnTo>
                  <a:lnTo>
                    <a:pt x="1113" y="601"/>
                  </a:lnTo>
                  <a:lnTo>
                    <a:pt x="1140" y="599"/>
                  </a:lnTo>
                  <a:lnTo>
                    <a:pt x="1163" y="596"/>
                  </a:lnTo>
                  <a:lnTo>
                    <a:pt x="1190" y="591"/>
                  </a:lnTo>
                  <a:lnTo>
                    <a:pt x="1214" y="586"/>
                  </a:lnTo>
                  <a:lnTo>
                    <a:pt x="1238" y="581"/>
                  </a:lnTo>
                  <a:lnTo>
                    <a:pt x="1259" y="573"/>
                  </a:lnTo>
                  <a:lnTo>
                    <a:pt x="1280" y="567"/>
                  </a:lnTo>
                  <a:lnTo>
                    <a:pt x="1299" y="558"/>
                  </a:lnTo>
                  <a:lnTo>
                    <a:pt x="1317" y="549"/>
                  </a:lnTo>
                  <a:lnTo>
                    <a:pt x="1333" y="539"/>
                  </a:lnTo>
                  <a:lnTo>
                    <a:pt x="1346" y="527"/>
                  </a:lnTo>
                  <a:lnTo>
                    <a:pt x="1357" y="516"/>
                  </a:lnTo>
                  <a:lnTo>
                    <a:pt x="1365" y="505"/>
                  </a:lnTo>
                  <a:lnTo>
                    <a:pt x="1370" y="491"/>
                  </a:lnTo>
                  <a:lnTo>
                    <a:pt x="1373" y="478"/>
                  </a:lnTo>
                  <a:lnTo>
                    <a:pt x="1373" y="478"/>
                  </a:lnTo>
                  <a:lnTo>
                    <a:pt x="1370" y="460"/>
                  </a:lnTo>
                  <a:lnTo>
                    <a:pt x="1365" y="443"/>
                  </a:lnTo>
                  <a:lnTo>
                    <a:pt x="1352" y="423"/>
                  </a:lnTo>
                  <a:lnTo>
                    <a:pt x="1336" y="403"/>
                  </a:lnTo>
                  <a:lnTo>
                    <a:pt x="1336" y="403"/>
                  </a:lnTo>
                  <a:lnTo>
                    <a:pt x="1267" y="335"/>
                  </a:lnTo>
                  <a:lnTo>
                    <a:pt x="1222" y="288"/>
                  </a:lnTo>
                  <a:lnTo>
                    <a:pt x="1206" y="268"/>
                  </a:lnTo>
                  <a:lnTo>
                    <a:pt x="1195" y="252"/>
                  </a:lnTo>
                  <a:lnTo>
                    <a:pt x="1190" y="235"/>
                  </a:lnTo>
                  <a:lnTo>
                    <a:pt x="1185" y="221"/>
                  </a:lnTo>
                  <a:lnTo>
                    <a:pt x="1185" y="221"/>
                  </a:lnTo>
                  <a:lnTo>
                    <a:pt x="1185" y="212"/>
                  </a:lnTo>
                  <a:lnTo>
                    <a:pt x="1187" y="203"/>
                  </a:lnTo>
                  <a:lnTo>
                    <a:pt x="1193" y="177"/>
                  </a:lnTo>
                  <a:lnTo>
                    <a:pt x="1195" y="162"/>
                  </a:lnTo>
                  <a:lnTo>
                    <a:pt x="1198" y="146"/>
                  </a:lnTo>
                  <a:lnTo>
                    <a:pt x="1198" y="129"/>
                  </a:lnTo>
                  <a:lnTo>
                    <a:pt x="1195" y="113"/>
                  </a:lnTo>
                  <a:lnTo>
                    <a:pt x="1187" y="97"/>
                  </a:lnTo>
                  <a:lnTo>
                    <a:pt x="1177" y="80"/>
                  </a:lnTo>
                  <a:lnTo>
                    <a:pt x="1161" y="64"/>
                  </a:lnTo>
                  <a:lnTo>
                    <a:pt x="1137" y="49"/>
                  </a:lnTo>
                  <a:lnTo>
                    <a:pt x="1110" y="36"/>
                  </a:lnTo>
                  <a:lnTo>
                    <a:pt x="1073" y="25"/>
                  </a:lnTo>
                  <a:lnTo>
                    <a:pt x="1028" y="15"/>
                  </a:lnTo>
                  <a:lnTo>
                    <a:pt x="975" y="7"/>
                  </a:lnTo>
                  <a:lnTo>
                    <a:pt x="975" y="7"/>
                  </a:lnTo>
                  <a:lnTo>
                    <a:pt x="930" y="2"/>
                  </a:lnTo>
                  <a:lnTo>
                    <a:pt x="888" y="0"/>
                  </a:lnTo>
                  <a:lnTo>
                    <a:pt x="888" y="0"/>
                  </a:lnTo>
                  <a:close/>
                </a:path>
              </a:pathLst>
            </a:custGeom>
            <a:solidFill>
              <a:srgbClr val="AEC3C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auto">
            <a:xfrm>
              <a:off x="5422900" y="4941888"/>
              <a:ext cx="2154238" cy="1217613"/>
            </a:xfrm>
            <a:custGeom>
              <a:avLst/>
              <a:gdLst>
                <a:gd name="T0" fmla="*/ 851 w 1357"/>
                <a:gd name="T1" fmla="*/ 0 h 767"/>
                <a:gd name="T2" fmla="*/ 723 w 1357"/>
                <a:gd name="T3" fmla="*/ 11 h 767"/>
                <a:gd name="T4" fmla="*/ 628 w 1357"/>
                <a:gd name="T5" fmla="*/ 36 h 767"/>
                <a:gd name="T6" fmla="*/ 572 w 1357"/>
                <a:gd name="T7" fmla="*/ 53 h 767"/>
                <a:gd name="T8" fmla="*/ 411 w 1357"/>
                <a:gd name="T9" fmla="*/ 81 h 767"/>
                <a:gd name="T10" fmla="*/ 307 w 1357"/>
                <a:gd name="T11" fmla="*/ 88 h 767"/>
                <a:gd name="T12" fmla="*/ 241 w 1357"/>
                <a:gd name="T13" fmla="*/ 94 h 767"/>
                <a:gd name="T14" fmla="*/ 167 w 1357"/>
                <a:gd name="T15" fmla="*/ 112 h 767"/>
                <a:gd name="T16" fmla="*/ 95 w 1357"/>
                <a:gd name="T17" fmla="*/ 145 h 767"/>
                <a:gd name="T18" fmla="*/ 37 w 1357"/>
                <a:gd name="T19" fmla="*/ 189 h 767"/>
                <a:gd name="T20" fmla="*/ 2 w 1357"/>
                <a:gd name="T21" fmla="*/ 244 h 767"/>
                <a:gd name="T22" fmla="*/ 0 w 1357"/>
                <a:gd name="T23" fmla="*/ 288 h 767"/>
                <a:gd name="T24" fmla="*/ 34 w 1357"/>
                <a:gd name="T25" fmla="*/ 363 h 767"/>
                <a:gd name="T26" fmla="*/ 85 w 1357"/>
                <a:gd name="T27" fmla="*/ 421 h 767"/>
                <a:gd name="T28" fmla="*/ 162 w 1357"/>
                <a:gd name="T29" fmla="*/ 483 h 767"/>
                <a:gd name="T30" fmla="*/ 275 w 1357"/>
                <a:gd name="T31" fmla="*/ 549 h 767"/>
                <a:gd name="T32" fmla="*/ 321 w 1357"/>
                <a:gd name="T33" fmla="*/ 592 h 767"/>
                <a:gd name="T34" fmla="*/ 344 w 1357"/>
                <a:gd name="T35" fmla="*/ 657 h 767"/>
                <a:gd name="T36" fmla="*/ 350 w 1357"/>
                <a:gd name="T37" fmla="*/ 682 h 767"/>
                <a:gd name="T38" fmla="*/ 374 w 1357"/>
                <a:gd name="T39" fmla="*/ 714 h 767"/>
                <a:gd name="T40" fmla="*/ 411 w 1357"/>
                <a:gd name="T41" fmla="*/ 739 h 767"/>
                <a:gd name="T42" fmla="*/ 474 w 1357"/>
                <a:gd name="T43" fmla="*/ 758 h 767"/>
                <a:gd name="T44" fmla="*/ 554 w 1357"/>
                <a:gd name="T45" fmla="*/ 767 h 767"/>
                <a:gd name="T46" fmla="*/ 662 w 1357"/>
                <a:gd name="T47" fmla="*/ 758 h 767"/>
                <a:gd name="T48" fmla="*/ 766 w 1357"/>
                <a:gd name="T49" fmla="*/ 729 h 767"/>
                <a:gd name="T50" fmla="*/ 824 w 1357"/>
                <a:gd name="T51" fmla="*/ 700 h 767"/>
                <a:gd name="T52" fmla="*/ 949 w 1357"/>
                <a:gd name="T53" fmla="*/ 626 h 767"/>
                <a:gd name="T54" fmla="*/ 1028 w 1357"/>
                <a:gd name="T55" fmla="*/ 598 h 767"/>
                <a:gd name="T56" fmla="*/ 1073 w 1357"/>
                <a:gd name="T57" fmla="*/ 595 h 767"/>
                <a:gd name="T58" fmla="*/ 1150 w 1357"/>
                <a:gd name="T59" fmla="*/ 589 h 767"/>
                <a:gd name="T60" fmla="*/ 1224 w 1357"/>
                <a:gd name="T61" fmla="*/ 574 h 767"/>
                <a:gd name="T62" fmla="*/ 1285 w 1357"/>
                <a:gd name="T63" fmla="*/ 553 h 767"/>
                <a:gd name="T64" fmla="*/ 1330 w 1357"/>
                <a:gd name="T65" fmla="*/ 523 h 767"/>
                <a:gd name="T66" fmla="*/ 1354 w 1357"/>
                <a:gd name="T67" fmla="*/ 487 h 767"/>
                <a:gd name="T68" fmla="*/ 1357 w 1357"/>
                <a:gd name="T69" fmla="*/ 456 h 767"/>
                <a:gd name="T70" fmla="*/ 1320 w 1357"/>
                <a:gd name="T71" fmla="*/ 398 h 767"/>
                <a:gd name="T72" fmla="*/ 1208 w 1357"/>
                <a:gd name="T73" fmla="*/ 284 h 767"/>
                <a:gd name="T74" fmla="*/ 1177 w 1357"/>
                <a:gd name="T75" fmla="*/ 233 h 767"/>
                <a:gd name="T76" fmla="*/ 1171 w 1357"/>
                <a:gd name="T77" fmla="*/ 212 h 767"/>
                <a:gd name="T78" fmla="*/ 1185 w 1357"/>
                <a:gd name="T79" fmla="*/ 145 h 767"/>
                <a:gd name="T80" fmla="*/ 1174 w 1357"/>
                <a:gd name="T81" fmla="*/ 96 h 767"/>
                <a:gd name="T82" fmla="*/ 1126 w 1357"/>
                <a:gd name="T83" fmla="*/ 50 h 767"/>
                <a:gd name="T84" fmla="*/ 1018 w 1357"/>
                <a:gd name="T85" fmla="*/ 14 h 767"/>
                <a:gd name="T86" fmla="*/ 920 w 1357"/>
                <a:gd name="T87" fmla="*/ 3 h 7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57" h="767">
                  <a:moveTo>
                    <a:pt x="880" y="1"/>
                  </a:moveTo>
                  <a:lnTo>
                    <a:pt x="880" y="1"/>
                  </a:lnTo>
                  <a:lnTo>
                    <a:pt x="851" y="0"/>
                  </a:lnTo>
                  <a:lnTo>
                    <a:pt x="821" y="1"/>
                  </a:lnTo>
                  <a:lnTo>
                    <a:pt x="768" y="5"/>
                  </a:lnTo>
                  <a:lnTo>
                    <a:pt x="723" y="11"/>
                  </a:lnTo>
                  <a:lnTo>
                    <a:pt x="684" y="19"/>
                  </a:lnTo>
                  <a:lnTo>
                    <a:pt x="654" y="27"/>
                  </a:lnTo>
                  <a:lnTo>
                    <a:pt x="628" y="36"/>
                  </a:lnTo>
                  <a:lnTo>
                    <a:pt x="599" y="49"/>
                  </a:lnTo>
                  <a:lnTo>
                    <a:pt x="599" y="49"/>
                  </a:lnTo>
                  <a:lnTo>
                    <a:pt x="572" y="53"/>
                  </a:lnTo>
                  <a:lnTo>
                    <a:pt x="503" y="68"/>
                  </a:lnTo>
                  <a:lnTo>
                    <a:pt x="458" y="75"/>
                  </a:lnTo>
                  <a:lnTo>
                    <a:pt x="411" y="81"/>
                  </a:lnTo>
                  <a:lnTo>
                    <a:pt x="358" y="86"/>
                  </a:lnTo>
                  <a:lnTo>
                    <a:pt x="307" y="88"/>
                  </a:lnTo>
                  <a:lnTo>
                    <a:pt x="307" y="88"/>
                  </a:lnTo>
                  <a:lnTo>
                    <a:pt x="289" y="88"/>
                  </a:lnTo>
                  <a:lnTo>
                    <a:pt x="265" y="89"/>
                  </a:lnTo>
                  <a:lnTo>
                    <a:pt x="241" y="94"/>
                  </a:lnTo>
                  <a:lnTo>
                    <a:pt x="217" y="99"/>
                  </a:lnTo>
                  <a:lnTo>
                    <a:pt x="191" y="106"/>
                  </a:lnTo>
                  <a:lnTo>
                    <a:pt x="167" y="112"/>
                  </a:lnTo>
                  <a:lnTo>
                    <a:pt x="143" y="122"/>
                  </a:lnTo>
                  <a:lnTo>
                    <a:pt x="116" y="133"/>
                  </a:lnTo>
                  <a:lnTo>
                    <a:pt x="95" y="145"/>
                  </a:lnTo>
                  <a:lnTo>
                    <a:pt x="74" y="158"/>
                  </a:lnTo>
                  <a:lnTo>
                    <a:pt x="53" y="173"/>
                  </a:lnTo>
                  <a:lnTo>
                    <a:pt x="37" y="189"/>
                  </a:lnTo>
                  <a:lnTo>
                    <a:pt x="21" y="205"/>
                  </a:lnTo>
                  <a:lnTo>
                    <a:pt x="10" y="225"/>
                  </a:lnTo>
                  <a:lnTo>
                    <a:pt x="2" y="244"/>
                  </a:lnTo>
                  <a:lnTo>
                    <a:pt x="0" y="266"/>
                  </a:lnTo>
                  <a:lnTo>
                    <a:pt x="0" y="266"/>
                  </a:lnTo>
                  <a:lnTo>
                    <a:pt x="0" y="288"/>
                  </a:lnTo>
                  <a:lnTo>
                    <a:pt x="5" y="311"/>
                  </a:lnTo>
                  <a:lnTo>
                    <a:pt x="16" y="337"/>
                  </a:lnTo>
                  <a:lnTo>
                    <a:pt x="34" y="363"/>
                  </a:lnTo>
                  <a:lnTo>
                    <a:pt x="34" y="363"/>
                  </a:lnTo>
                  <a:lnTo>
                    <a:pt x="58" y="394"/>
                  </a:lnTo>
                  <a:lnTo>
                    <a:pt x="85" y="421"/>
                  </a:lnTo>
                  <a:lnTo>
                    <a:pt x="109" y="445"/>
                  </a:lnTo>
                  <a:lnTo>
                    <a:pt x="135" y="465"/>
                  </a:lnTo>
                  <a:lnTo>
                    <a:pt x="162" y="483"/>
                  </a:lnTo>
                  <a:lnTo>
                    <a:pt x="185" y="497"/>
                  </a:lnTo>
                  <a:lnTo>
                    <a:pt x="233" y="525"/>
                  </a:lnTo>
                  <a:lnTo>
                    <a:pt x="275" y="549"/>
                  </a:lnTo>
                  <a:lnTo>
                    <a:pt x="291" y="563"/>
                  </a:lnTo>
                  <a:lnTo>
                    <a:pt x="307" y="577"/>
                  </a:lnTo>
                  <a:lnTo>
                    <a:pt x="321" y="592"/>
                  </a:lnTo>
                  <a:lnTo>
                    <a:pt x="331" y="612"/>
                  </a:lnTo>
                  <a:lnTo>
                    <a:pt x="339" y="633"/>
                  </a:lnTo>
                  <a:lnTo>
                    <a:pt x="344" y="657"/>
                  </a:lnTo>
                  <a:lnTo>
                    <a:pt x="344" y="657"/>
                  </a:lnTo>
                  <a:lnTo>
                    <a:pt x="347" y="670"/>
                  </a:lnTo>
                  <a:lnTo>
                    <a:pt x="350" y="682"/>
                  </a:lnTo>
                  <a:lnTo>
                    <a:pt x="358" y="693"/>
                  </a:lnTo>
                  <a:lnTo>
                    <a:pt x="363" y="705"/>
                  </a:lnTo>
                  <a:lnTo>
                    <a:pt x="374" y="714"/>
                  </a:lnTo>
                  <a:lnTo>
                    <a:pt x="384" y="722"/>
                  </a:lnTo>
                  <a:lnTo>
                    <a:pt x="397" y="731"/>
                  </a:lnTo>
                  <a:lnTo>
                    <a:pt x="411" y="739"/>
                  </a:lnTo>
                  <a:lnTo>
                    <a:pt x="424" y="745"/>
                  </a:lnTo>
                  <a:lnTo>
                    <a:pt x="440" y="750"/>
                  </a:lnTo>
                  <a:lnTo>
                    <a:pt x="474" y="758"/>
                  </a:lnTo>
                  <a:lnTo>
                    <a:pt x="514" y="763"/>
                  </a:lnTo>
                  <a:lnTo>
                    <a:pt x="554" y="767"/>
                  </a:lnTo>
                  <a:lnTo>
                    <a:pt x="554" y="767"/>
                  </a:lnTo>
                  <a:lnTo>
                    <a:pt x="588" y="767"/>
                  </a:lnTo>
                  <a:lnTo>
                    <a:pt x="625" y="763"/>
                  </a:lnTo>
                  <a:lnTo>
                    <a:pt x="662" y="758"/>
                  </a:lnTo>
                  <a:lnTo>
                    <a:pt x="700" y="750"/>
                  </a:lnTo>
                  <a:lnTo>
                    <a:pt x="734" y="740"/>
                  </a:lnTo>
                  <a:lnTo>
                    <a:pt x="766" y="729"/>
                  </a:lnTo>
                  <a:lnTo>
                    <a:pt x="798" y="716"/>
                  </a:lnTo>
                  <a:lnTo>
                    <a:pt x="824" y="700"/>
                  </a:lnTo>
                  <a:lnTo>
                    <a:pt x="824" y="700"/>
                  </a:lnTo>
                  <a:lnTo>
                    <a:pt x="872" y="669"/>
                  </a:lnTo>
                  <a:lnTo>
                    <a:pt x="914" y="644"/>
                  </a:lnTo>
                  <a:lnTo>
                    <a:pt x="949" y="626"/>
                  </a:lnTo>
                  <a:lnTo>
                    <a:pt x="978" y="613"/>
                  </a:lnTo>
                  <a:lnTo>
                    <a:pt x="1004" y="603"/>
                  </a:lnTo>
                  <a:lnTo>
                    <a:pt x="1028" y="598"/>
                  </a:lnTo>
                  <a:lnTo>
                    <a:pt x="1052" y="597"/>
                  </a:lnTo>
                  <a:lnTo>
                    <a:pt x="1073" y="595"/>
                  </a:lnTo>
                  <a:lnTo>
                    <a:pt x="1073" y="595"/>
                  </a:lnTo>
                  <a:lnTo>
                    <a:pt x="1100" y="594"/>
                  </a:lnTo>
                  <a:lnTo>
                    <a:pt x="1126" y="592"/>
                  </a:lnTo>
                  <a:lnTo>
                    <a:pt x="1150" y="589"/>
                  </a:lnTo>
                  <a:lnTo>
                    <a:pt x="1177" y="585"/>
                  </a:lnTo>
                  <a:lnTo>
                    <a:pt x="1200" y="581"/>
                  </a:lnTo>
                  <a:lnTo>
                    <a:pt x="1224" y="574"/>
                  </a:lnTo>
                  <a:lnTo>
                    <a:pt x="1246" y="567"/>
                  </a:lnTo>
                  <a:lnTo>
                    <a:pt x="1267" y="561"/>
                  </a:lnTo>
                  <a:lnTo>
                    <a:pt x="1285" y="553"/>
                  </a:lnTo>
                  <a:lnTo>
                    <a:pt x="1301" y="543"/>
                  </a:lnTo>
                  <a:lnTo>
                    <a:pt x="1317" y="533"/>
                  </a:lnTo>
                  <a:lnTo>
                    <a:pt x="1330" y="523"/>
                  </a:lnTo>
                  <a:lnTo>
                    <a:pt x="1341" y="512"/>
                  </a:lnTo>
                  <a:lnTo>
                    <a:pt x="1349" y="501"/>
                  </a:lnTo>
                  <a:lnTo>
                    <a:pt x="1354" y="487"/>
                  </a:lnTo>
                  <a:lnTo>
                    <a:pt x="1357" y="474"/>
                  </a:lnTo>
                  <a:lnTo>
                    <a:pt x="1357" y="474"/>
                  </a:lnTo>
                  <a:lnTo>
                    <a:pt x="1357" y="456"/>
                  </a:lnTo>
                  <a:lnTo>
                    <a:pt x="1349" y="439"/>
                  </a:lnTo>
                  <a:lnTo>
                    <a:pt x="1338" y="419"/>
                  </a:lnTo>
                  <a:lnTo>
                    <a:pt x="1320" y="398"/>
                  </a:lnTo>
                  <a:lnTo>
                    <a:pt x="1320" y="398"/>
                  </a:lnTo>
                  <a:lnTo>
                    <a:pt x="1251" y="332"/>
                  </a:lnTo>
                  <a:lnTo>
                    <a:pt x="1208" y="284"/>
                  </a:lnTo>
                  <a:lnTo>
                    <a:pt x="1193" y="266"/>
                  </a:lnTo>
                  <a:lnTo>
                    <a:pt x="1182" y="248"/>
                  </a:lnTo>
                  <a:lnTo>
                    <a:pt x="1177" y="233"/>
                  </a:lnTo>
                  <a:lnTo>
                    <a:pt x="1171" y="220"/>
                  </a:lnTo>
                  <a:lnTo>
                    <a:pt x="1171" y="220"/>
                  </a:lnTo>
                  <a:lnTo>
                    <a:pt x="1171" y="212"/>
                  </a:lnTo>
                  <a:lnTo>
                    <a:pt x="1174" y="200"/>
                  </a:lnTo>
                  <a:lnTo>
                    <a:pt x="1179" y="176"/>
                  </a:lnTo>
                  <a:lnTo>
                    <a:pt x="1185" y="145"/>
                  </a:lnTo>
                  <a:lnTo>
                    <a:pt x="1185" y="129"/>
                  </a:lnTo>
                  <a:lnTo>
                    <a:pt x="1179" y="112"/>
                  </a:lnTo>
                  <a:lnTo>
                    <a:pt x="1174" y="96"/>
                  </a:lnTo>
                  <a:lnTo>
                    <a:pt x="1163" y="80"/>
                  </a:lnTo>
                  <a:lnTo>
                    <a:pt x="1147" y="65"/>
                  </a:lnTo>
                  <a:lnTo>
                    <a:pt x="1126" y="50"/>
                  </a:lnTo>
                  <a:lnTo>
                    <a:pt x="1097" y="36"/>
                  </a:lnTo>
                  <a:lnTo>
                    <a:pt x="1060" y="24"/>
                  </a:lnTo>
                  <a:lnTo>
                    <a:pt x="1018" y="14"/>
                  </a:lnTo>
                  <a:lnTo>
                    <a:pt x="965" y="6"/>
                  </a:lnTo>
                  <a:lnTo>
                    <a:pt x="965" y="6"/>
                  </a:lnTo>
                  <a:lnTo>
                    <a:pt x="920" y="3"/>
                  </a:lnTo>
                  <a:lnTo>
                    <a:pt x="880" y="1"/>
                  </a:lnTo>
                  <a:lnTo>
                    <a:pt x="880" y="1"/>
                  </a:lnTo>
                  <a:close/>
                </a:path>
              </a:pathLst>
            </a:custGeom>
            <a:solidFill>
              <a:srgbClr val="A7BDC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auto">
            <a:xfrm>
              <a:off x="5435600" y="4949826"/>
              <a:ext cx="2128838" cy="1201738"/>
            </a:xfrm>
            <a:custGeom>
              <a:avLst/>
              <a:gdLst>
                <a:gd name="T0" fmla="*/ 843 w 1341"/>
                <a:gd name="T1" fmla="*/ 0 h 757"/>
                <a:gd name="T2" fmla="*/ 715 w 1341"/>
                <a:gd name="T3" fmla="*/ 11 h 757"/>
                <a:gd name="T4" fmla="*/ 620 w 1341"/>
                <a:gd name="T5" fmla="*/ 35 h 757"/>
                <a:gd name="T6" fmla="*/ 567 w 1341"/>
                <a:gd name="T7" fmla="*/ 53 h 757"/>
                <a:gd name="T8" fmla="*/ 405 w 1341"/>
                <a:gd name="T9" fmla="*/ 79 h 757"/>
                <a:gd name="T10" fmla="*/ 305 w 1341"/>
                <a:gd name="T11" fmla="*/ 86 h 757"/>
                <a:gd name="T12" fmla="*/ 238 w 1341"/>
                <a:gd name="T13" fmla="*/ 93 h 757"/>
                <a:gd name="T14" fmla="*/ 164 w 1341"/>
                <a:gd name="T15" fmla="*/ 110 h 757"/>
                <a:gd name="T16" fmla="*/ 93 w 1341"/>
                <a:gd name="T17" fmla="*/ 141 h 757"/>
                <a:gd name="T18" fmla="*/ 34 w 1341"/>
                <a:gd name="T19" fmla="*/ 186 h 757"/>
                <a:gd name="T20" fmla="*/ 2 w 1341"/>
                <a:gd name="T21" fmla="*/ 239 h 757"/>
                <a:gd name="T22" fmla="*/ 0 w 1341"/>
                <a:gd name="T23" fmla="*/ 283 h 757"/>
                <a:gd name="T24" fmla="*/ 32 w 1341"/>
                <a:gd name="T25" fmla="*/ 358 h 757"/>
                <a:gd name="T26" fmla="*/ 82 w 1341"/>
                <a:gd name="T27" fmla="*/ 416 h 757"/>
                <a:gd name="T28" fmla="*/ 159 w 1341"/>
                <a:gd name="T29" fmla="*/ 476 h 757"/>
                <a:gd name="T30" fmla="*/ 270 w 1341"/>
                <a:gd name="T31" fmla="*/ 543 h 757"/>
                <a:gd name="T32" fmla="*/ 318 w 1341"/>
                <a:gd name="T33" fmla="*/ 585 h 757"/>
                <a:gd name="T34" fmla="*/ 339 w 1341"/>
                <a:gd name="T35" fmla="*/ 649 h 757"/>
                <a:gd name="T36" fmla="*/ 347 w 1341"/>
                <a:gd name="T37" fmla="*/ 673 h 757"/>
                <a:gd name="T38" fmla="*/ 368 w 1341"/>
                <a:gd name="T39" fmla="*/ 706 h 757"/>
                <a:gd name="T40" fmla="*/ 405 w 1341"/>
                <a:gd name="T41" fmla="*/ 729 h 757"/>
                <a:gd name="T42" fmla="*/ 469 w 1341"/>
                <a:gd name="T43" fmla="*/ 750 h 757"/>
                <a:gd name="T44" fmla="*/ 546 w 1341"/>
                <a:gd name="T45" fmla="*/ 757 h 757"/>
                <a:gd name="T46" fmla="*/ 654 w 1341"/>
                <a:gd name="T47" fmla="*/ 748 h 757"/>
                <a:gd name="T48" fmla="*/ 758 w 1341"/>
                <a:gd name="T49" fmla="*/ 721 h 757"/>
                <a:gd name="T50" fmla="*/ 813 w 1341"/>
                <a:gd name="T51" fmla="*/ 691 h 757"/>
                <a:gd name="T52" fmla="*/ 938 w 1341"/>
                <a:gd name="T53" fmla="*/ 618 h 757"/>
                <a:gd name="T54" fmla="*/ 1018 w 1341"/>
                <a:gd name="T55" fmla="*/ 592 h 757"/>
                <a:gd name="T56" fmla="*/ 1060 w 1341"/>
                <a:gd name="T57" fmla="*/ 589 h 757"/>
                <a:gd name="T58" fmla="*/ 1137 w 1341"/>
                <a:gd name="T59" fmla="*/ 582 h 757"/>
                <a:gd name="T60" fmla="*/ 1208 w 1341"/>
                <a:gd name="T61" fmla="*/ 567 h 757"/>
                <a:gd name="T62" fmla="*/ 1269 w 1341"/>
                <a:gd name="T63" fmla="*/ 546 h 757"/>
                <a:gd name="T64" fmla="*/ 1314 w 1341"/>
                <a:gd name="T65" fmla="*/ 517 h 757"/>
                <a:gd name="T66" fmla="*/ 1338 w 1341"/>
                <a:gd name="T67" fmla="*/ 482 h 757"/>
                <a:gd name="T68" fmla="*/ 1341 w 1341"/>
                <a:gd name="T69" fmla="*/ 451 h 757"/>
                <a:gd name="T70" fmla="*/ 1304 w 1341"/>
                <a:gd name="T71" fmla="*/ 393 h 757"/>
                <a:gd name="T72" fmla="*/ 1195 w 1341"/>
                <a:gd name="T73" fmla="*/ 280 h 757"/>
                <a:gd name="T74" fmla="*/ 1163 w 1341"/>
                <a:gd name="T75" fmla="*/ 230 h 757"/>
                <a:gd name="T76" fmla="*/ 1158 w 1341"/>
                <a:gd name="T77" fmla="*/ 208 h 757"/>
                <a:gd name="T78" fmla="*/ 1171 w 1341"/>
                <a:gd name="T79" fmla="*/ 143 h 757"/>
                <a:gd name="T80" fmla="*/ 1161 w 1341"/>
                <a:gd name="T81" fmla="*/ 94 h 757"/>
                <a:gd name="T82" fmla="*/ 1113 w 1341"/>
                <a:gd name="T83" fmla="*/ 48 h 757"/>
                <a:gd name="T84" fmla="*/ 1004 w 1341"/>
                <a:gd name="T85" fmla="*/ 14 h 757"/>
                <a:gd name="T86" fmla="*/ 912 w 1341"/>
                <a:gd name="T87" fmla="*/ 1 h 7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41" h="757">
                  <a:moveTo>
                    <a:pt x="872" y="0"/>
                  </a:moveTo>
                  <a:lnTo>
                    <a:pt x="872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60" y="4"/>
                  </a:lnTo>
                  <a:lnTo>
                    <a:pt x="715" y="11"/>
                  </a:lnTo>
                  <a:lnTo>
                    <a:pt x="678" y="19"/>
                  </a:lnTo>
                  <a:lnTo>
                    <a:pt x="646" y="27"/>
                  </a:lnTo>
                  <a:lnTo>
                    <a:pt x="620" y="35"/>
                  </a:lnTo>
                  <a:lnTo>
                    <a:pt x="593" y="47"/>
                  </a:lnTo>
                  <a:lnTo>
                    <a:pt x="593" y="47"/>
                  </a:lnTo>
                  <a:lnTo>
                    <a:pt x="567" y="53"/>
                  </a:lnTo>
                  <a:lnTo>
                    <a:pt x="498" y="66"/>
                  </a:lnTo>
                  <a:lnTo>
                    <a:pt x="453" y="73"/>
                  </a:lnTo>
                  <a:lnTo>
                    <a:pt x="405" y="79"/>
                  </a:lnTo>
                  <a:lnTo>
                    <a:pt x="355" y="84"/>
                  </a:lnTo>
                  <a:lnTo>
                    <a:pt x="305" y="86"/>
                  </a:lnTo>
                  <a:lnTo>
                    <a:pt x="305" y="86"/>
                  </a:lnTo>
                  <a:lnTo>
                    <a:pt x="283" y="86"/>
                  </a:lnTo>
                  <a:lnTo>
                    <a:pt x="262" y="88"/>
                  </a:lnTo>
                  <a:lnTo>
                    <a:pt x="238" y="93"/>
                  </a:lnTo>
                  <a:lnTo>
                    <a:pt x="214" y="97"/>
                  </a:lnTo>
                  <a:lnTo>
                    <a:pt x="191" y="102"/>
                  </a:lnTo>
                  <a:lnTo>
                    <a:pt x="164" y="110"/>
                  </a:lnTo>
                  <a:lnTo>
                    <a:pt x="140" y="120"/>
                  </a:lnTo>
                  <a:lnTo>
                    <a:pt x="116" y="130"/>
                  </a:lnTo>
                  <a:lnTo>
                    <a:pt x="93" y="141"/>
                  </a:lnTo>
                  <a:lnTo>
                    <a:pt x="71" y="155"/>
                  </a:lnTo>
                  <a:lnTo>
                    <a:pt x="53" y="169"/>
                  </a:lnTo>
                  <a:lnTo>
                    <a:pt x="34" y="186"/>
                  </a:lnTo>
                  <a:lnTo>
                    <a:pt x="21" y="202"/>
                  </a:lnTo>
                  <a:lnTo>
                    <a:pt x="10" y="220"/>
                  </a:lnTo>
                  <a:lnTo>
                    <a:pt x="2" y="239"/>
                  </a:lnTo>
                  <a:lnTo>
                    <a:pt x="0" y="261"/>
                  </a:lnTo>
                  <a:lnTo>
                    <a:pt x="0" y="261"/>
                  </a:lnTo>
                  <a:lnTo>
                    <a:pt x="0" y="283"/>
                  </a:lnTo>
                  <a:lnTo>
                    <a:pt x="5" y="306"/>
                  </a:lnTo>
                  <a:lnTo>
                    <a:pt x="16" y="332"/>
                  </a:lnTo>
                  <a:lnTo>
                    <a:pt x="32" y="358"/>
                  </a:lnTo>
                  <a:lnTo>
                    <a:pt x="32" y="358"/>
                  </a:lnTo>
                  <a:lnTo>
                    <a:pt x="58" y="389"/>
                  </a:lnTo>
                  <a:lnTo>
                    <a:pt x="82" y="416"/>
                  </a:lnTo>
                  <a:lnTo>
                    <a:pt x="108" y="438"/>
                  </a:lnTo>
                  <a:lnTo>
                    <a:pt x="132" y="460"/>
                  </a:lnTo>
                  <a:lnTo>
                    <a:pt x="159" y="476"/>
                  </a:lnTo>
                  <a:lnTo>
                    <a:pt x="183" y="491"/>
                  </a:lnTo>
                  <a:lnTo>
                    <a:pt x="230" y="518"/>
                  </a:lnTo>
                  <a:lnTo>
                    <a:pt x="270" y="543"/>
                  </a:lnTo>
                  <a:lnTo>
                    <a:pt x="289" y="556"/>
                  </a:lnTo>
                  <a:lnTo>
                    <a:pt x="305" y="569"/>
                  </a:lnTo>
                  <a:lnTo>
                    <a:pt x="318" y="585"/>
                  </a:lnTo>
                  <a:lnTo>
                    <a:pt x="328" y="603"/>
                  </a:lnTo>
                  <a:lnTo>
                    <a:pt x="336" y="624"/>
                  </a:lnTo>
                  <a:lnTo>
                    <a:pt x="339" y="649"/>
                  </a:lnTo>
                  <a:lnTo>
                    <a:pt x="339" y="649"/>
                  </a:lnTo>
                  <a:lnTo>
                    <a:pt x="342" y="662"/>
                  </a:lnTo>
                  <a:lnTo>
                    <a:pt x="347" y="673"/>
                  </a:lnTo>
                  <a:lnTo>
                    <a:pt x="352" y="685"/>
                  </a:lnTo>
                  <a:lnTo>
                    <a:pt x="360" y="696"/>
                  </a:lnTo>
                  <a:lnTo>
                    <a:pt x="368" y="706"/>
                  </a:lnTo>
                  <a:lnTo>
                    <a:pt x="379" y="714"/>
                  </a:lnTo>
                  <a:lnTo>
                    <a:pt x="392" y="722"/>
                  </a:lnTo>
                  <a:lnTo>
                    <a:pt x="405" y="729"/>
                  </a:lnTo>
                  <a:lnTo>
                    <a:pt x="419" y="735"/>
                  </a:lnTo>
                  <a:lnTo>
                    <a:pt x="434" y="740"/>
                  </a:lnTo>
                  <a:lnTo>
                    <a:pt x="469" y="750"/>
                  </a:lnTo>
                  <a:lnTo>
                    <a:pt x="506" y="755"/>
                  </a:lnTo>
                  <a:lnTo>
                    <a:pt x="546" y="757"/>
                  </a:lnTo>
                  <a:lnTo>
                    <a:pt x="546" y="757"/>
                  </a:lnTo>
                  <a:lnTo>
                    <a:pt x="580" y="757"/>
                  </a:lnTo>
                  <a:lnTo>
                    <a:pt x="617" y="753"/>
                  </a:lnTo>
                  <a:lnTo>
                    <a:pt x="654" y="748"/>
                  </a:lnTo>
                  <a:lnTo>
                    <a:pt x="692" y="742"/>
                  </a:lnTo>
                  <a:lnTo>
                    <a:pt x="726" y="732"/>
                  </a:lnTo>
                  <a:lnTo>
                    <a:pt x="758" y="721"/>
                  </a:lnTo>
                  <a:lnTo>
                    <a:pt x="787" y="708"/>
                  </a:lnTo>
                  <a:lnTo>
                    <a:pt x="813" y="691"/>
                  </a:lnTo>
                  <a:lnTo>
                    <a:pt x="813" y="691"/>
                  </a:lnTo>
                  <a:lnTo>
                    <a:pt x="861" y="660"/>
                  </a:lnTo>
                  <a:lnTo>
                    <a:pt x="904" y="636"/>
                  </a:lnTo>
                  <a:lnTo>
                    <a:pt x="938" y="618"/>
                  </a:lnTo>
                  <a:lnTo>
                    <a:pt x="967" y="605"/>
                  </a:lnTo>
                  <a:lnTo>
                    <a:pt x="994" y="597"/>
                  </a:lnTo>
                  <a:lnTo>
                    <a:pt x="1018" y="592"/>
                  </a:lnTo>
                  <a:lnTo>
                    <a:pt x="1039" y="589"/>
                  </a:lnTo>
                  <a:lnTo>
                    <a:pt x="1060" y="589"/>
                  </a:lnTo>
                  <a:lnTo>
                    <a:pt x="1060" y="589"/>
                  </a:lnTo>
                  <a:lnTo>
                    <a:pt x="1086" y="587"/>
                  </a:lnTo>
                  <a:lnTo>
                    <a:pt x="1113" y="585"/>
                  </a:lnTo>
                  <a:lnTo>
                    <a:pt x="1137" y="582"/>
                  </a:lnTo>
                  <a:lnTo>
                    <a:pt x="1163" y="579"/>
                  </a:lnTo>
                  <a:lnTo>
                    <a:pt x="1187" y="574"/>
                  </a:lnTo>
                  <a:lnTo>
                    <a:pt x="1208" y="567"/>
                  </a:lnTo>
                  <a:lnTo>
                    <a:pt x="1230" y="561"/>
                  </a:lnTo>
                  <a:lnTo>
                    <a:pt x="1251" y="554"/>
                  </a:lnTo>
                  <a:lnTo>
                    <a:pt x="1269" y="546"/>
                  </a:lnTo>
                  <a:lnTo>
                    <a:pt x="1285" y="536"/>
                  </a:lnTo>
                  <a:lnTo>
                    <a:pt x="1301" y="527"/>
                  </a:lnTo>
                  <a:lnTo>
                    <a:pt x="1314" y="517"/>
                  </a:lnTo>
                  <a:lnTo>
                    <a:pt x="1325" y="505"/>
                  </a:lnTo>
                  <a:lnTo>
                    <a:pt x="1333" y="494"/>
                  </a:lnTo>
                  <a:lnTo>
                    <a:pt x="1338" y="482"/>
                  </a:lnTo>
                  <a:lnTo>
                    <a:pt x="1341" y="469"/>
                  </a:lnTo>
                  <a:lnTo>
                    <a:pt x="1341" y="469"/>
                  </a:lnTo>
                  <a:lnTo>
                    <a:pt x="1341" y="451"/>
                  </a:lnTo>
                  <a:lnTo>
                    <a:pt x="1336" y="434"/>
                  </a:lnTo>
                  <a:lnTo>
                    <a:pt x="1322" y="414"/>
                  </a:lnTo>
                  <a:lnTo>
                    <a:pt x="1304" y="393"/>
                  </a:lnTo>
                  <a:lnTo>
                    <a:pt x="1304" y="393"/>
                  </a:lnTo>
                  <a:lnTo>
                    <a:pt x="1238" y="327"/>
                  </a:lnTo>
                  <a:lnTo>
                    <a:pt x="1195" y="280"/>
                  </a:lnTo>
                  <a:lnTo>
                    <a:pt x="1179" y="261"/>
                  </a:lnTo>
                  <a:lnTo>
                    <a:pt x="1169" y="244"/>
                  </a:lnTo>
                  <a:lnTo>
                    <a:pt x="1163" y="230"/>
                  </a:lnTo>
                  <a:lnTo>
                    <a:pt x="1158" y="217"/>
                  </a:lnTo>
                  <a:lnTo>
                    <a:pt x="1158" y="217"/>
                  </a:lnTo>
                  <a:lnTo>
                    <a:pt x="1158" y="208"/>
                  </a:lnTo>
                  <a:lnTo>
                    <a:pt x="1161" y="199"/>
                  </a:lnTo>
                  <a:lnTo>
                    <a:pt x="1166" y="172"/>
                  </a:lnTo>
                  <a:lnTo>
                    <a:pt x="1171" y="143"/>
                  </a:lnTo>
                  <a:lnTo>
                    <a:pt x="1171" y="127"/>
                  </a:lnTo>
                  <a:lnTo>
                    <a:pt x="1166" y="110"/>
                  </a:lnTo>
                  <a:lnTo>
                    <a:pt x="1161" y="94"/>
                  </a:lnTo>
                  <a:lnTo>
                    <a:pt x="1150" y="78"/>
                  </a:lnTo>
                  <a:lnTo>
                    <a:pt x="1134" y="63"/>
                  </a:lnTo>
                  <a:lnTo>
                    <a:pt x="1113" y="48"/>
                  </a:lnTo>
                  <a:lnTo>
                    <a:pt x="1084" y="35"/>
                  </a:lnTo>
                  <a:lnTo>
                    <a:pt x="1049" y="24"/>
                  </a:lnTo>
                  <a:lnTo>
                    <a:pt x="1004" y="14"/>
                  </a:lnTo>
                  <a:lnTo>
                    <a:pt x="954" y="6"/>
                  </a:lnTo>
                  <a:lnTo>
                    <a:pt x="954" y="6"/>
                  </a:lnTo>
                  <a:lnTo>
                    <a:pt x="912" y="1"/>
                  </a:lnTo>
                  <a:lnTo>
                    <a:pt x="872" y="0"/>
                  </a:lnTo>
                  <a:lnTo>
                    <a:pt x="872" y="0"/>
                  </a:lnTo>
                  <a:close/>
                </a:path>
              </a:pathLst>
            </a:custGeom>
            <a:solidFill>
              <a:srgbClr val="9FB7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auto">
            <a:xfrm>
              <a:off x="5443538" y="4956176"/>
              <a:ext cx="2108200" cy="1189038"/>
            </a:xfrm>
            <a:custGeom>
              <a:avLst/>
              <a:gdLst>
                <a:gd name="T0" fmla="*/ 838 w 1328"/>
                <a:gd name="T1" fmla="*/ 0 h 749"/>
                <a:gd name="T2" fmla="*/ 710 w 1328"/>
                <a:gd name="T3" fmla="*/ 10 h 749"/>
                <a:gd name="T4" fmla="*/ 618 w 1328"/>
                <a:gd name="T5" fmla="*/ 35 h 749"/>
                <a:gd name="T6" fmla="*/ 562 w 1328"/>
                <a:gd name="T7" fmla="*/ 53 h 749"/>
                <a:gd name="T8" fmla="*/ 403 w 1328"/>
                <a:gd name="T9" fmla="*/ 79 h 749"/>
                <a:gd name="T10" fmla="*/ 305 w 1328"/>
                <a:gd name="T11" fmla="*/ 85 h 749"/>
                <a:gd name="T12" fmla="*/ 239 w 1328"/>
                <a:gd name="T13" fmla="*/ 92 h 749"/>
                <a:gd name="T14" fmla="*/ 164 w 1328"/>
                <a:gd name="T15" fmla="*/ 110 h 749"/>
                <a:gd name="T16" fmla="*/ 96 w 1328"/>
                <a:gd name="T17" fmla="*/ 141 h 749"/>
                <a:gd name="T18" fmla="*/ 37 w 1328"/>
                <a:gd name="T19" fmla="*/ 183 h 749"/>
                <a:gd name="T20" fmla="*/ 5 w 1328"/>
                <a:gd name="T21" fmla="*/ 237 h 749"/>
                <a:gd name="T22" fmla="*/ 3 w 1328"/>
                <a:gd name="T23" fmla="*/ 279 h 749"/>
                <a:gd name="T24" fmla="*/ 35 w 1328"/>
                <a:gd name="T25" fmla="*/ 354 h 749"/>
                <a:gd name="T26" fmla="*/ 85 w 1328"/>
                <a:gd name="T27" fmla="*/ 412 h 749"/>
                <a:gd name="T28" fmla="*/ 159 w 1328"/>
                <a:gd name="T29" fmla="*/ 470 h 749"/>
                <a:gd name="T30" fmla="*/ 270 w 1328"/>
                <a:gd name="T31" fmla="*/ 537 h 749"/>
                <a:gd name="T32" fmla="*/ 315 w 1328"/>
                <a:gd name="T33" fmla="*/ 580 h 749"/>
                <a:gd name="T34" fmla="*/ 339 w 1328"/>
                <a:gd name="T35" fmla="*/ 642 h 749"/>
                <a:gd name="T36" fmla="*/ 345 w 1328"/>
                <a:gd name="T37" fmla="*/ 666 h 749"/>
                <a:gd name="T38" fmla="*/ 366 w 1328"/>
                <a:gd name="T39" fmla="*/ 697 h 749"/>
                <a:gd name="T40" fmla="*/ 403 w 1328"/>
                <a:gd name="T41" fmla="*/ 722 h 749"/>
                <a:gd name="T42" fmla="*/ 464 w 1328"/>
                <a:gd name="T43" fmla="*/ 741 h 749"/>
                <a:gd name="T44" fmla="*/ 541 w 1328"/>
                <a:gd name="T45" fmla="*/ 749 h 749"/>
                <a:gd name="T46" fmla="*/ 649 w 1328"/>
                <a:gd name="T47" fmla="*/ 741 h 749"/>
                <a:gd name="T48" fmla="*/ 750 w 1328"/>
                <a:gd name="T49" fmla="*/ 713 h 749"/>
                <a:gd name="T50" fmla="*/ 808 w 1328"/>
                <a:gd name="T51" fmla="*/ 684 h 749"/>
                <a:gd name="T52" fmla="*/ 930 w 1328"/>
                <a:gd name="T53" fmla="*/ 611 h 749"/>
                <a:gd name="T54" fmla="*/ 1007 w 1328"/>
                <a:gd name="T55" fmla="*/ 585 h 749"/>
                <a:gd name="T56" fmla="*/ 1052 w 1328"/>
                <a:gd name="T57" fmla="*/ 581 h 749"/>
                <a:gd name="T58" fmla="*/ 1174 w 1328"/>
                <a:gd name="T59" fmla="*/ 567 h 749"/>
                <a:gd name="T60" fmla="*/ 1238 w 1328"/>
                <a:gd name="T61" fmla="*/ 549 h 749"/>
                <a:gd name="T62" fmla="*/ 1288 w 1328"/>
                <a:gd name="T63" fmla="*/ 523 h 749"/>
                <a:gd name="T64" fmla="*/ 1320 w 1328"/>
                <a:gd name="T65" fmla="*/ 490 h 749"/>
                <a:gd name="T66" fmla="*/ 1328 w 1328"/>
                <a:gd name="T67" fmla="*/ 464 h 749"/>
                <a:gd name="T68" fmla="*/ 1309 w 1328"/>
                <a:gd name="T69" fmla="*/ 410 h 749"/>
                <a:gd name="T70" fmla="*/ 1227 w 1328"/>
                <a:gd name="T71" fmla="*/ 323 h 749"/>
                <a:gd name="T72" fmla="*/ 1158 w 1328"/>
                <a:gd name="T73" fmla="*/ 242 h 749"/>
                <a:gd name="T74" fmla="*/ 1148 w 1328"/>
                <a:gd name="T75" fmla="*/ 214 h 749"/>
                <a:gd name="T76" fmla="*/ 1156 w 1328"/>
                <a:gd name="T77" fmla="*/ 170 h 749"/>
                <a:gd name="T78" fmla="*/ 1156 w 1328"/>
                <a:gd name="T79" fmla="*/ 110 h 749"/>
                <a:gd name="T80" fmla="*/ 1124 w 1328"/>
                <a:gd name="T81" fmla="*/ 62 h 749"/>
                <a:gd name="T82" fmla="*/ 1039 w 1328"/>
                <a:gd name="T83" fmla="*/ 23 h 749"/>
                <a:gd name="T84" fmla="*/ 946 w 1328"/>
                <a:gd name="T85" fmla="*/ 5 h 749"/>
                <a:gd name="T86" fmla="*/ 867 w 1328"/>
                <a:gd name="T87" fmla="*/ 0 h 7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28" h="749">
                  <a:moveTo>
                    <a:pt x="867" y="0"/>
                  </a:moveTo>
                  <a:lnTo>
                    <a:pt x="867" y="0"/>
                  </a:lnTo>
                  <a:lnTo>
                    <a:pt x="838" y="0"/>
                  </a:lnTo>
                  <a:lnTo>
                    <a:pt x="808" y="0"/>
                  </a:lnTo>
                  <a:lnTo>
                    <a:pt x="755" y="4"/>
                  </a:lnTo>
                  <a:lnTo>
                    <a:pt x="710" y="10"/>
                  </a:lnTo>
                  <a:lnTo>
                    <a:pt x="673" y="18"/>
                  </a:lnTo>
                  <a:lnTo>
                    <a:pt x="641" y="27"/>
                  </a:lnTo>
                  <a:lnTo>
                    <a:pt x="618" y="35"/>
                  </a:lnTo>
                  <a:lnTo>
                    <a:pt x="588" y="46"/>
                  </a:lnTo>
                  <a:lnTo>
                    <a:pt x="588" y="46"/>
                  </a:lnTo>
                  <a:lnTo>
                    <a:pt x="562" y="53"/>
                  </a:lnTo>
                  <a:lnTo>
                    <a:pt x="493" y="66"/>
                  </a:lnTo>
                  <a:lnTo>
                    <a:pt x="451" y="72"/>
                  </a:lnTo>
                  <a:lnTo>
                    <a:pt x="403" y="79"/>
                  </a:lnTo>
                  <a:lnTo>
                    <a:pt x="353" y="84"/>
                  </a:lnTo>
                  <a:lnTo>
                    <a:pt x="305" y="85"/>
                  </a:lnTo>
                  <a:lnTo>
                    <a:pt x="305" y="85"/>
                  </a:lnTo>
                  <a:lnTo>
                    <a:pt x="284" y="85"/>
                  </a:lnTo>
                  <a:lnTo>
                    <a:pt x="262" y="87"/>
                  </a:lnTo>
                  <a:lnTo>
                    <a:pt x="239" y="92"/>
                  </a:lnTo>
                  <a:lnTo>
                    <a:pt x="215" y="95"/>
                  </a:lnTo>
                  <a:lnTo>
                    <a:pt x="191" y="102"/>
                  </a:lnTo>
                  <a:lnTo>
                    <a:pt x="164" y="110"/>
                  </a:lnTo>
                  <a:lnTo>
                    <a:pt x="141" y="118"/>
                  </a:lnTo>
                  <a:lnTo>
                    <a:pt x="117" y="129"/>
                  </a:lnTo>
                  <a:lnTo>
                    <a:pt x="96" y="141"/>
                  </a:lnTo>
                  <a:lnTo>
                    <a:pt x="74" y="154"/>
                  </a:lnTo>
                  <a:lnTo>
                    <a:pt x="56" y="167"/>
                  </a:lnTo>
                  <a:lnTo>
                    <a:pt x="37" y="183"/>
                  </a:lnTo>
                  <a:lnTo>
                    <a:pt x="24" y="199"/>
                  </a:lnTo>
                  <a:lnTo>
                    <a:pt x="13" y="217"/>
                  </a:lnTo>
                  <a:lnTo>
                    <a:pt x="5" y="237"/>
                  </a:lnTo>
                  <a:lnTo>
                    <a:pt x="0" y="258"/>
                  </a:lnTo>
                  <a:lnTo>
                    <a:pt x="0" y="258"/>
                  </a:lnTo>
                  <a:lnTo>
                    <a:pt x="3" y="279"/>
                  </a:lnTo>
                  <a:lnTo>
                    <a:pt x="8" y="304"/>
                  </a:lnTo>
                  <a:lnTo>
                    <a:pt x="19" y="328"/>
                  </a:lnTo>
                  <a:lnTo>
                    <a:pt x="35" y="354"/>
                  </a:lnTo>
                  <a:lnTo>
                    <a:pt x="35" y="354"/>
                  </a:lnTo>
                  <a:lnTo>
                    <a:pt x="58" y="385"/>
                  </a:lnTo>
                  <a:lnTo>
                    <a:pt x="85" y="412"/>
                  </a:lnTo>
                  <a:lnTo>
                    <a:pt x="109" y="434"/>
                  </a:lnTo>
                  <a:lnTo>
                    <a:pt x="135" y="454"/>
                  </a:lnTo>
                  <a:lnTo>
                    <a:pt x="159" y="470"/>
                  </a:lnTo>
                  <a:lnTo>
                    <a:pt x="183" y="487"/>
                  </a:lnTo>
                  <a:lnTo>
                    <a:pt x="231" y="513"/>
                  </a:lnTo>
                  <a:lnTo>
                    <a:pt x="270" y="537"/>
                  </a:lnTo>
                  <a:lnTo>
                    <a:pt x="289" y="550"/>
                  </a:lnTo>
                  <a:lnTo>
                    <a:pt x="302" y="563"/>
                  </a:lnTo>
                  <a:lnTo>
                    <a:pt x="315" y="580"/>
                  </a:lnTo>
                  <a:lnTo>
                    <a:pt x="326" y="598"/>
                  </a:lnTo>
                  <a:lnTo>
                    <a:pt x="334" y="617"/>
                  </a:lnTo>
                  <a:lnTo>
                    <a:pt x="339" y="642"/>
                  </a:lnTo>
                  <a:lnTo>
                    <a:pt x="339" y="642"/>
                  </a:lnTo>
                  <a:lnTo>
                    <a:pt x="339" y="655"/>
                  </a:lnTo>
                  <a:lnTo>
                    <a:pt x="345" y="666"/>
                  </a:lnTo>
                  <a:lnTo>
                    <a:pt x="350" y="678"/>
                  </a:lnTo>
                  <a:lnTo>
                    <a:pt x="358" y="687"/>
                  </a:lnTo>
                  <a:lnTo>
                    <a:pt x="366" y="697"/>
                  </a:lnTo>
                  <a:lnTo>
                    <a:pt x="376" y="707"/>
                  </a:lnTo>
                  <a:lnTo>
                    <a:pt x="390" y="713"/>
                  </a:lnTo>
                  <a:lnTo>
                    <a:pt x="403" y="722"/>
                  </a:lnTo>
                  <a:lnTo>
                    <a:pt x="416" y="727"/>
                  </a:lnTo>
                  <a:lnTo>
                    <a:pt x="432" y="733"/>
                  </a:lnTo>
                  <a:lnTo>
                    <a:pt x="464" y="741"/>
                  </a:lnTo>
                  <a:lnTo>
                    <a:pt x="501" y="746"/>
                  </a:lnTo>
                  <a:lnTo>
                    <a:pt x="541" y="749"/>
                  </a:lnTo>
                  <a:lnTo>
                    <a:pt x="541" y="749"/>
                  </a:lnTo>
                  <a:lnTo>
                    <a:pt x="575" y="749"/>
                  </a:lnTo>
                  <a:lnTo>
                    <a:pt x="612" y="746"/>
                  </a:lnTo>
                  <a:lnTo>
                    <a:pt x="649" y="741"/>
                  </a:lnTo>
                  <a:lnTo>
                    <a:pt x="684" y="733"/>
                  </a:lnTo>
                  <a:lnTo>
                    <a:pt x="718" y="725"/>
                  </a:lnTo>
                  <a:lnTo>
                    <a:pt x="750" y="713"/>
                  </a:lnTo>
                  <a:lnTo>
                    <a:pt x="782" y="699"/>
                  </a:lnTo>
                  <a:lnTo>
                    <a:pt x="808" y="684"/>
                  </a:lnTo>
                  <a:lnTo>
                    <a:pt x="808" y="684"/>
                  </a:lnTo>
                  <a:lnTo>
                    <a:pt x="856" y="653"/>
                  </a:lnTo>
                  <a:lnTo>
                    <a:pt x="896" y="629"/>
                  </a:lnTo>
                  <a:lnTo>
                    <a:pt x="930" y="611"/>
                  </a:lnTo>
                  <a:lnTo>
                    <a:pt x="960" y="599"/>
                  </a:lnTo>
                  <a:lnTo>
                    <a:pt x="983" y="589"/>
                  </a:lnTo>
                  <a:lnTo>
                    <a:pt x="1007" y="585"/>
                  </a:lnTo>
                  <a:lnTo>
                    <a:pt x="1028" y="583"/>
                  </a:lnTo>
                  <a:lnTo>
                    <a:pt x="1052" y="581"/>
                  </a:lnTo>
                  <a:lnTo>
                    <a:pt x="1052" y="581"/>
                  </a:lnTo>
                  <a:lnTo>
                    <a:pt x="1103" y="578"/>
                  </a:lnTo>
                  <a:lnTo>
                    <a:pt x="1150" y="572"/>
                  </a:lnTo>
                  <a:lnTo>
                    <a:pt x="1174" y="567"/>
                  </a:lnTo>
                  <a:lnTo>
                    <a:pt x="1198" y="562"/>
                  </a:lnTo>
                  <a:lnTo>
                    <a:pt x="1219" y="555"/>
                  </a:lnTo>
                  <a:lnTo>
                    <a:pt x="1238" y="549"/>
                  </a:lnTo>
                  <a:lnTo>
                    <a:pt x="1256" y="540"/>
                  </a:lnTo>
                  <a:lnTo>
                    <a:pt x="1275" y="531"/>
                  </a:lnTo>
                  <a:lnTo>
                    <a:pt x="1288" y="523"/>
                  </a:lnTo>
                  <a:lnTo>
                    <a:pt x="1301" y="511"/>
                  </a:lnTo>
                  <a:lnTo>
                    <a:pt x="1312" y="501"/>
                  </a:lnTo>
                  <a:lnTo>
                    <a:pt x="1320" y="490"/>
                  </a:lnTo>
                  <a:lnTo>
                    <a:pt x="1325" y="477"/>
                  </a:lnTo>
                  <a:lnTo>
                    <a:pt x="1328" y="464"/>
                  </a:lnTo>
                  <a:lnTo>
                    <a:pt x="1328" y="464"/>
                  </a:lnTo>
                  <a:lnTo>
                    <a:pt x="1328" y="447"/>
                  </a:lnTo>
                  <a:lnTo>
                    <a:pt x="1323" y="428"/>
                  </a:lnTo>
                  <a:lnTo>
                    <a:pt x="1309" y="410"/>
                  </a:lnTo>
                  <a:lnTo>
                    <a:pt x="1293" y="389"/>
                  </a:lnTo>
                  <a:lnTo>
                    <a:pt x="1293" y="389"/>
                  </a:lnTo>
                  <a:lnTo>
                    <a:pt x="1227" y="323"/>
                  </a:lnTo>
                  <a:lnTo>
                    <a:pt x="1182" y="278"/>
                  </a:lnTo>
                  <a:lnTo>
                    <a:pt x="1169" y="258"/>
                  </a:lnTo>
                  <a:lnTo>
                    <a:pt x="1158" y="242"/>
                  </a:lnTo>
                  <a:lnTo>
                    <a:pt x="1153" y="227"/>
                  </a:lnTo>
                  <a:lnTo>
                    <a:pt x="1148" y="214"/>
                  </a:lnTo>
                  <a:lnTo>
                    <a:pt x="1148" y="214"/>
                  </a:lnTo>
                  <a:lnTo>
                    <a:pt x="1148" y="206"/>
                  </a:lnTo>
                  <a:lnTo>
                    <a:pt x="1150" y="196"/>
                  </a:lnTo>
                  <a:lnTo>
                    <a:pt x="1156" y="170"/>
                  </a:lnTo>
                  <a:lnTo>
                    <a:pt x="1161" y="141"/>
                  </a:lnTo>
                  <a:lnTo>
                    <a:pt x="1161" y="126"/>
                  </a:lnTo>
                  <a:lnTo>
                    <a:pt x="1156" y="110"/>
                  </a:lnTo>
                  <a:lnTo>
                    <a:pt x="1150" y="93"/>
                  </a:lnTo>
                  <a:lnTo>
                    <a:pt x="1140" y="77"/>
                  </a:lnTo>
                  <a:lnTo>
                    <a:pt x="1124" y="62"/>
                  </a:lnTo>
                  <a:lnTo>
                    <a:pt x="1103" y="48"/>
                  </a:lnTo>
                  <a:lnTo>
                    <a:pt x="1074" y="35"/>
                  </a:lnTo>
                  <a:lnTo>
                    <a:pt x="1039" y="23"/>
                  </a:lnTo>
                  <a:lnTo>
                    <a:pt x="997" y="13"/>
                  </a:lnTo>
                  <a:lnTo>
                    <a:pt x="946" y="5"/>
                  </a:lnTo>
                  <a:lnTo>
                    <a:pt x="946" y="5"/>
                  </a:lnTo>
                  <a:lnTo>
                    <a:pt x="904" y="2"/>
                  </a:lnTo>
                  <a:lnTo>
                    <a:pt x="867" y="0"/>
                  </a:lnTo>
                  <a:lnTo>
                    <a:pt x="867" y="0"/>
                  </a:lnTo>
                  <a:close/>
                </a:path>
              </a:pathLst>
            </a:custGeom>
            <a:solidFill>
              <a:srgbClr val="98B2B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auto">
            <a:xfrm>
              <a:off x="5456238" y="4962526"/>
              <a:ext cx="2082800" cy="1174750"/>
            </a:xfrm>
            <a:custGeom>
              <a:avLst/>
              <a:gdLst>
                <a:gd name="T0" fmla="*/ 830 w 1312"/>
                <a:gd name="T1" fmla="*/ 0 h 740"/>
                <a:gd name="T2" fmla="*/ 705 w 1312"/>
                <a:gd name="T3" fmla="*/ 9 h 740"/>
                <a:gd name="T4" fmla="*/ 610 w 1312"/>
                <a:gd name="T5" fmla="*/ 34 h 740"/>
                <a:gd name="T6" fmla="*/ 554 w 1312"/>
                <a:gd name="T7" fmla="*/ 52 h 740"/>
                <a:gd name="T8" fmla="*/ 398 w 1312"/>
                <a:gd name="T9" fmla="*/ 78 h 740"/>
                <a:gd name="T10" fmla="*/ 300 w 1312"/>
                <a:gd name="T11" fmla="*/ 85 h 740"/>
                <a:gd name="T12" fmla="*/ 236 w 1312"/>
                <a:gd name="T13" fmla="*/ 89 h 740"/>
                <a:gd name="T14" fmla="*/ 164 w 1312"/>
                <a:gd name="T15" fmla="*/ 109 h 740"/>
                <a:gd name="T16" fmla="*/ 93 w 1312"/>
                <a:gd name="T17" fmla="*/ 138 h 740"/>
                <a:gd name="T18" fmla="*/ 37 w 1312"/>
                <a:gd name="T19" fmla="*/ 181 h 740"/>
                <a:gd name="T20" fmla="*/ 5 w 1312"/>
                <a:gd name="T21" fmla="*/ 235 h 740"/>
                <a:gd name="T22" fmla="*/ 0 w 1312"/>
                <a:gd name="T23" fmla="*/ 277 h 740"/>
                <a:gd name="T24" fmla="*/ 34 w 1312"/>
                <a:gd name="T25" fmla="*/ 350 h 740"/>
                <a:gd name="T26" fmla="*/ 82 w 1312"/>
                <a:gd name="T27" fmla="*/ 408 h 740"/>
                <a:gd name="T28" fmla="*/ 156 w 1312"/>
                <a:gd name="T29" fmla="*/ 466 h 740"/>
                <a:gd name="T30" fmla="*/ 268 w 1312"/>
                <a:gd name="T31" fmla="*/ 532 h 740"/>
                <a:gd name="T32" fmla="*/ 313 w 1312"/>
                <a:gd name="T33" fmla="*/ 572 h 740"/>
                <a:gd name="T34" fmla="*/ 334 w 1312"/>
                <a:gd name="T35" fmla="*/ 634 h 740"/>
                <a:gd name="T36" fmla="*/ 339 w 1312"/>
                <a:gd name="T37" fmla="*/ 659 h 740"/>
                <a:gd name="T38" fmla="*/ 360 w 1312"/>
                <a:gd name="T39" fmla="*/ 690 h 740"/>
                <a:gd name="T40" fmla="*/ 398 w 1312"/>
                <a:gd name="T41" fmla="*/ 713 h 740"/>
                <a:gd name="T42" fmla="*/ 459 w 1312"/>
                <a:gd name="T43" fmla="*/ 732 h 740"/>
                <a:gd name="T44" fmla="*/ 530 w 1312"/>
                <a:gd name="T45" fmla="*/ 740 h 740"/>
                <a:gd name="T46" fmla="*/ 639 w 1312"/>
                <a:gd name="T47" fmla="*/ 732 h 740"/>
                <a:gd name="T48" fmla="*/ 742 w 1312"/>
                <a:gd name="T49" fmla="*/ 705 h 740"/>
                <a:gd name="T50" fmla="*/ 798 w 1312"/>
                <a:gd name="T51" fmla="*/ 677 h 740"/>
                <a:gd name="T52" fmla="*/ 920 w 1312"/>
                <a:gd name="T53" fmla="*/ 605 h 740"/>
                <a:gd name="T54" fmla="*/ 997 w 1312"/>
                <a:gd name="T55" fmla="*/ 579 h 740"/>
                <a:gd name="T56" fmla="*/ 1039 w 1312"/>
                <a:gd name="T57" fmla="*/ 576 h 740"/>
                <a:gd name="T58" fmla="*/ 1161 w 1312"/>
                <a:gd name="T59" fmla="*/ 561 h 740"/>
                <a:gd name="T60" fmla="*/ 1225 w 1312"/>
                <a:gd name="T61" fmla="*/ 543 h 740"/>
                <a:gd name="T62" fmla="*/ 1272 w 1312"/>
                <a:gd name="T63" fmla="*/ 517 h 740"/>
                <a:gd name="T64" fmla="*/ 1304 w 1312"/>
                <a:gd name="T65" fmla="*/ 484 h 740"/>
                <a:gd name="T66" fmla="*/ 1312 w 1312"/>
                <a:gd name="T67" fmla="*/ 460 h 740"/>
                <a:gd name="T68" fmla="*/ 1296 w 1312"/>
                <a:gd name="T69" fmla="*/ 404 h 740"/>
                <a:gd name="T70" fmla="*/ 1211 w 1312"/>
                <a:gd name="T71" fmla="*/ 321 h 740"/>
                <a:gd name="T72" fmla="*/ 1145 w 1312"/>
                <a:gd name="T73" fmla="*/ 240 h 740"/>
                <a:gd name="T74" fmla="*/ 1134 w 1312"/>
                <a:gd name="T75" fmla="*/ 212 h 740"/>
                <a:gd name="T76" fmla="*/ 1142 w 1312"/>
                <a:gd name="T77" fmla="*/ 169 h 740"/>
                <a:gd name="T78" fmla="*/ 1142 w 1312"/>
                <a:gd name="T79" fmla="*/ 109 h 740"/>
                <a:gd name="T80" fmla="*/ 1111 w 1312"/>
                <a:gd name="T81" fmla="*/ 62 h 740"/>
                <a:gd name="T82" fmla="*/ 1028 w 1312"/>
                <a:gd name="T83" fmla="*/ 23 h 740"/>
                <a:gd name="T84" fmla="*/ 933 w 1312"/>
                <a:gd name="T85" fmla="*/ 6 h 740"/>
                <a:gd name="T86" fmla="*/ 859 w 1312"/>
                <a:gd name="T87" fmla="*/ 0 h 7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12" h="740">
                  <a:moveTo>
                    <a:pt x="859" y="0"/>
                  </a:moveTo>
                  <a:lnTo>
                    <a:pt x="859" y="0"/>
                  </a:lnTo>
                  <a:lnTo>
                    <a:pt x="830" y="0"/>
                  </a:lnTo>
                  <a:lnTo>
                    <a:pt x="800" y="0"/>
                  </a:lnTo>
                  <a:lnTo>
                    <a:pt x="750" y="5"/>
                  </a:lnTo>
                  <a:lnTo>
                    <a:pt x="705" y="9"/>
                  </a:lnTo>
                  <a:lnTo>
                    <a:pt x="665" y="18"/>
                  </a:lnTo>
                  <a:lnTo>
                    <a:pt x="633" y="26"/>
                  </a:lnTo>
                  <a:lnTo>
                    <a:pt x="610" y="34"/>
                  </a:lnTo>
                  <a:lnTo>
                    <a:pt x="580" y="45"/>
                  </a:lnTo>
                  <a:lnTo>
                    <a:pt x="580" y="45"/>
                  </a:lnTo>
                  <a:lnTo>
                    <a:pt x="554" y="52"/>
                  </a:lnTo>
                  <a:lnTo>
                    <a:pt x="488" y="65"/>
                  </a:lnTo>
                  <a:lnTo>
                    <a:pt x="445" y="71"/>
                  </a:lnTo>
                  <a:lnTo>
                    <a:pt x="398" y="78"/>
                  </a:lnTo>
                  <a:lnTo>
                    <a:pt x="347" y="83"/>
                  </a:lnTo>
                  <a:lnTo>
                    <a:pt x="300" y="85"/>
                  </a:lnTo>
                  <a:lnTo>
                    <a:pt x="300" y="85"/>
                  </a:lnTo>
                  <a:lnTo>
                    <a:pt x="281" y="85"/>
                  </a:lnTo>
                  <a:lnTo>
                    <a:pt x="257" y="86"/>
                  </a:lnTo>
                  <a:lnTo>
                    <a:pt x="236" y="89"/>
                  </a:lnTo>
                  <a:lnTo>
                    <a:pt x="212" y="94"/>
                  </a:lnTo>
                  <a:lnTo>
                    <a:pt x="188" y="101"/>
                  </a:lnTo>
                  <a:lnTo>
                    <a:pt x="164" y="109"/>
                  </a:lnTo>
                  <a:lnTo>
                    <a:pt x="138" y="117"/>
                  </a:lnTo>
                  <a:lnTo>
                    <a:pt x="117" y="127"/>
                  </a:lnTo>
                  <a:lnTo>
                    <a:pt x="93" y="138"/>
                  </a:lnTo>
                  <a:lnTo>
                    <a:pt x="72" y="151"/>
                  </a:lnTo>
                  <a:lnTo>
                    <a:pt x="53" y="166"/>
                  </a:lnTo>
                  <a:lnTo>
                    <a:pt x="37" y="181"/>
                  </a:lnTo>
                  <a:lnTo>
                    <a:pt x="24" y="197"/>
                  </a:lnTo>
                  <a:lnTo>
                    <a:pt x="13" y="215"/>
                  </a:lnTo>
                  <a:lnTo>
                    <a:pt x="5" y="235"/>
                  </a:lnTo>
                  <a:lnTo>
                    <a:pt x="0" y="254"/>
                  </a:lnTo>
                  <a:lnTo>
                    <a:pt x="0" y="254"/>
                  </a:lnTo>
                  <a:lnTo>
                    <a:pt x="0" y="277"/>
                  </a:lnTo>
                  <a:lnTo>
                    <a:pt x="5" y="300"/>
                  </a:lnTo>
                  <a:lnTo>
                    <a:pt x="16" y="324"/>
                  </a:lnTo>
                  <a:lnTo>
                    <a:pt x="34" y="350"/>
                  </a:lnTo>
                  <a:lnTo>
                    <a:pt x="34" y="350"/>
                  </a:lnTo>
                  <a:lnTo>
                    <a:pt x="58" y="381"/>
                  </a:lnTo>
                  <a:lnTo>
                    <a:pt x="82" y="408"/>
                  </a:lnTo>
                  <a:lnTo>
                    <a:pt x="106" y="429"/>
                  </a:lnTo>
                  <a:lnTo>
                    <a:pt x="133" y="448"/>
                  </a:lnTo>
                  <a:lnTo>
                    <a:pt x="156" y="466"/>
                  </a:lnTo>
                  <a:lnTo>
                    <a:pt x="180" y="481"/>
                  </a:lnTo>
                  <a:lnTo>
                    <a:pt x="225" y="507"/>
                  </a:lnTo>
                  <a:lnTo>
                    <a:pt x="268" y="532"/>
                  </a:lnTo>
                  <a:lnTo>
                    <a:pt x="284" y="543"/>
                  </a:lnTo>
                  <a:lnTo>
                    <a:pt x="300" y="558"/>
                  </a:lnTo>
                  <a:lnTo>
                    <a:pt x="313" y="572"/>
                  </a:lnTo>
                  <a:lnTo>
                    <a:pt x="323" y="590"/>
                  </a:lnTo>
                  <a:lnTo>
                    <a:pt x="329" y="612"/>
                  </a:lnTo>
                  <a:lnTo>
                    <a:pt x="334" y="634"/>
                  </a:lnTo>
                  <a:lnTo>
                    <a:pt x="334" y="634"/>
                  </a:lnTo>
                  <a:lnTo>
                    <a:pt x="337" y="647"/>
                  </a:lnTo>
                  <a:lnTo>
                    <a:pt x="339" y="659"/>
                  </a:lnTo>
                  <a:lnTo>
                    <a:pt x="345" y="670"/>
                  </a:lnTo>
                  <a:lnTo>
                    <a:pt x="353" y="680"/>
                  </a:lnTo>
                  <a:lnTo>
                    <a:pt x="360" y="690"/>
                  </a:lnTo>
                  <a:lnTo>
                    <a:pt x="371" y="698"/>
                  </a:lnTo>
                  <a:lnTo>
                    <a:pt x="384" y="706"/>
                  </a:lnTo>
                  <a:lnTo>
                    <a:pt x="398" y="713"/>
                  </a:lnTo>
                  <a:lnTo>
                    <a:pt x="411" y="719"/>
                  </a:lnTo>
                  <a:lnTo>
                    <a:pt x="427" y="724"/>
                  </a:lnTo>
                  <a:lnTo>
                    <a:pt x="459" y="732"/>
                  </a:lnTo>
                  <a:lnTo>
                    <a:pt x="493" y="739"/>
                  </a:lnTo>
                  <a:lnTo>
                    <a:pt x="530" y="740"/>
                  </a:lnTo>
                  <a:lnTo>
                    <a:pt x="530" y="740"/>
                  </a:lnTo>
                  <a:lnTo>
                    <a:pt x="567" y="740"/>
                  </a:lnTo>
                  <a:lnTo>
                    <a:pt x="604" y="737"/>
                  </a:lnTo>
                  <a:lnTo>
                    <a:pt x="639" y="732"/>
                  </a:lnTo>
                  <a:lnTo>
                    <a:pt x="676" y="726"/>
                  </a:lnTo>
                  <a:lnTo>
                    <a:pt x="710" y="716"/>
                  </a:lnTo>
                  <a:lnTo>
                    <a:pt x="742" y="705"/>
                  </a:lnTo>
                  <a:lnTo>
                    <a:pt x="771" y="692"/>
                  </a:lnTo>
                  <a:lnTo>
                    <a:pt x="798" y="677"/>
                  </a:lnTo>
                  <a:lnTo>
                    <a:pt x="798" y="677"/>
                  </a:lnTo>
                  <a:lnTo>
                    <a:pt x="846" y="646"/>
                  </a:lnTo>
                  <a:lnTo>
                    <a:pt x="885" y="623"/>
                  </a:lnTo>
                  <a:lnTo>
                    <a:pt x="920" y="605"/>
                  </a:lnTo>
                  <a:lnTo>
                    <a:pt x="946" y="592"/>
                  </a:lnTo>
                  <a:lnTo>
                    <a:pt x="973" y="584"/>
                  </a:lnTo>
                  <a:lnTo>
                    <a:pt x="997" y="579"/>
                  </a:lnTo>
                  <a:lnTo>
                    <a:pt x="1018" y="576"/>
                  </a:lnTo>
                  <a:lnTo>
                    <a:pt x="1039" y="576"/>
                  </a:lnTo>
                  <a:lnTo>
                    <a:pt x="1039" y="576"/>
                  </a:lnTo>
                  <a:lnTo>
                    <a:pt x="1089" y="572"/>
                  </a:lnTo>
                  <a:lnTo>
                    <a:pt x="1137" y="566"/>
                  </a:lnTo>
                  <a:lnTo>
                    <a:pt x="1161" y="561"/>
                  </a:lnTo>
                  <a:lnTo>
                    <a:pt x="1182" y="556"/>
                  </a:lnTo>
                  <a:lnTo>
                    <a:pt x="1203" y="550"/>
                  </a:lnTo>
                  <a:lnTo>
                    <a:pt x="1225" y="543"/>
                  </a:lnTo>
                  <a:lnTo>
                    <a:pt x="1243" y="535"/>
                  </a:lnTo>
                  <a:lnTo>
                    <a:pt x="1259" y="527"/>
                  </a:lnTo>
                  <a:lnTo>
                    <a:pt x="1272" y="517"/>
                  </a:lnTo>
                  <a:lnTo>
                    <a:pt x="1285" y="507"/>
                  </a:lnTo>
                  <a:lnTo>
                    <a:pt x="1296" y="496"/>
                  </a:lnTo>
                  <a:lnTo>
                    <a:pt x="1304" y="484"/>
                  </a:lnTo>
                  <a:lnTo>
                    <a:pt x="1309" y="473"/>
                  </a:lnTo>
                  <a:lnTo>
                    <a:pt x="1312" y="460"/>
                  </a:lnTo>
                  <a:lnTo>
                    <a:pt x="1312" y="460"/>
                  </a:lnTo>
                  <a:lnTo>
                    <a:pt x="1312" y="443"/>
                  </a:lnTo>
                  <a:lnTo>
                    <a:pt x="1307" y="424"/>
                  </a:lnTo>
                  <a:lnTo>
                    <a:pt x="1296" y="404"/>
                  </a:lnTo>
                  <a:lnTo>
                    <a:pt x="1278" y="385"/>
                  </a:lnTo>
                  <a:lnTo>
                    <a:pt x="1278" y="385"/>
                  </a:lnTo>
                  <a:lnTo>
                    <a:pt x="1211" y="321"/>
                  </a:lnTo>
                  <a:lnTo>
                    <a:pt x="1169" y="274"/>
                  </a:lnTo>
                  <a:lnTo>
                    <a:pt x="1156" y="256"/>
                  </a:lnTo>
                  <a:lnTo>
                    <a:pt x="1145" y="240"/>
                  </a:lnTo>
                  <a:lnTo>
                    <a:pt x="1140" y="225"/>
                  </a:lnTo>
                  <a:lnTo>
                    <a:pt x="1134" y="212"/>
                  </a:lnTo>
                  <a:lnTo>
                    <a:pt x="1134" y="212"/>
                  </a:lnTo>
                  <a:lnTo>
                    <a:pt x="1134" y="204"/>
                  </a:lnTo>
                  <a:lnTo>
                    <a:pt x="1137" y="194"/>
                  </a:lnTo>
                  <a:lnTo>
                    <a:pt x="1142" y="169"/>
                  </a:lnTo>
                  <a:lnTo>
                    <a:pt x="1148" y="140"/>
                  </a:lnTo>
                  <a:lnTo>
                    <a:pt x="1145" y="124"/>
                  </a:lnTo>
                  <a:lnTo>
                    <a:pt x="1142" y="109"/>
                  </a:lnTo>
                  <a:lnTo>
                    <a:pt x="1137" y="93"/>
                  </a:lnTo>
                  <a:lnTo>
                    <a:pt x="1126" y="76"/>
                  </a:lnTo>
                  <a:lnTo>
                    <a:pt x="1111" y="62"/>
                  </a:lnTo>
                  <a:lnTo>
                    <a:pt x="1089" y="47"/>
                  </a:lnTo>
                  <a:lnTo>
                    <a:pt x="1063" y="34"/>
                  </a:lnTo>
                  <a:lnTo>
                    <a:pt x="1028" y="23"/>
                  </a:lnTo>
                  <a:lnTo>
                    <a:pt x="986" y="13"/>
                  </a:lnTo>
                  <a:lnTo>
                    <a:pt x="933" y="6"/>
                  </a:lnTo>
                  <a:lnTo>
                    <a:pt x="933" y="6"/>
                  </a:lnTo>
                  <a:lnTo>
                    <a:pt x="896" y="3"/>
                  </a:lnTo>
                  <a:lnTo>
                    <a:pt x="859" y="0"/>
                  </a:lnTo>
                  <a:lnTo>
                    <a:pt x="859" y="0"/>
                  </a:lnTo>
                  <a:close/>
                </a:path>
              </a:pathLst>
            </a:custGeom>
            <a:solidFill>
              <a:srgbClr val="91AD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auto">
            <a:xfrm>
              <a:off x="5468938" y="4970463"/>
              <a:ext cx="2062163" cy="1162050"/>
            </a:xfrm>
            <a:custGeom>
              <a:avLst/>
              <a:gdLst>
                <a:gd name="T0" fmla="*/ 822 w 1299"/>
                <a:gd name="T1" fmla="*/ 0 h 732"/>
                <a:gd name="T2" fmla="*/ 697 w 1299"/>
                <a:gd name="T3" fmla="*/ 9 h 732"/>
                <a:gd name="T4" fmla="*/ 602 w 1299"/>
                <a:gd name="T5" fmla="*/ 34 h 732"/>
                <a:gd name="T6" fmla="*/ 549 w 1299"/>
                <a:gd name="T7" fmla="*/ 50 h 732"/>
                <a:gd name="T8" fmla="*/ 392 w 1299"/>
                <a:gd name="T9" fmla="*/ 76 h 732"/>
                <a:gd name="T10" fmla="*/ 297 w 1299"/>
                <a:gd name="T11" fmla="*/ 83 h 732"/>
                <a:gd name="T12" fmla="*/ 233 w 1299"/>
                <a:gd name="T13" fmla="*/ 88 h 732"/>
                <a:gd name="T14" fmla="*/ 162 w 1299"/>
                <a:gd name="T15" fmla="*/ 106 h 732"/>
                <a:gd name="T16" fmla="*/ 93 w 1299"/>
                <a:gd name="T17" fmla="*/ 137 h 732"/>
                <a:gd name="T18" fmla="*/ 37 w 1299"/>
                <a:gd name="T19" fmla="*/ 177 h 732"/>
                <a:gd name="T20" fmla="*/ 3 w 1299"/>
                <a:gd name="T21" fmla="*/ 230 h 732"/>
                <a:gd name="T22" fmla="*/ 0 w 1299"/>
                <a:gd name="T23" fmla="*/ 272 h 732"/>
                <a:gd name="T24" fmla="*/ 32 w 1299"/>
                <a:gd name="T25" fmla="*/ 345 h 732"/>
                <a:gd name="T26" fmla="*/ 82 w 1299"/>
                <a:gd name="T27" fmla="*/ 401 h 732"/>
                <a:gd name="T28" fmla="*/ 154 w 1299"/>
                <a:gd name="T29" fmla="*/ 460 h 732"/>
                <a:gd name="T30" fmla="*/ 262 w 1299"/>
                <a:gd name="T31" fmla="*/ 523 h 732"/>
                <a:gd name="T32" fmla="*/ 307 w 1299"/>
                <a:gd name="T33" fmla="*/ 566 h 732"/>
                <a:gd name="T34" fmla="*/ 329 w 1299"/>
                <a:gd name="T35" fmla="*/ 626 h 732"/>
                <a:gd name="T36" fmla="*/ 337 w 1299"/>
                <a:gd name="T37" fmla="*/ 651 h 732"/>
                <a:gd name="T38" fmla="*/ 358 w 1299"/>
                <a:gd name="T39" fmla="*/ 682 h 732"/>
                <a:gd name="T40" fmla="*/ 390 w 1299"/>
                <a:gd name="T41" fmla="*/ 704 h 732"/>
                <a:gd name="T42" fmla="*/ 451 w 1299"/>
                <a:gd name="T43" fmla="*/ 724 h 732"/>
                <a:gd name="T44" fmla="*/ 522 w 1299"/>
                <a:gd name="T45" fmla="*/ 732 h 732"/>
                <a:gd name="T46" fmla="*/ 631 w 1299"/>
                <a:gd name="T47" fmla="*/ 724 h 732"/>
                <a:gd name="T48" fmla="*/ 732 w 1299"/>
                <a:gd name="T49" fmla="*/ 696 h 732"/>
                <a:gd name="T50" fmla="*/ 787 w 1299"/>
                <a:gd name="T51" fmla="*/ 669 h 732"/>
                <a:gd name="T52" fmla="*/ 906 w 1299"/>
                <a:gd name="T53" fmla="*/ 597 h 732"/>
                <a:gd name="T54" fmla="*/ 983 w 1299"/>
                <a:gd name="T55" fmla="*/ 571 h 732"/>
                <a:gd name="T56" fmla="*/ 1026 w 1299"/>
                <a:gd name="T57" fmla="*/ 567 h 732"/>
                <a:gd name="T58" fmla="*/ 1169 w 1299"/>
                <a:gd name="T59" fmla="*/ 549 h 732"/>
                <a:gd name="T60" fmla="*/ 1227 w 1299"/>
                <a:gd name="T61" fmla="*/ 528 h 732"/>
                <a:gd name="T62" fmla="*/ 1270 w 1299"/>
                <a:gd name="T63" fmla="*/ 500 h 732"/>
                <a:gd name="T64" fmla="*/ 1293 w 1299"/>
                <a:gd name="T65" fmla="*/ 468 h 732"/>
                <a:gd name="T66" fmla="*/ 1299 w 1299"/>
                <a:gd name="T67" fmla="*/ 437 h 732"/>
                <a:gd name="T68" fmla="*/ 1262 w 1299"/>
                <a:gd name="T69" fmla="*/ 380 h 732"/>
                <a:gd name="T70" fmla="*/ 1156 w 1299"/>
                <a:gd name="T71" fmla="*/ 270 h 732"/>
                <a:gd name="T72" fmla="*/ 1126 w 1299"/>
                <a:gd name="T73" fmla="*/ 221 h 732"/>
                <a:gd name="T74" fmla="*/ 1121 w 1299"/>
                <a:gd name="T75" fmla="*/ 200 h 732"/>
                <a:gd name="T76" fmla="*/ 1134 w 1299"/>
                <a:gd name="T77" fmla="*/ 137 h 732"/>
                <a:gd name="T78" fmla="*/ 1124 w 1299"/>
                <a:gd name="T79" fmla="*/ 91 h 732"/>
                <a:gd name="T80" fmla="*/ 1076 w 1299"/>
                <a:gd name="T81" fmla="*/ 47 h 732"/>
                <a:gd name="T82" fmla="*/ 973 w 1299"/>
                <a:gd name="T83" fmla="*/ 13 h 732"/>
                <a:gd name="T84" fmla="*/ 885 w 1299"/>
                <a:gd name="T85" fmla="*/ 1 h 7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99" h="732">
                  <a:moveTo>
                    <a:pt x="851" y="0"/>
                  </a:moveTo>
                  <a:lnTo>
                    <a:pt x="851" y="0"/>
                  </a:lnTo>
                  <a:lnTo>
                    <a:pt x="822" y="0"/>
                  </a:lnTo>
                  <a:lnTo>
                    <a:pt x="792" y="0"/>
                  </a:lnTo>
                  <a:lnTo>
                    <a:pt x="742" y="3"/>
                  </a:lnTo>
                  <a:lnTo>
                    <a:pt x="697" y="9"/>
                  </a:lnTo>
                  <a:lnTo>
                    <a:pt x="657" y="18"/>
                  </a:lnTo>
                  <a:lnTo>
                    <a:pt x="628" y="26"/>
                  </a:lnTo>
                  <a:lnTo>
                    <a:pt x="602" y="34"/>
                  </a:lnTo>
                  <a:lnTo>
                    <a:pt x="575" y="45"/>
                  </a:lnTo>
                  <a:lnTo>
                    <a:pt x="575" y="45"/>
                  </a:lnTo>
                  <a:lnTo>
                    <a:pt x="549" y="50"/>
                  </a:lnTo>
                  <a:lnTo>
                    <a:pt x="482" y="63"/>
                  </a:lnTo>
                  <a:lnTo>
                    <a:pt x="440" y="70"/>
                  </a:lnTo>
                  <a:lnTo>
                    <a:pt x="392" y="76"/>
                  </a:lnTo>
                  <a:lnTo>
                    <a:pt x="345" y="81"/>
                  </a:lnTo>
                  <a:lnTo>
                    <a:pt x="297" y="83"/>
                  </a:lnTo>
                  <a:lnTo>
                    <a:pt x="297" y="83"/>
                  </a:lnTo>
                  <a:lnTo>
                    <a:pt x="276" y="83"/>
                  </a:lnTo>
                  <a:lnTo>
                    <a:pt x="254" y="84"/>
                  </a:lnTo>
                  <a:lnTo>
                    <a:pt x="233" y="88"/>
                  </a:lnTo>
                  <a:lnTo>
                    <a:pt x="209" y="93"/>
                  </a:lnTo>
                  <a:lnTo>
                    <a:pt x="186" y="99"/>
                  </a:lnTo>
                  <a:lnTo>
                    <a:pt x="162" y="106"/>
                  </a:lnTo>
                  <a:lnTo>
                    <a:pt x="138" y="115"/>
                  </a:lnTo>
                  <a:lnTo>
                    <a:pt x="114" y="125"/>
                  </a:lnTo>
                  <a:lnTo>
                    <a:pt x="93" y="137"/>
                  </a:lnTo>
                  <a:lnTo>
                    <a:pt x="72" y="148"/>
                  </a:lnTo>
                  <a:lnTo>
                    <a:pt x="53" y="163"/>
                  </a:lnTo>
                  <a:lnTo>
                    <a:pt x="37" y="177"/>
                  </a:lnTo>
                  <a:lnTo>
                    <a:pt x="21" y="194"/>
                  </a:lnTo>
                  <a:lnTo>
                    <a:pt x="11" y="212"/>
                  </a:lnTo>
                  <a:lnTo>
                    <a:pt x="3" y="230"/>
                  </a:lnTo>
                  <a:lnTo>
                    <a:pt x="0" y="251"/>
                  </a:lnTo>
                  <a:lnTo>
                    <a:pt x="0" y="251"/>
                  </a:lnTo>
                  <a:lnTo>
                    <a:pt x="0" y="272"/>
                  </a:lnTo>
                  <a:lnTo>
                    <a:pt x="5" y="295"/>
                  </a:lnTo>
                  <a:lnTo>
                    <a:pt x="16" y="319"/>
                  </a:lnTo>
                  <a:lnTo>
                    <a:pt x="32" y="345"/>
                  </a:lnTo>
                  <a:lnTo>
                    <a:pt x="32" y="345"/>
                  </a:lnTo>
                  <a:lnTo>
                    <a:pt x="56" y="376"/>
                  </a:lnTo>
                  <a:lnTo>
                    <a:pt x="82" y="401"/>
                  </a:lnTo>
                  <a:lnTo>
                    <a:pt x="106" y="424"/>
                  </a:lnTo>
                  <a:lnTo>
                    <a:pt x="130" y="443"/>
                  </a:lnTo>
                  <a:lnTo>
                    <a:pt x="154" y="460"/>
                  </a:lnTo>
                  <a:lnTo>
                    <a:pt x="178" y="474"/>
                  </a:lnTo>
                  <a:lnTo>
                    <a:pt x="223" y="500"/>
                  </a:lnTo>
                  <a:lnTo>
                    <a:pt x="262" y="523"/>
                  </a:lnTo>
                  <a:lnTo>
                    <a:pt x="281" y="536"/>
                  </a:lnTo>
                  <a:lnTo>
                    <a:pt x="294" y="551"/>
                  </a:lnTo>
                  <a:lnTo>
                    <a:pt x="307" y="566"/>
                  </a:lnTo>
                  <a:lnTo>
                    <a:pt x="318" y="584"/>
                  </a:lnTo>
                  <a:lnTo>
                    <a:pt x="326" y="603"/>
                  </a:lnTo>
                  <a:lnTo>
                    <a:pt x="329" y="626"/>
                  </a:lnTo>
                  <a:lnTo>
                    <a:pt x="329" y="626"/>
                  </a:lnTo>
                  <a:lnTo>
                    <a:pt x="331" y="639"/>
                  </a:lnTo>
                  <a:lnTo>
                    <a:pt x="337" y="651"/>
                  </a:lnTo>
                  <a:lnTo>
                    <a:pt x="342" y="662"/>
                  </a:lnTo>
                  <a:lnTo>
                    <a:pt x="347" y="672"/>
                  </a:lnTo>
                  <a:lnTo>
                    <a:pt x="358" y="682"/>
                  </a:lnTo>
                  <a:lnTo>
                    <a:pt x="366" y="690"/>
                  </a:lnTo>
                  <a:lnTo>
                    <a:pt x="379" y="696"/>
                  </a:lnTo>
                  <a:lnTo>
                    <a:pt x="390" y="704"/>
                  </a:lnTo>
                  <a:lnTo>
                    <a:pt x="406" y="709"/>
                  </a:lnTo>
                  <a:lnTo>
                    <a:pt x="419" y="716"/>
                  </a:lnTo>
                  <a:lnTo>
                    <a:pt x="451" y="724"/>
                  </a:lnTo>
                  <a:lnTo>
                    <a:pt x="485" y="729"/>
                  </a:lnTo>
                  <a:lnTo>
                    <a:pt x="522" y="732"/>
                  </a:lnTo>
                  <a:lnTo>
                    <a:pt x="522" y="732"/>
                  </a:lnTo>
                  <a:lnTo>
                    <a:pt x="559" y="731"/>
                  </a:lnTo>
                  <a:lnTo>
                    <a:pt x="594" y="729"/>
                  </a:lnTo>
                  <a:lnTo>
                    <a:pt x="631" y="724"/>
                  </a:lnTo>
                  <a:lnTo>
                    <a:pt x="665" y="718"/>
                  </a:lnTo>
                  <a:lnTo>
                    <a:pt x="700" y="708"/>
                  </a:lnTo>
                  <a:lnTo>
                    <a:pt x="732" y="696"/>
                  </a:lnTo>
                  <a:lnTo>
                    <a:pt x="763" y="683"/>
                  </a:lnTo>
                  <a:lnTo>
                    <a:pt x="787" y="669"/>
                  </a:lnTo>
                  <a:lnTo>
                    <a:pt x="787" y="669"/>
                  </a:lnTo>
                  <a:lnTo>
                    <a:pt x="835" y="638"/>
                  </a:lnTo>
                  <a:lnTo>
                    <a:pt x="875" y="615"/>
                  </a:lnTo>
                  <a:lnTo>
                    <a:pt x="906" y="597"/>
                  </a:lnTo>
                  <a:lnTo>
                    <a:pt x="936" y="585"/>
                  </a:lnTo>
                  <a:lnTo>
                    <a:pt x="962" y="576"/>
                  </a:lnTo>
                  <a:lnTo>
                    <a:pt x="983" y="571"/>
                  </a:lnTo>
                  <a:lnTo>
                    <a:pt x="1004" y="569"/>
                  </a:lnTo>
                  <a:lnTo>
                    <a:pt x="1026" y="567"/>
                  </a:lnTo>
                  <a:lnTo>
                    <a:pt x="1026" y="567"/>
                  </a:lnTo>
                  <a:lnTo>
                    <a:pt x="1076" y="566"/>
                  </a:lnTo>
                  <a:lnTo>
                    <a:pt x="1124" y="559"/>
                  </a:lnTo>
                  <a:lnTo>
                    <a:pt x="1169" y="549"/>
                  </a:lnTo>
                  <a:lnTo>
                    <a:pt x="1190" y="543"/>
                  </a:lnTo>
                  <a:lnTo>
                    <a:pt x="1209" y="536"/>
                  </a:lnTo>
                  <a:lnTo>
                    <a:pt x="1227" y="528"/>
                  </a:lnTo>
                  <a:lnTo>
                    <a:pt x="1243" y="520"/>
                  </a:lnTo>
                  <a:lnTo>
                    <a:pt x="1256" y="510"/>
                  </a:lnTo>
                  <a:lnTo>
                    <a:pt x="1270" y="500"/>
                  </a:lnTo>
                  <a:lnTo>
                    <a:pt x="1280" y="491"/>
                  </a:lnTo>
                  <a:lnTo>
                    <a:pt x="1288" y="479"/>
                  </a:lnTo>
                  <a:lnTo>
                    <a:pt x="1293" y="468"/>
                  </a:lnTo>
                  <a:lnTo>
                    <a:pt x="1299" y="455"/>
                  </a:lnTo>
                  <a:lnTo>
                    <a:pt x="1299" y="455"/>
                  </a:lnTo>
                  <a:lnTo>
                    <a:pt x="1299" y="437"/>
                  </a:lnTo>
                  <a:lnTo>
                    <a:pt x="1291" y="419"/>
                  </a:lnTo>
                  <a:lnTo>
                    <a:pt x="1280" y="399"/>
                  </a:lnTo>
                  <a:lnTo>
                    <a:pt x="1262" y="380"/>
                  </a:lnTo>
                  <a:lnTo>
                    <a:pt x="1262" y="380"/>
                  </a:lnTo>
                  <a:lnTo>
                    <a:pt x="1198" y="316"/>
                  </a:lnTo>
                  <a:lnTo>
                    <a:pt x="1156" y="270"/>
                  </a:lnTo>
                  <a:lnTo>
                    <a:pt x="1142" y="252"/>
                  </a:lnTo>
                  <a:lnTo>
                    <a:pt x="1132" y="236"/>
                  </a:lnTo>
                  <a:lnTo>
                    <a:pt x="1126" y="221"/>
                  </a:lnTo>
                  <a:lnTo>
                    <a:pt x="1121" y="208"/>
                  </a:lnTo>
                  <a:lnTo>
                    <a:pt x="1121" y="208"/>
                  </a:lnTo>
                  <a:lnTo>
                    <a:pt x="1121" y="200"/>
                  </a:lnTo>
                  <a:lnTo>
                    <a:pt x="1124" y="190"/>
                  </a:lnTo>
                  <a:lnTo>
                    <a:pt x="1129" y="166"/>
                  </a:lnTo>
                  <a:lnTo>
                    <a:pt x="1134" y="137"/>
                  </a:lnTo>
                  <a:lnTo>
                    <a:pt x="1132" y="122"/>
                  </a:lnTo>
                  <a:lnTo>
                    <a:pt x="1129" y="106"/>
                  </a:lnTo>
                  <a:lnTo>
                    <a:pt x="1124" y="91"/>
                  </a:lnTo>
                  <a:lnTo>
                    <a:pt x="1113" y="75"/>
                  </a:lnTo>
                  <a:lnTo>
                    <a:pt x="1097" y="60"/>
                  </a:lnTo>
                  <a:lnTo>
                    <a:pt x="1076" y="47"/>
                  </a:lnTo>
                  <a:lnTo>
                    <a:pt x="1050" y="34"/>
                  </a:lnTo>
                  <a:lnTo>
                    <a:pt x="1015" y="22"/>
                  </a:lnTo>
                  <a:lnTo>
                    <a:pt x="973" y="13"/>
                  </a:lnTo>
                  <a:lnTo>
                    <a:pt x="922" y="4"/>
                  </a:lnTo>
                  <a:lnTo>
                    <a:pt x="922" y="4"/>
                  </a:lnTo>
                  <a:lnTo>
                    <a:pt x="885" y="1"/>
                  </a:lnTo>
                  <a:lnTo>
                    <a:pt x="851" y="0"/>
                  </a:lnTo>
                  <a:lnTo>
                    <a:pt x="851" y="0"/>
                  </a:lnTo>
                  <a:close/>
                </a:path>
              </a:pathLst>
            </a:custGeom>
            <a:solidFill>
              <a:srgbClr val="8BA7A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auto">
            <a:xfrm>
              <a:off x="5481638" y="4975226"/>
              <a:ext cx="2036763" cy="1149350"/>
            </a:xfrm>
            <a:custGeom>
              <a:avLst/>
              <a:gdLst>
                <a:gd name="T0" fmla="*/ 814 w 1283"/>
                <a:gd name="T1" fmla="*/ 0 h 724"/>
                <a:gd name="T2" fmla="*/ 689 w 1283"/>
                <a:gd name="T3" fmla="*/ 10 h 724"/>
                <a:gd name="T4" fmla="*/ 596 w 1283"/>
                <a:gd name="T5" fmla="*/ 34 h 724"/>
                <a:gd name="T6" fmla="*/ 541 w 1283"/>
                <a:gd name="T7" fmla="*/ 50 h 724"/>
                <a:gd name="T8" fmla="*/ 387 w 1283"/>
                <a:gd name="T9" fmla="*/ 77 h 724"/>
                <a:gd name="T10" fmla="*/ 291 w 1283"/>
                <a:gd name="T11" fmla="*/ 83 h 724"/>
                <a:gd name="T12" fmla="*/ 228 w 1283"/>
                <a:gd name="T13" fmla="*/ 88 h 724"/>
                <a:gd name="T14" fmla="*/ 159 w 1283"/>
                <a:gd name="T15" fmla="*/ 106 h 724"/>
                <a:gd name="T16" fmla="*/ 90 w 1283"/>
                <a:gd name="T17" fmla="*/ 135 h 724"/>
                <a:gd name="T18" fmla="*/ 34 w 1283"/>
                <a:gd name="T19" fmla="*/ 176 h 724"/>
                <a:gd name="T20" fmla="*/ 3 w 1283"/>
                <a:gd name="T21" fmla="*/ 228 h 724"/>
                <a:gd name="T22" fmla="*/ 0 w 1283"/>
                <a:gd name="T23" fmla="*/ 269 h 724"/>
                <a:gd name="T24" fmla="*/ 32 w 1283"/>
                <a:gd name="T25" fmla="*/ 342 h 724"/>
                <a:gd name="T26" fmla="*/ 79 w 1283"/>
                <a:gd name="T27" fmla="*/ 398 h 724"/>
                <a:gd name="T28" fmla="*/ 151 w 1283"/>
                <a:gd name="T29" fmla="*/ 455 h 724"/>
                <a:gd name="T30" fmla="*/ 260 w 1283"/>
                <a:gd name="T31" fmla="*/ 519 h 724"/>
                <a:gd name="T32" fmla="*/ 305 w 1283"/>
                <a:gd name="T33" fmla="*/ 560 h 724"/>
                <a:gd name="T34" fmla="*/ 326 w 1283"/>
                <a:gd name="T35" fmla="*/ 620 h 724"/>
                <a:gd name="T36" fmla="*/ 331 w 1283"/>
                <a:gd name="T37" fmla="*/ 644 h 724"/>
                <a:gd name="T38" fmla="*/ 352 w 1283"/>
                <a:gd name="T39" fmla="*/ 674 h 724"/>
                <a:gd name="T40" fmla="*/ 384 w 1283"/>
                <a:gd name="T41" fmla="*/ 697 h 724"/>
                <a:gd name="T42" fmla="*/ 480 w 1283"/>
                <a:gd name="T43" fmla="*/ 721 h 724"/>
                <a:gd name="T44" fmla="*/ 551 w 1283"/>
                <a:gd name="T45" fmla="*/ 724 h 724"/>
                <a:gd name="T46" fmla="*/ 657 w 1283"/>
                <a:gd name="T47" fmla="*/ 710 h 724"/>
                <a:gd name="T48" fmla="*/ 753 w 1283"/>
                <a:gd name="T49" fmla="*/ 677 h 724"/>
                <a:gd name="T50" fmla="*/ 824 w 1283"/>
                <a:gd name="T51" fmla="*/ 631 h 724"/>
                <a:gd name="T52" fmla="*/ 925 w 1283"/>
                <a:gd name="T53" fmla="*/ 579 h 724"/>
                <a:gd name="T54" fmla="*/ 994 w 1283"/>
                <a:gd name="T55" fmla="*/ 564 h 724"/>
                <a:gd name="T56" fmla="*/ 1063 w 1283"/>
                <a:gd name="T57" fmla="*/ 560 h 724"/>
                <a:gd name="T58" fmla="*/ 1174 w 1283"/>
                <a:gd name="T59" fmla="*/ 538 h 724"/>
                <a:gd name="T60" fmla="*/ 1227 w 1283"/>
                <a:gd name="T61" fmla="*/ 515 h 724"/>
                <a:gd name="T62" fmla="*/ 1264 w 1283"/>
                <a:gd name="T63" fmla="*/ 486 h 724"/>
                <a:gd name="T64" fmla="*/ 1283 w 1283"/>
                <a:gd name="T65" fmla="*/ 452 h 724"/>
                <a:gd name="T66" fmla="*/ 1277 w 1283"/>
                <a:gd name="T67" fmla="*/ 416 h 724"/>
                <a:gd name="T68" fmla="*/ 1248 w 1283"/>
                <a:gd name="T69" fmla="*/ 377 h 724"/>
                <a:gd name="T70" fmla="*/ 1129 w 1283"/>
                <a:gd name="T71" fmla="*/ 251 h 724"/>
                <a:gd name="T72" fmla="*/ 1108 w 1283"/>
                <a:gd name="T73" fmla="*/ 207 h 724"/>
                <a:gd name="T74" fmla="*/ 1110 w 1283"/>
                <a:gd name="T75" fmla="*/ 189 h 724"/>
                <a:gd name="T76" fmla="*/ 1118 w 1283"/>
                <a:gd name="T77" fmla="*/ 122 h 724"/>
                <a:gd name="T78" fmla="*/ 1100 w 1283"/>
                <a:gd name="T79" fmla="*/ 75 h 724"/>
                <a:gd name="T80" fmla="*/ 1036 w 1283"/>
                <a:gd name="T81" fmla="*/ 34 h 724"/>
                <a:gd name="T82" fmla="*/ 912 w 1283"/>
                <a:gd name="T83" fmla="*/ 6 h 724"/>
                <a:gd name="T84" fmla="*/ 843 w 1283"/>
                <a:gd name="T85" fmla="*/ 1 h 7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83" h="724">
                  <a:moveTo>
                    <a:pt x="843" y="1"/>
                  </a:moveTo>
                  <a:lnTo>
                    <a:pt x="843" y="1"/>
                  </a:lnTo>
                  <a:lnTo>
                    <a:pt x="814" y="0"/>
                  </a:lnTo>
                  <a:lnTo>
                    <a:pt x="784" y="0"/>
                  </a:lnTo>
                  <a:lnTo>
                    <a:pt x="734" y="5"/>
                  </a:lnTo>
                  <a:lnTo>
                    <a:pt x="689" y="10"/>
                  </a:lnTo>
                  <a:lnTo>
                    <a:pt x="652" y="18"/>
                  </a:lnTo>
                  <a:lnTo>
                    <a:pt x="620" y="26"/>
                  </a:lnTo>
                  <a:lnTo>
                    <a:pt x="596" y="34"/>
                  </a:lnTo>
                  <a:lnTo>
                    <a:pt x="567" y="46"/>
                  </a:lnTo>
                  <a:lnTo>
                    <a:pt x="567" y="46"/>
                  </a:lnTo>
                  <a:lnTo>
                    <a:pt x="541" y="50"/>
                  </a:lnTo>
                  <a:lnTo>
                    <a:pt x="477" y="63"/>
                  </a:lnTo>
                  <a:lnTo>
                    <a:pt x="435" y="70"/>
                  </a:lnTo>
                  <a:lnTo>
                    <a:pt x="387" y="77"/>
                  </a:lnTo>
                  <a:lnTo>
                    <a:pt x="339" y="81"/>
                  </a:lnTo>
                  <a:lnTo>
                    <a:pt x="291" y="83"/>
                  </a:lnTo>
                  <a:lnTo>
                    <a:pt x="291" y="83"/>
                  </a:lnTo>
                  <a:lnTo>
                    <a:pt x="273" y="83"/>
                  </a:lnTo>
                  <a:lnTo>
                    <a:pt x="252" y="85"/>
                  </a:lnTo>
                  <a:lnTo>
                    <a:pt x="228" y="88"/>
                  </a:lnTo>
                  <a:lnTo>
                    <a:pt x="207" y="93"/>
                  </a:lnTo>
                  <a:lnTo>
                    <a:pt x="183" y="99"/>
                  </a:lnTo>
                  <a:lnTo>
                    <a:pt x="159" y="106"/>
                  </a:lnTo>
                  <a:lnTo>
                    <a:pt x="135" y="114"/>
                  </a:lnTo>
                  <a:lnTo>
                    <a:pt x="114" y="124"/>
                  </a:lnTo>
                  <a:lnTo>
                    <a:pt x="90" y="135"/>
                  </a:lnTo>
                  <a:lnTo>
                    <a:pt x="72" y="148"/>
                  </a:lnTo>
                  <a:lnTo>
                    <a:pt x="53" y="161"/>
                  </a:lnTo>
                  <a:lnTo>
                    <a:pt x="34" y="176"/>
                  </a:lnTo>
                  <a:lnTo>
                    <a:pt x="21" y="192"/>
                  </a:lnTo>
                  <a:lnTo>
                    <a:pt x="11" y="210"/>
                  </a:lnTo>
                  <a:lnTo>
                    <a:pt x="3" y="228"/>
                  </a:lnTo>
                  <a:lnTo>
                    <a:pt x="0" y="248"/>
                  </a:lnTo>
                  <a:lnTo>
                    <a:pt x="0" y="248"/>
                  </a:lnTo>
                  <a:lnTo>
                    <a:pt x="0" y="269"/>
                  </a:lnTo>
                  <a:lnTo>
                    <a:pt x="5" y="294"/>
                  </a:lnTo>
                  <a:lnTo>
                    <a:pt x="16" y="318"/>
                  </a:lnTo>
                  <a:lnTo>
                    <a:pt x="32" y="342"/>
                  </a:lnTo>
                  <a:lnTo>
                    <a:pt x="32" y="342"/>
                  </a:lnTo>
                  <a:lnTo>
                    <a:pt x="56" y="372"/>
                  </a:lnTo>
                  <a:lnTo>
                    <a:pt x="79" y="398"/>
                  </a:lnTo>
                  <a:lnTo>
                    <a:pt x="103" y="421"/>
                  </a:lnTo>
                  <a:lnTo>
                    <a:pt x="127" y="439"/>
                  </a:lnTo>
                  <a:lnTo>
                    <a:pt x="151" y="455"/>
                  </a:lnTo>
                  <a:lnTo>
                    <a:pt x="175" y="470"/>
                  </a:lnTo>
                  <a:lnTo>
                    <a:pt x="220" y="496"/>
                  </a:lnTo>
                  <a:lnTo>
                    <a:pt x="260" y="519"/>
                  </a:lnTo>
                  <a:lnTo>
                    <a:pt x="276" y="532"/>
                  </a:lnTo>
                  <a:lnTo>
                    <a:pt x="291" y="545"/>
                  </a:lnTo>
                  <a:lnTo>
                    <a:pt x="305" y="560"/>
                  </a:lnTo>
                  <a:lnTo>
                    <a:pt x="315" y="577"/>
                  </a:lnTo>
                  <a:lnTo>
                    <a:pt x="321" y="597"/>
                  </a:lnTo>
                  <a:lnTo>
                    <a:pt x="326" y="620"/>
                  </a:lnTo>
                  <a:lnTo>
                    <a:pt x="326" y="620"/>
                  </a:lnTo>
                  <a:lnTo>
                    <a:pt x="326" y="633"/>
                  </a:lnTo>
                  <a:lnTo>
                    <a:pt x="331" y="644"/>
                  </a:lnTo>
                  <a:lnTo>
                    <a:pt x="337" y="656"/>
                  </a:lnTo>
                  <a:lnTo>
                    <a:pt x="344" y="666"/>
                  </a:lnTo>
                  <a:lnTo>
                    <a:pt x="352" y="674"/>
                  </a:lnTo>
                  <a:lnTo>
                    <a:pt x="363" y="682"/>
                  </a:lnTo>
                  <a:lnTo>
                    <a:pt x="374" y="690"/>
                  </a:lnTo>
                  <a:lnTo>
                    <a:pt x="384" y="697"/>
                  </a:lnTo>
                  <a:lnTo>
                    <a:pt x="413" y="708"/>
                  </a:lnTo>
                  <a:lnTo>
                    <a:pt x="445" y="716"/>
                  </a:lnTo>
                  <a:lnTo>
                    <a:pt x="480" y="721"/>
                  </a:lnTo>
                  <a:lnTo>
                    <a:pt x="514" y="724"/>
                  </a:lnTo>
                  <a:lnTo>
                    <a:pt x="514" y="724"/>
                  </a:lnTo>
                  <a:lnTo>
                    <a:pt x="551" y="724"/>
                  </a:lnTo>
                  <a:lnTo>
                    <a:pt x="586" y="721"/>
                  </a:lnTo>
                  <a:lnTo>
                    <a:pt x="623" y="718"/>
                  </a:lnTo>
                  <a:lnTo>
                    <a:pt x="657" y="710"/>
                  </a:lnTo>
                  <a:lnTo>
                    <a:pt x="692" y="701"/>
                  </a:lnTo>
                  <a:lnTo>
                    <a:pt x="724" y="690"/>
                  </a:lnTo>
                  <a:lnTo>
                    <a:pt x="753" y="677"/>
                  </a:lnTo>
                  <a:lnTo>
                    <a:pt x="779" y="661"/>
                  </a:lnTo>
                  <a:lnTo>
                    <a:pt x="779" y="661"/>
                  </a:lnTo>
                  <a:lnTo>
                    <a:pt x="824" y="631"/>
                  </a:lnTo>
                  <a:lnTo>
                    <a:pt x="864" y="608"/>
                  </a:lnTo>
                  <a:lnTo>
                    <a:pt x="896" y="591"/>
                  </a:lnTo>
                  <a:lnTo>
                    <a:pt x="925" y="579"/>
                  </a:lnTo>
                  <a:lnTo>
                    <a:pt x="949" y="571"/>
                  </a:lnTo>
                  <a:lnTo>
                    <a:pt x="973" y="566"/>
                  </a:lnTo>
                  <a:lnTo>
                    <a:pt x="994" y="564"/>
                  </a:lnTo>
                  <a:lnTo>
                    <a:pt x="1015" y="563"/>
                  </a:lnTo>
                  <a:lnTo>
                    <a:pt x="1015" y="563"/>
                  </a:lnTo>
                  <a:lnTo>
                    <a:pt x="1063" y="560"/>
                  </a:lnTo>
                  <a:lnTo>
                    <a:pt x="1110" y="553"/>
                  </a:lnTo>
                  <a:lnTo>
                    <a:pt x="1153" y="543"/>
                  </a:lnTo>
                  <a:lnTo>
                    <a:pt x="1174" y="538"/>
                  </a:lnTo>
                  <a:lnTo>
                    <a:pt x="1193" y="532"/>
                  </a:lnTo>
                  <a:lnTo>
                    <a:pt x="1211" y="524"/>
                  </a:lnTo>
                  <a:lnTo>
                    <a:pt x="1227" y="515"/>
                  </a:lnTo>
                  <a:lnTo>
                    <a:pt x="1243" y="506"/>
                  </a:lnTo>
                  <a:lnTo>
                    <a:pt x="1254" y="496"/>
                  </a:lnTo>
                  <a:lnTo>
                    <a:pt x="1264" y="486"/>
                  </a:lnTo>
                  <a:lnTo>
                    <a:pt x="1272" y="475"/>
                  </a:lnTo>
                  <a:lnTo>
                    <a:pt x="1280" y="463"/>
                  </a:lnTo>
                  <a:lnTo>
                    <a:pt x="1283" y="452"/>
                  </a:lnTo>
                  <a:lnTo>
                    <a:pt x="1283" y="452"/>
                  </a:lnTo>
                  <a:lnTo>
                    <a:pt x="1283" y="434"/>
                  </a:lnTo>
                  <a:lnTo>
                    <a:pt x="1277" y="416"/>
                  </a:lnTo>
                  <a:lnTo>
                    <a:pt x="1264" y="396"/>
                  </a:lnTo>
                  <a:lnTo>
                    <a:pt x="1248" y="377"/>
                  </a:lnTo>
                  <a:lnTo>
                    <a:pt x="1248" y="377"/>
                  </a:lnTo>
                  <a:lnTo>
                    <a:pt x="1185" y="313"/>
                  </a:lnTo>
                  <a:lnTo>
                    <a:pt x="1142" y="269"/>
                  </a:lnTo>
                  <a:lnTo>
                    <a:pt x="1129" y="251"/>
                  </a:lnTo>
                  <a:lnTo>
                    <a:pt x="1118" y="235"/>
                  </a:lnTo>
                  <a:lnTo>
                    <a:pt x="1113" y="220"/>
                  </a:lnTo>
                  <a:lnTo>
                    <a:pt x="1108" y="207"/>
                  </a:lnTo>
                  <a:lnTo>
                    <a:pt x="1108" y="207"/>
                  </a:lnTo>
                  <a:lnTo>
                    <a:pt x="1108" y="199"/>
                  </a:lnTo>
                  <a:lnTo>
                    <a:pt x="1110" y="189"/>
                  </a:lnTo>
                  <a:lnTo>
                    <a:pt x="1116" y="166"/>
                  </a:lnTo>
                  <a:lnTo>
                    <a:pt x="1118" y="137"/>
                  </a:lnTo>
                  <a:lnTo>
                    <a:pt x="1118" y="122"/>
                  </a:lnTo>
                  <a:lnTo>
                    <a:pt x="1116" y="106"/>
                  </a:lnTo>
                  <a:lnTo>
                    <a:pt x="1110" y="91"/>
                  </a:lnTo>
                  <a:lnTo>
                    <a:pt x="1100" y="75"/>
                  </a:lnTo>
                  <a:lnTo>
                    <a:pt x="1084" y="60"/>
                  </a:lnTo>
                  <a:lnTo>
                    <a:pt x="1063" y="47"/>
                  </a:lnTo>
                  <a:lnTo>
                    <a:pt x="1036" y="34"/>
                  </a:lnTo>
                  <a:lnTo>
                    <a:pt x="1002" y="23"/>
                  </a:lnTo>
                  <a:lnTo>
                    <a:pt x="962" y="13"/>
                  </a:lnTo>
                  <a:lnTo>
                    <a:pt x="912" y="6"/>
                  </a:lnTo>
                  <a:lnTo>
                    <a:pt x="912" y="6"/>
                  </a:lnTo>
                  <a:lnTo>
                    <a:pt x="877" y="3"/>
                  </a:lnTo>
                  <a:lnTo>
                    <a:pt x="843" y="1"/>
                  </a:lnTo>
                  <a:lnTo>
                    <a:pt x="843" y="1"/>
                  </a:lnTo>
                  <a:close/>
                </a:path>
              </a:pathLst>
            </a:custGeom>
            <a:solidFill>
              <a:srgbClr val="84A1A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auto">
            <a:xfrm>
              <a:off x="5494338" y="4983163"/>
              <a:ext cx="2011363" cy="1133475"/>
            </a:xfrm>
            <a:custGeom>
              <a:avLst/>
              <a:gdLst>
                <a:gd name="T0" fmla="*/ 806 w 1267"/>
                <a:gd name="T1" fmla="*/ 0 h 714"/>
                <a:gd name="T2" fmla="*/ 681 w 1267"/>
                <a:gd name="T3" fmla="*/ 10 h 714"/>
                <a:gd name="T4" fmla="*/ 588 w 1267"/>
                <a:gd name="T5" fmla="*/ 32 h 714"/>
                <a:gd name="T6" fmla="*/ 535 w 1267"/>
                <a:gd name="T7" fmla="*/ 50 h 714"/>
                <a:gd name="T8" fmla="*/ 382 w 1267"/>
                <a:gd name="T9" fmla="*/ 75 h 714"/>
                <a:gd name="T10" fmla="*/ 289 w 1267"/>
                <a:gd name="T11" fmla="*/ 81 h 714"/>
                <a:gd name="T12" fmla="*/ 225 w 1267"/>
                <a:gd name="T13" fmla="*/ 86 h 714"/>
                <a:gd name="T14" fmla="*/ 156 w 1267"/>
                <a:gd name="T15" fmla="*/ 104 h 714"/>
                <a:gd name="T16" fmla="*/ 90 w 1267"/>
                <a:gd name="T17" fmla="*/ 134 h 714"/>
                <a:gd name="T18" fmla="*/ 34 w 1267"/>
                <a:gd name="T19" fmla="*/ 173 h 714"/>
                <a:gd name="T20" fmla="*/ 3 w 1267"/>
                <a:gd name="T21" fmla="*/ 225 h 714"/>
                <a:gd name="T22" fmla="*/ 0 w 1267"/>
                <a:gd name="T23" fmla="*/ 266 h 714"/>
                <a:gd name="T24" fmla="*/ 32 w 1267"/>
                <a:gd name="T25" fmla="*/ 337 h 714"/>
                <a:gd name="T26" fmla="*/ 77 w 1267"/>
                <a:gd name="T27" fmla="*/ 393 h 714"/>
                <a:gd name="T28" fmla="*/ 151 w 1267"/>
                <a:gd name="T29" fmla="*/ 450 h 714"/>
                <a:gd name="T30" fmla="*/ 257 w 1267"/>
                <a:gd name="T31" fmla="*/ 512 h 714"/>
                <a:gd name="T32" fmla="*/ 299 w 1267"/>
                <a:gd name="T33" fmla="*/ 553 h 714"/>
                <a:gd name="T34" fmla="*/ 321 w 1267"/>
                <a:gd name="T35" fmla="*/ 613 h 714"/>
                <a:gd name="T36" fmla="*/ 326 w 1267"/>
                <a:gd name="T37" fmla="*/ 636 h 714"/>
                <a:gd name="T38" fmla="*/ 347 w 1267"/>
                <a:gd name="T39" fmla="*/ 665 h 714"/>
                <a:gd name="T40" fmla="*/ 379 w 1267"/>
                <a:gd name="T41" fmla="*/ 688 h 714"/>
                <a:gd name="T42" fmla="*/ 472 w 1267"/>
                <a:gd name="T43" fmla="*/ 713 h 714"/>
                <a:gd name="T44" fmla="*/ 543 w 1267"/>
                <a:gd name="T45" fmla="*/ 714 h 714"/>
                <a:gd name="T46" fmla="*/ 649 w 1267"/>
                <a:gd name="T47" fmla="*/ 701 h 714"/>
                <a:gd name="T48" fmla="*/ 742 w 1267"/>
                <a:gd name="T49" fmla="*/ 669 h 714"/>
                <a:gd name="T50" fmla="*/ 814 w 1267"/>
                <a:gd name="T51" fmla="*/ 623 h 714"/>
                <a:gd name="T52" fmla="*/ 914 w 1267"/>
                <a:gd name="T53" fmla="*/ 571 h 714"/>
                <a:gd name="T54" fmla="*/ 981 w 1267"/>
                <a:gd name="T55" fmla="*/ 556 h 714"/>
                <a:gd name="T56" fmla="*/ 1049 w 1267"/>
                <a:gd name="T57" fmla="*/ 553 h 714"/>
                <a:gd name="T58" fmla="*/ 1161 w 1267"/>
                <a:gd name="T59" fmla="*/ 532 h 714"/>
                <a:gd name="T60" fmla="*/ 1211 w 1267"/>
                <a:gd name="T61" fmla="*/ 509 h 714"/>
                <a:gd name="T62" fmla="*/ 1248 w 1267"/>
                <a:gd name="T63" fmla="*/ 481 h 714"/>
                <a:gd name="T64" fmla="*/ 1267 w 1267"/>
                <a:gd name="T65" fmla="*/ 447 h 714"/>
                <a:gd name="T66" fmla="*/ 1261 w 1267"/>
                <a:gd name="T67" fmla="*/ 411 h 714"/>
                <a:gd name="T68" fmla="*/ 1232 w 1267"/>
                <a:gd name="T69" fmla="*/ 372 h 714"/>
                <a:gd name="T70" fmla="*/ 1116 w 1267"/>
                <a:gd name="T71" fmla="*/ 246 h 714"/>
                <a:gd name="T72" fmla="*/ 1095 w 1267"/>
                <a:gd name="T73" fmla="*/ 204 h 714"/>
                <a:gd name="T74" fmla="*/ 1097 w 1267"/>
                <a:gd name="T75" fmla="*/ 187 h 714"/>
                <a:gd name="T76" fmla="*/ 1105 w 1267"/>
                <a:gd name="T77" fmla="*/ 119 h 714"/>
                <a:gd name="T78" fmla="*/ 1087 w 1267"/>
                <a:gd name="T79" fmla="*/ 73 h 714"/>
                <a:gd name="T80" fmla="*/ 1023 w 1267"/>
                <a:gd name="T81" fmla="*/ 32 h 714"/>
                <a:gd name="T82" fmla="*/ 901 w 1267"/>
                <a:gd name="T83" fmla="*/ 5 h 714"/>
                <a:gd name="T84" fmla="*/ 835 w 1267"/>
                <a:gd name="T85" fmla="*/ 0 h 7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67" h="714">
                  <a:moveTo>
                    <a:pt x="835" y="0"/>
                  </a:moveTo>
                  <a:lnTo>
                    <a:pt x="835" y="0"/>
                  </a:lnTo>
                  <a:lnTo>
                    <a:pt x="806" y="0"/>
                  </a:lnTo>
                  <a:lnTo>
                    <a:pt x="776" y="0"/>
                  </a:lnTo>
                  <a:lnTo>
                    <a:pt x="726" y="3"/>
                  </a:lnTo>
                  <a:lnTo>
                    <a:pt x="681" y="10"/>
                  </a:lnTo>
                  <a:lnTo>
                    <a:pt x="644" y="16"/>
                  </a:lnTo>
                  <a:lnTo>
                    <a:pt x="612" y="24"/>
                  </a:lnTo>
                  <a:lnTo>
                    <a:pt x="588" y="32"/>
                  </a:lnTo>
                  <a:lnTo>
                    <a:pt x="559" y="44"/>
                  </a:lnTo>
                  <a:lnTo>
                    <a:pt x="559" y="44"/>
                  </a:lnTo>
                  <a:lnTo>
                    <a:pt x="535" y="50"/>
                  </a:lnTo>
                  <a:lnTo>
                    <a:pt x="469" y="62"/>
                  </a:lnTo>
                  <a:lnTo>
                    <a:pt x="427" y="68"/>
                  </a:lnTo>
                  <a:lnTo>
                    <a:pt x="382" y="75"/>
                  </a:lnTo>
                  <a:lnTo>
                    <a:pt x="334" y="80"/>
                  </a:lnTo>
                  <a:lnTo>
                    <a:pt x="289" y="81"/>
                  </a:lnTo>
                  <a:lnTo>
                    <a:pt x="289" y="81"/>
                  </a:lnTo>
                  <a:lnTo>
                    <a:pt x="268" y="81"/>
                  </a:lnTo>
                  <a:lnTo>
                    <a:pt x="249" y="83"/>
                  </a:lnTo>
                  <a:lnTo>
                    <a:pt x="225" y="86"/>
                  </a:lnTo>
                  <a:lnTo>
                    <a:pt x="204" y="91"/>
                  </a:lnTo>
                  <a:lnTo>
                    <a:pt x="180" y="98"/>
                  </a:lnTo>
                  <a:lnTo>
                    <a:pt x="156" y="104"/>
                  </a:lnTo>
                  <a:lnTo>
                    <a:pt x="132" y="112"/>
                  </a:lnTo>
                  <a:lnTo>
                    <a:pt x="111" y="122"/>
                  </a:lnTo>
                  <a:lnTo>
                    <a:pt x="90" y="134"/>
                  </a:lnTo>
                  <a:lnTo>
                    <a:pt x="69" y="145"/>
                  </a:lnTo>
                  <a:lnTo>
                    <a:pt x="50" y="158"/>
                  </a:lnTo>
                  <a:lnTo>
                    <a:pt x="34" y="173"/>
                  </a:lnTo>
                  <a:lnTo>
                    <a:pt x="21" y="189"/>
                  </a:lnTo>
                  <a:lnTo>
                    <a:pt x="10" y="205"/>
                  </a:lnTo>
                  <a:lnTo>
                    <a:pt x="3" y="225"/>
                  </a:lnTo>
                  <a:lnTo>
                    <a:pt x="0" y="243"/>
                  </a:lnTo>
                  <a:lnTo>
                    <a:pt x="0" y="243"/>
                  </a:lnTo>
                  <a:lnTo>
                    <a:pt x="0" y="266"/>
                  </a:lnTo>
                  <a:lnTo>
                    <a:pt x="5" y="289"/>
                  </a:lnTo>
                  <a:lnTo>
                    <a:pt x="16" y="313"/>
                  </a:lnTo>
                  <a:lnTo>
                    <a:pt x="32" y="337"/>
                  </a:lnTo>
                  <a:lnTo>
                    <a:pt x="32" y="337"/>
                  </a:lnTo>
                  <a:lnTo>
                    <a:pt x="53" y="367"/>
                  </a:lnTo>
                  <a:lnTo>
                    <a:pt x="77" y="393"/>
                  </a:lnTo>
                  <a:lnTo>
                    <a:pt x="103" y="414"/>
                  </a:lnTo>
                  <a:lnTo>
                    <a:pt x="127" y="434"/>
                  </a:lnTo>
                  <a:lnTo>
                    <a:pt x="151" y="450"/>
                  </a:lnTo>
                  <a:lnTo>
                    <a:pt x="172" y="465"/>
                  </a:lnTo>
                  <a:lnTo>
                    <a:pt x="217" y="489"/>
                  </a:lnTo>
                  <a:lnTo>
                    <a:pt x="257" y="512"/>
                  </a:lnTo>
                  <a:lnTo>
                    <a:pt x="273" y="525"/>
                  </a:lnTo>
                  <a:lnTo>
                    <a:pt x="289" y="538"/>
                  </a:lnTo>
                  <a:lnTo>
                    <a:pt x="299" y="553"/>
                  </a:lnTo>
                  <a:lnTo>
                    <a:pt x="310" y="571"/>
                  </a:lnTo>
                  <a:lnTo>
                    <a:pt x="318" y="590"/>
                  </a:lnTo>
                  <a:lnTo>
                    <a:pt x="321" y="613"/>
                  </a:lnTo>
                  <a:lnTo>
                    <a:pt x="321" y="613"/>
                  </a:lnTo>
                  <a:lnTo>
                    <a:pt x="323" y="625"/>
                  </a:lnTo>
                  <a:lnTo>
                    <a:pt x="326" y="636"/>
                  </a:lnTo>
                  <a:lnTo>
                    <a:pt x="331" y="646"/>
                  </a:lnTo>
                  <a:lnTo>
                    <a:pt x="339" y="656"/>
                  </a:lnTo>
                  <a:lnTo>
                    <a:pt x="347" y="665"/>
                  </a:lnTo>
                  <a:lnTo>
                    <a:pt x="358" y="674"/>
                  </a:lnTo>
                  <a:lnTo>
                    <a:pt x="368" y="680"/>
                  </a:lnTo>
                  <a:lnTo>
                    <a:pt x="379" y="688"/>
                  </a:lnTo>
                  <a:lnTo>
                    <a:pt x="408" y="698"/>
                  </a:lnTo>
                  <a:lnTo>
                    <a:pt x="437" y="706"/>
                  </a:lnTo>
                  <a:lnTo>
                    <a:pt x="472" y="713"/>
                  </a:lnTo>
                  <a:lnTo>
                    <a:pt x="506" y="714"/>
                  </a:lnTo>
                  <a:lnTo>
                    <a:pt x="506" y="714"/>
                  </a:lnTo>
                  <a:lnTo>
                    <a:pt x="543" y="714"/>
                  </a:lnTo>
                  <a:lnTo>
                    <a:pt x="578" y="713"/>
                  </a:lnTo>
                  <a:lnTo>
                    <a:pt x="615" y="708"/>
                  </a:lnTo>
                  <a:lnTo>
                    <a:pt x="649" y="701"/>
                  </a:lnTo>
                  <a:lnTo>
                    <a:pt x="681" y="693"/>
                  </a:lnTo>
                  <a:lnTo>
                    <a:pt x="713" y="682"/>
                  </a:lnTo>
                  <a:lnTo>
                    <a:pt x="742" y="669"/>
                  </a:lnTo>
                  <a:lnTo>
                    <a:pt x="769" y="652"/>
                  </a:lnTo>
                  <a:lnTo>
                    <a:pt x="769" y="652"/>
                  </a:lnTo>
                  <a:lnTo>
                    <a:pt x="814" y="623"/>
                  </a:lnTo>
                  <a:lnTo>
                    <a:pt x="853" y="600"/>
                  </a:lnTo>
                  <a:lnTo>
                    <a:pt x="885" y="584"/>
                  </a:lnTo>
                  <a:lnTo>
                    <a:pt x="914" y="571"/>
                  </a:lnTo>
                  <a:lnTo>
                    <a:pt x="938" y="564"/>
                  </a:lnTo>
                  <a:lnTo>
                    <a:pt x="959" y="559"/>
                  </a:lnTo>
                  <a:lnTo>
                    <a:pt x="981" y="556"/>
                  </a:lnTo>
                  <a:lnTo>
                    <a:pt x="1002" y="556"/>
                  </a:lnTo>
                  <a:lnTo>
                    <a:pt x="1002" y="556"/>
                  </a:lnTo>
                  <a:lnTo>
                    <a:pt x="1049" y="553"/>
                  </a:lnTo>
                  <a:lnTo>
                    <a:pt x="1097" y="546"/>
                  </a:lnTo>
                  <a:lnTo>
                    <a:pt x="1140" y="537"/>
                  </a:lnTo>
                  <a:lnTo>
                    <a:pt x="1161" y="532"/>
                  </a:lnTo>
                  <a:lnTo>
                    <a:pt x="1179" y="523"/>
                  </a:lnTo>
                  <a:lnTo>
                    <a:pt x="1195" y="517"/>
                  </a:lnTo>
                  <a:lnTo>
                    <a:pt x="1211" y="509"/>
                  </a:lnTo>
                  <a:lnTo>
                    <a:pt x="1227" y="501"/>
                  </a:lnTo>
                  <a:lnTo>
                    <a:pt x="1240" y="491"/>
                  </a:lnTo>
                  <a:lnTo>
                    <a:pt x="1248" y="481"/>
                  </a:lnTo>
                  <a:lnTo>
                    <a:pt x="1259" y="470"/>
                  </a:lnTo>
                  <a:lnTo>
                    <a:pt x="1264" y="458"/>
                  </a:lnTo>
                  <a:lnTo>
                    <a:pt x="1267" y="447"/>
                  </a:lnTo>
                  <a:lnTo>
                    <a:pt x="1267" y="447"/>
                  </a:lnTo>
                  <a:lnTo>
                    <a:pt x="1267" y="429"/>
                  </a:lnTo>
                  <a:lnTo>
                    <a:pt x="1261" y="411"/>
                  </a:lnTo>
                  <a:lnTo>
                    <a:pt x="1251" y="391"/>
                  </a:lnTo>
                  <a:lnTo>
                    <a:pt x="1232" y="372"/>
                  </a:lnTo>
                  <a:lnTo>
                    <a:pt x="1232" y="372"/>
                  </a:lnTo>
                  <a:lnTo>
                    <a:pt x="1169" y="310"/>
                  </a:lnTo>
                  <a:lnTo>
                    <a:pt x="1129" y="264"/>
                  </a:lnTo>
                  <a:lnTo>
                    <a:pt x="1116" y="246"/>
                  </a:lnTo>
                  <a:lnTo>
                    <a:pt x="1105" y="231"/>
                  </a:lnTo>
                  <a:lnTo>
                    <a:pt x="1097" y="217"/>
                  </a:lnTo>
                  <a:lnTo>
                    <a:pt x="1095" y="204"/>
                  </a:lnTo>
                  <a:lnTo>
                    <a:pt x="1095" y="204"/>
                  </a:lnTo>
                  <a:lnTo>
                    <a:pt x="1095" y="196"/>
                  </a:lnTo>
                  <a:lnTo>
                    <a:pt x="1097" y="187"/>
                  </a:lnTo>
                  <a:lnTo>
                    <a:pt x="1102" y="163"/>
                  </a:lnTo>
                  <a:lnTo>
                    <a:pt x="1105" y="135"/>
                  </a:lnTo>
                  <a:lnTo>
                    <a:pt x="1105" y="119"/>
                  </a:lnTo>
                  <a:lnTo>
                    <a:pt x="1102" y="104"/>
                  </a:lnTo>
                  <a:lnTo>
                    <a:pt x="1097" y="89"/>
                  </a:lnTo>
                  <a:lnTo>
                    <a:pt x="1087" y="73"/>
                  </a:lnTo>
                  <a:lnTo>
                    <a:pt x="1071" y="58"/>
                  </a:lnTo>
                  <a:lnTo>
                    <a:pt x="1049" y="45"/>
                  </a:lnTo>
                  <a:lnTo>
                    <a:pt x="1023" y="32"/>
                  </a:lnTo>
                  <a:lnTo>
                    <a:pt x="991" y="23"/>
                  </a:lnTo>
                  <a:lnTo>
                    <a:pt x="949" y="13"/>
                  </a:lnTo>
                  <a:lnTo>
                    <a:pt x="901" y="5"/>
                  </a:lnTo>
                  <a:lnTo>
                    <a:pt x="901" y="5"/>
                  </a:lnTo>
                  <a:lnTo>
                    <a:pt x="867" y="1"/>
                  </a:lnTo>
                  <a:lnTo>
                    <a:pt x="835" y="0"/>
                  </a:lnTo>
                  <a:lnTo>
                    <a:pt x="835" y="0"/>
                  </a:lnTo>
                  <a:close/>
                </a:path>
              </a:pathLst>
            </a:custGeom>
            <a:solidFill>
              <a:srgbClr val="7E9C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auto">
            <a:xfrm>
              <a:off x="5502275" y="4987926"/>
              <a:ext cx="1990725" cy="1123950"/>
            </a:xfrm>
            <a:custGeom>
              <a:avLst/>
              <a:gdLst>
                <a:gd name="T0" fmla="*/ 801 w 1254"/>
                <a:gd name="T1" fmla="*/ 0 h 708"/>
                <a:gd name="T2" fmla="*/ 676 w 1254"/>
                <a:gd name="T3" fmla="*/ 10 h 708"/>
                <a:gd name="T4" fmla="*/ 583 w 1254"/>
                <a:gd name="T5" fmla="*/ 33 h 708"/>
                <a:gd name="T6" fmla="*/ 530 w 1254"/>
                <a:gd name="T7" fmla="*/ 51 h 708"/>
                <a:gd name="T8" fmla="*/ 379 w 1254"/>
                <a:gd name="T9" fmla="*/ 75 h 708"/>
                <a:gd name="T10" fmla="*/ 286 w 1254"/>
                <a:gd name="T11" fmla="*/ 82 h 708"/>
                <a:gd name="T12" fmla="*/ 225 w 1254"/>
                <a:gd name="T13" fmla="*/ 86 h 708"/>
                <a:gd name="T14" fmla="*/ 157 w 1254"/>
                <a:gd name="T15" fmla="*/ 104 h 708"/>
                <a:gd name="T16" fmla="*/ 90 w 1254"/>
                <a:gd name="T17" fmla="*/ 132 h 708"/>
                <a:gd name="T18" fmla="*/ 37 w 1254"/>
                <a:gd name="T19" fmla="*/ 171 h 708"/>
                <a:gd name="T20" fmla="*/ 5 w 1254"/>
                <a:gd name="T21" fmla="*/ 222 h 708"/>
                <a:gd name="T22" fmla="*/ 0 w 1254"/>
                <a:gd name="T23" fmla="*/ 263 h 708"/>
                <a:gd name="T24" fmla="*/ 32 w 1254"/>
                <a:gd name="T25" fmla="*/ 336 h 708"/>
                <a:gd name="T26" fmla="*/ 80 w 1254"/>
                <a:gd name="T27" fmla="*/ 390 h 708"/>
                <a:gd name="T28" fmla="*/ 151 w 1254"/>
                <a:gd name="T29" fmla="*/ 445 h 708"/>
                <a:gd name="T30" fmla="*/ 255 w 1254"/>
                <a:gd name="T31" fmla="*/ 507 h 708"/>
                <a:gd name="T32" fmla="*/ 300 w 1254"/>
                <a:gd name="T33" fmla="*/ 548 h 708"/>
                <a:gd name="T34" fmla="*/ 318 w 1254"/>
                <a:gd name="T35" fmla="*/ 607 h 708"/>
                <a:gd name="T36" fmla="*/ 326 w 1254"/>
                <a:gd name="T37" fmla="*/ 630 h 708"/>
                <a:gd name="T38" fmla="*/ 345 w 1254"/>
                <a:gd name="T39" fmla="*/ 658 h 708"/>
                <a:gd name="T40" fmla="*/ 377 w 1254"/>
                <a:gd name="T41" fmla="*/ 680 h 708"/>
                <a:gd name="T42" fmla="*/ 467 w 1254"/>
                <a:gd name="T43" fmla="*/ 705 h 708"/>
                <a:gd name="T44" fmla="*/ 536 w 1254"/>
                <a:gd name="T45" fmla="*/ 708 h 708"/>
                <a:gd name="T46" fmla="*/ 642 w 1254"/>
                <a:gd name="T47" fmla="*/ 695 h 708"/>
                <a:gd name="T48" fmla="*/ 737 w 1254"/>
                <a:gd name="T49" fmla="*/ 661 h 708"/>
                <a:gd name="T50" fmla="*/ 809 w 1254"/>
                <a:gd name="T51" fmla="*/ 617 h 708"/>
                <a:gd name="T52" fmla="*/ 907 w 1254"/>
                <a:gd name="T53" fmla="*/ 566 h 708"/>
                <a:gd name="T54" fmla="*/ 973 w 1254"/>
                <a:gd name="T55" fmla="*/ 552 h 708"/>
                <a:gd name="T56" fmla="*/ 1039 w 1254"/>
                <a:gd name="T57" fmla="*/ 547 h 708"/>
                <a:gd name="T58" fmla="*/ 1148 w 1254"/>
                <a:gd name="T59" fmla="*/ 525 h 708"/>
                <a:gd name="T60" fmla="*/ 1201 w 1254"/>
                <a:gd name="T61" fmla="*/ 504 h 708"/>
                <a:gd name="T62" fmla="*/ 1238 w 1254"/>
                <a:gd name="T63" fmla="*/ 476 h 708"/>
                <a:gd name="T64" fmla="*/ 1254 w 1254"/>
                <a:gd name="T65" fmla="*/ 444 h 708"/>
                <a:gd name="T66" fmla="*/ 1249 w 1254"/>
                <a:gd name="T67" fmla="*/ 408 h 708"/>
                <a:gd name="T68" fmla="*/ 1219 w 1254"/>
                <a:gd name="T69" fmla="*/ 369 h 708"/>
                <a:gd name="T70" fmla="*/ 1103 w 1254"/>
                <a:gd name="T71" fmla="*/ 245 h 708"/>
                <a:gd name="T72" fmla="*/ 1084 w 1254"/>
                <a:gd name="T73" fmla="*/ 202 h 708"/>
                <a:gd name="T74" fmla="*/ 1087 w 1254"/>
                <a:gd name="T75" fmla="*/ 186 h 708"/>
                <a:gd name="T76" fmla="*/ 1095 w 1254"/>
                <a:gd name="T77" fmla="*/ 119 h 708"/>
                <a:gd name="T78" fmla="*/ 1076 w 1254"/>
                <a:gd name="T79" fmla="*/ 73 h 708"/>
                <a:gd name="T80" fmla="*/ 1015 w 1254"/>
                <a:gd name="T81" fmla="*/ 34 h 708"/>
                <a:gd name="T82" fmla="*/ 893 w 1254"/>
                <a:gd name="T83" fmla="*/ 7 h 708"/>
                <a:gd name="T84" fmla="*/ 830 w 1254"/>
                <a:gd name="T85" fmla="*/ 2 h 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54" h="708">
                  <a:moveTo>
                    <a:pt x="830" y="2"/>
                  </a:moveTo>
                  <a:lnTo>
                    <a:pt x="830" y="2"/>
                  </a:lnTo>
                  <a:lnTo>
                    <a:pt x="801" y="0"/>
                  </a:lnTo>
                  <a:lnTo>
                    <a:pt x="774" y="0"/>
                  </a:lnTo>
                  <a:lnTo>
                    <a:pt x="721" y="3"/>
                  </a:lnTo>
                  <a:lnTo>
                    <a:pt x="676" y="10"/>
                  </a:lnTo>
                  <a:lnTo>
                    <a:pt x="639" y="16"/>
                  </a:lnTo>
                  <a:lnTo>
                    <a:pt x="607" y="26"/>
                  </a:lnTo>
                  <a:lnTo>
                    <a:pt x="583" y="33"/>
                  </a:lnTo>
                  <a:lnTo>
                    <a:pt x="557" y="44"/>
                  </a:lnTo>
                  <a:lnTo>
                    <a:pt x="557" y="44"/>
                  </a:lnTo>
                  <a:lnTo>
                    <a:pt x="530" y="51"/>
                  </a:lnTo>
                  <a:lnTo>
                    <a:pt x="467" y="62"/>
                  </a:lnTo>
                  <a:lnTo>
                    <a:pt x="424" y="70"/>
                  </a:lnTo>
                  <a:lnTo>
                    <a:pt x="379" y="75"/>
                  </a:lnTo>
                  <a:lnTo>
                    <a:pt x="334" y="80"/>
                  </a:lnTo>
                  <a:lnTo>
                    <a:pt x="286" y="82"/>
                  </a:lnTo>
                  <a:lnTo>
                    <a:pt x="286" y="82"/>
                  </a:lnTo>
                  <a:lnTo>
                    <a:pt x="268" y="82"/>
                  </a:lnTo>
                  <a:lnTo>
                    <a:pt x="247" y="83"/>
                  </a:lnTo>
                  <a:lnTo>
                    <a:pt x="225" y="86"/>
                  </a:lnTo>
                  <a:lnTo>
                    <a:pt x="204" y="91"/>
                  </a:lnTo>
                  <a:lnTo>
                    <a:pt x="180" y="96"/>
                  </a:lnTo>
                  <a:lnTo>
                    <a:pt x="157" y="104"/>
                  </a:lnTo>
                  <a:lnTo>
                    <a:pt x="135" y="113"/>
                  </a:lnTo>
                  <a:lnTo>
                    <a:pt x="112" y="122"/>
                  </a:lnTo>
                  <a:lnTo>
                    <a:pt x="90" y="132"/>
                  </a:lnTo>
                  <a:lnTo>
                    <a:pt x="72" y="145"/>
                  </a:lnTo>
                  <a:lnTo>
                    <a:pt x="53" y="158"/>
                  </a:lnTo>
                  <a:lnTo>
                    <a:pt x="37" y="171"/>
                  </a:lnTo>
                  <a:lnTo>
                    <a:pt x="24" y="188"/>
                  </a:lnTo>
                  <a:lnTo>
                    <a:pt x="13" y="204"/>
                  </a:lnTo>
                  <a:lnTo>
                    <a:pt x="5" y="222"/>
                  </a:lnTo>
                  <a:lnTo>
                    <a:pt x="0" y="241"/>
                  </a:lnTo>
                  <a:lnTo>
                    <a:pt x="0" y="241"/>
                  </a:lnTo>
                  <a:lnTo>
                    <a:pt x="0" y="263"/>
                  </a:lnTo>
                  <a:lnTo>
                    <a:pt x="5" y="286"/>
                  </a:lnTo>
                  <a:lnTo>
                    <a:pt x="16" y="310"/>
                  </a:lnTo>
                  <a:lnTo>
                    <a:pt x="32" y="336"/>
                  </a:lnTo>
                  <a:lnTo>
                    <a:pt x="32" y="336"/>
                  </a:lnTo>
                  <a:lnTo>
                    <a:pt x="56" y="364"/>
                  </a:lnTo>
                  <a:lnTo>
                    <a:pt x="80" y="390"/>
                  </a:lnTo>
                  <a:lnTo>
                    <a:pt x="104" y="411"/>
                  </a:lnTo>
                  <a:lnTo>
                    <a:pt x="127" y="429"/>
                  </a:lnTo>
                  <a:lnTo>
                    <a:pt x="151" y="445"/>
                  </a:lnTo>
                  <a:lnTo>
                    <a:pt x="172" y="460"/>
                  </a:lnTo>
                  <a:lnTo>
                    <a:pt x="218" y="485"/>
                  </a:lnTo>
                  <a:lnTo>
                    <a:pt x="255" y="507"/>
                  </a:lnTo>
                  <a:lnTo>
                    <a:pt x="273" y="520"/>
                  </a:lnTo>
                  <a:lnTo>
                    <a:pt x="286" y="534"/>
                  </a:lnTo>
                  <a:lnTo>
                    <a:pt x="300" y="548"/>
                  </a:lnTo>
                  <a:lnTo>
                    <a:pt x="308" y="565"/>
                  </a:lnTo>
                  <a:lnTo>
                    <a:pt x="316" y="584"/>
                  </a:lnTo>
                  <a:lnTo>
                    <a:pt x="318" y="607"/>
                  </a:lnTo>
                  <a:lnTo>
                    <a:pt x="318" y="607"/>
                  </a:lnTo>
                  <a:lnTo>
                    <a:pt x="321" y="618"/>
                  </a:lnTo>
                  <a:lnTo>
                    <a:pt x="326" y="630"/>
                  </a:lnTo>
                  <a:lnTo>
                    <a:pt x="331" y="640"/>
                  </a:lnTo>
                  <a:lnTo>
                    <a:pt x="337" y="649"/>
                  </a:lnTo>
                  <a:lnTo>
                    <a:pt x="345" y="658"/>
                  </a:lnTo>
                  <a:lnTo>
                    <a:pt x="355" y="666"/>
                  </a:lnTo>
                  <a:lnTo>
                    <a:pt x="366" y="674"/>
                  </a:lnTo>
                  <a:lnTo>
                    <a:pt x="377" y="680"/>
                  </a:lnTo>
                  <a:lnTo>
                    <a:pt x="403" y="692"/>
                  </a:lnTo>
                  <a:lnTo>
                    <a:pt x="435" y="700"/>
                  </a:lnTo>
                  <a:lnTo>
                    <a:pt x="467" y="705"/>
                  </a:lnTo>
                  <a:lnTo>
                    <a:pt x="501" y="708"/>
                  </a:lnTo>
                  <a:lnTo>
                    <a:pt x="501" y="708"/>
                  </a:lnTo>
                  <a:lnTo>
                    <a:pt x="536" y="708"/>
                  </a:lnTo>
                  <a:lnTo>
                    <a:pt x="573" y="707"/>
                  </a:lnTo>
                  <a:lnTo>
                    <a:pt x="607" y="702"/>
                  </a:lnTo>
                  <a:lnTo>
                    <a:pt x="642" y="695"/>
                  </a:lnTo>
                  <a:lnTo>
                    <a:pt x="676" y="685"/>
                  </a:lnTo>
                  <a:lnTo>
                    <a:pt x="708" y="676"/>
                  </a:lnTo>
                  <a:lnTo>
                    <a:pt x="737" y="661"/>
                  </a:lnTo>
                  <a:lnTo>
                    <a:pt x="764" y="646"/>
                  </a:lnTo>
                  <a:lnTo>
                    <a:pt x="764" y="646"/>
                  </a:lnTo>
                  <a:lnTo>
                    <a:pt x="809" y="617"/>
                  </a:lnTo>
                  <a:lnTo>
                    <a:pt x="846" y="596"/>
                  </a:lnTo>
                  <a:lnTo>
                    <a:pt x="877" y="578"/>
                  </a:lnTo>
                  <a:lnTo>
                    <a:pt x="907" y="566"/>
                  </a:lnTo>
                  <a:lnTo>
                    <a:pt x="930" y="558"/>
                  </a:lnTo>
                  <a:lnTo>
                    <a:pt x="952" y="553"/>
                  </a:lnTo>
                  <a:lnTo>
                    <a:pt x="973" y="552"/>
                  </a:lnTo>
                  <a:lnTo>
                    <a:pt x="994" y="550"/>
                  </a:lnTo>
                  <a:lnTo>
                    <a:pt x="994" y="550"/>
                  </a:lnTo>
                  <a:lnTo>
                    <a:pt x="1039" y="547"/>
                  </a:lnTo>
                  <a:lnTo>
                    <a:pt x="1087" y="542"/>
                  </a:lnTo>
                  <a:lnTo>
                    <a:pt x="1129" y="532"/>
                  </a:lnTo>
                  <a:lnTo>
                    <a:pt x="1148" y="525"/>
                  </a:lnTo>
                  <a:lnTo>
                    <a:pt x="1166" y="519"/>
                  </a:lnTo>
                  <a:lnTo>
                    <a:pt x="1185" y="512"/>
                  </a:lnTo>
                  <a:lnTo>
                    <a:pt x="1201" y="504"/>
                  </a:lnTo>
                  <a:lnTo>
                    <a:pt x="1214" y="496"/>
                  </a:lnTo>
                  <a:lnTo>
                    <a:pt x="1227" y="486"/>
                  </a:lnTo>
                  <a:lnTo>
                    <a:pt x="1238" y="476"/>
                  </a:lnTo>
                  <a:lnTo>
                    <a:pt x="1246" y="467"/>
                  </a:lnTo>
                  <a:lnTo>
                    <a:pt x="1251" y="455"/>
                  </a:lnTo>
                  <a:lnTo>
                    <a:pt x="1254" y="444"/>
                  </a:lnTo>
                  <a:lnTo>
                    <a:pt x="1254" y="444"/>
                  </a:lnTo>
                  <a:lnTo>
                    <a:pt x="1254" y="426"/>
                  </a:lnTo>
                  <a:lnTo>
                    <a:pt x="1249" y="408"/>
                  </a:lnTo>
                  <a:lnTo>
                    <a:pt x="1238" y="388"/>
                  </a:lnTo>
                  <a:lnTo>
                    <a:pt x="1219" y="369"/>
                  </a:lnTo>
                  <a:lnTo>
                    <a:pt x="1219" y="369"/>
                  </a:lnTo>
                  <a:lnTo>
                    <a:pt x="1158" y="307"/>
                  </a:lnTo>
                  <a:lnTo>
                    <a:pt x="1119" y="263"/>
                  </a:lnTo>
                  <a:lnTo>
                    <a:pt x="1103" y="245"/>
                  </a:lnTo>
                  <a:lnTo>
                    <a:pt x="1095" y="230"/>
                  </a:lnTo>
                  <a:lnTo>
                    <a:pt x="1087" y="215"/>
                  </a:lnTo>
                  <a:lnTo>
                    <a:pt x="1084" y="202"/>
                  </a:lnTo>
                  <a:lnTo>
                    <a:pt x="1084" y="202"/>
                  </a:lnTo>
                  <a:lnTo>
                    <a:pt x="1084" y="196"/>
                  </a:lnTo>
                  <a:lnTo>
                    <a:pt x="1087" y="186"/>
                  </a:lnTo>
                  <a:lnTo>
                    <a:pt x="1092" y="162"/>
                  </a:lnTo>
                  <a:lnTo>
                    <a:pt x="1095" y="134"/>
                  </a:lnTo>
                  <a:lnTo>
                    <a:pt x="1095" y="119"/>
                  </a:lnTo>
                  <a:lnTo>
                    <a:pt x="1092" y="104"/>
                  </a:lnTo>
                  <a:lnTo>
                    <a:pt x="1087" y="88"/>
                  </a:lnTo>
                  <a:lnTo>
                    <a:pt x="1076" y="73"/>
                  </a:lnTo>
                  <a:lnTo>
                    <a:pt x="1060" y="60"/>
                  </a:lnTo>
                  <a:lnTo>
                    <a:pt x="1042" y="46"/>
                  </a:lnTo>
                  <a:lnTo>
                    <a:pt x="1015" y="34"/>
                  </a:lnTo>
                  <a:lnTo>
                    <a:pt x="981" y="23"/>
                  </a:lnTo>
                  <a:lnTo>
                    <a:pt x="941" y="13"/>
                  </a:lnTo>
                  <a:lnTo>
                    <a:pt x="893" y="7"/>
                  </a:lnTo>
                  <a:lnTo>
                    <a:pt x="893" y="7"/>
                  </a:lnTo>
                  <a:lnTo>
                    <a:pt x="862" y="3"/>
                  </a:lnTo>
                  <a:lnTo>
                    <a:pt x="830" y="2"/>
                  </a:lnTo>
                  <a:lnTo>
                    <a:pt x="830" y="2"/>
                  </a:lnTo>
                  <a:close/>
                </a:path>
              </a:pathLst>
            </a:custGeom>
            <a:solidFill>
              <a:srgbClr val="78979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auto">
            <a:xfrm>
              <a:off x="5514975" y="4995863"/>
              <a:ext cx="1970088" cy="1108075"/>
            </a:xfrm>
            <a:custGeom>
              <a:avLst/>
              <a:gdLst>
                <a:gd name="T0" fmla="*/ 793 w 1241"/>
                <a:gd name="T1" fmla="*/ 0 h 698"/>
                <a:gd name="T2" fmla="*/ 671 w 1241"/>
                <a:gd name="T3" fmla="*/ 8 h 698"/>
                <a:gd name="T4" fmla="*/ 575 w 1241"/>
                <a:gd name="T5" fmla="*/ 33 h 698"/>
                <a:gd name="T6" fmla="*/ 525 w 1241"/>
                <a:gd name="T7" fmla="*/ 49 h 698"/>
                <a:gd name="T8" fmla="*/ 374 w 1241"/>
                <a:gd name="T9" fmla="*/ 73 h 698"/>
                <a:gd name="T10" fmla="*/ 284 w 1241"/>
                <a:gd name="T11" fmla="*/ 80 h 698"/>
                <a:gd name="T12" fmla="*/ 223 w 1241"/>
                <a:gd name="T13" fmla="*/ 85 h 698"/>
                <a:gd name="T14" fmla="*/ 157 w 1241"/>
                <a:gd name="T15" fmla="*/ 101 h 698"/>
                <a:gd name="T16" fmla="*/ 90 w 1241"/>
                <a:gd name="T17" fmla="*/ 130 h 698"/>
                <a:gd name="T18" fmla="*/ 37 w 1241"/>
                <a:gd name="T19" fmla="*/ 168 h 698"/>
                <a:gd name="T20" fmla="*/ 5 w 1241"/>
                <a:gd name="T21" fmla="*/ 219 h 698"/>
                <a:gd name="T22" fmla="*/ 0 w 1241"/>
                <a:gd name="T23" fmla="*/ 258 h 698"/>
                <a:gd name="T24" fmla="*/ 32 w 1241"/>
                <a:gd name="T25" fmla="*/ 331 h 698"/>
                <a:gd name="T26" fmla="*/ 77 w 1241"/>
                <a:gd name="T27" fmla="*/ 383 h 698"/>
                <a:gd name="T28" fmla="*/ 149 w 1241"/>
                <a:gd name="T29" fmla="*/ 439 h 698"/>
                <a:gd name="T30" fmla="*/ 252 w 1241"/>
                <a:gd name="T31" fmla="*/ 501 h 698"/>
                <a:gd name="T32" fmla="*/ 294 w 1241"/>
                <a:gd name="T33" fmla="*/ 540 h 698"/>
                <a:gd name="T34" fmla="*/ 316 w 1241"/>
                <a:gd name="T35" fmla="*/ 599 h 698"/>
                <a:gd name="T36" fmla="*/ 321 w 1241"/>
                <a:gd name="T37" fmla="*/ 622 h 698"/>
                <a:gd name="T38" fmla="*/ 339 w 1241"/>
                <a:gd name="T39" fmla="*/ 649 h 698"/>
                <a:gd name="T40" fmla="*/ 371 w 1241"/>
                <a:gd name="T41" fmla="*/ 671 h 698"/>
                <a:gd name="T42" fmla="*/ 459 w 1241"/>
                <a:gd name="T43" fmla="*/ 695 h 698"/>
                <a:gd name="T44" fmla="*/ 528 w 1241"/>
                <a:gd name="T45" fmla="*/ 698 h 698"/>
                <a:gd name="T46" fmla="*/ 634 w 1241"/>
                <a:gd name="T47" fmla="*/ 685 h 698"/>
                <a:gd name="T48" fmla="*/ 726 w 1241"/>
                <a:gd name="T49" fmla="*/ 653 h 698"/>
                <a:gd name="T50" fmla="*/ 798 w 1241"/>
                <a:gd name="T51" fmla="*/ 609 h 698"/>
                <a:gd name="T52" fmla="*/ 893 w 1241"/>
                <a:gd name="T53" fmla="*/ 558 h 698"/>
                <a:gd name="T54" fmla="*/ 960 w 1241"/>
                <a:gd name="T55" fmla="*/ 543 h 698"/>
                <a:gd name="T56" fmla="*/ 1026 w 1241"/>
                <a:gd name="T57" fmla="*/ 540 h 698"/>
                <a:gd name="T58" fmla="*/ 1153 w 1241"/>
                <a:gd name="T59" fmla="*/ 512 h 698"/>
                <a:gd name="T60" fmla="*/ 1198 w 1241"/>
                <a:gd name="T61" fmla="*/ 489 h 698"/>
                <a:gd name="T62" fmla="*/ 1230 w 1241"/>
                <a:gd name="T63" fmla="*/ 460 h 698"/>
                <a:gd name="T64" fmla="*/ 1238 w 1241"/>
                <a:gd name="T65" fmla="*/ 439 h 698"/>
                <a:gd name="T66" fmla="*/ 1222 w 1241"/>
                <a:gd name="T67" fmla="*/ 383 h 698"/>
                <a:gd name="T68" fmla="*/ 1145 w 1241"/>
                <a:gd name="T69" fmla="*/ 302 h 698"/>
                <a:gd name="T70" fmla="*/ 1082 w 1241"/>
                <a:gd name="T71" fmla="*/ 227 h 698"/>
                <a:gd name="T72" fmla="*/ 1071 w 1241"/>
                <a:gd name="T73" fmla="*/ 199 h 698"/>
                <a:gd name="T74" fmla="*/ 1079 w 1241"/>
                <a:gd name="T75" fmla="*/ 160 h 698"/>
                <a:gd name="T76" fmla="*/ 1079 w 1241"/>
                <a:gd name="T77" fmla="*/ 103 h 698"/>
                <a:gd name="T78" fmla="*/ 1047 w 1241"/>
                <a:gd name="T79" fmla="*/ 59 h 698"/>
                <a:gd name="T80" fmla="*/ 970 w 1241"/>
                <a:gd name="T81" fmla="*/ 21 h 698"/>
                <a:gd name="T82" fmla="*/ 880 w 1241"/>
                <a:gd name="T83" fmla="*/ 5 h 698"/>
                <a:gd name="T84" fmla="*/ 822 w 1241"/>
                <a:gd name="T85" fmla="*/ 0 h 6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241" h="698">
                  <a:moveTo>
                    <a:pt x="822" y="0"/>
                  </a:moveTo>
                  <a:lnTo>
                    <a:pt x="822" y="0"/>
                  </a:lnTo>
                  <a:lnTo>
                    <a:pt x="793" y="0"/>
                  </a:lnTo>
                  <a:lnTo>
                    <a:pt x="766" y="0"/>
                  </a:lnTo>
                  <a:lnTo>
                    <a:pt x="713" y="3"/>
                  </a:lnTo>
                  <a:lnTo>
                    <a:pt x="671" y="8"/>
                  </a:lnTo>
                  <a:lnTo>
                    <a:pt x="631" y="16"/>
                  </a:lnTo>
                  <a:lnTo>
                    <a:pt x="602" y="24"/>
                  </a:lnTo>
                  <a:lnTo>
                    <a:pt x="575" y="33"/>
                  </a:lnTo>
                  <a:lnTo>
                    <a:pt x="549" y="44"/>
                  </a:lnTo>
                  <a:lnTo>
                    <a:pt x="549" y="44"/>
                  </a:lnTo>
                  <a:lnTo>
                    <a:pt x="525" y="49"/>
                  </a:lnTo>
                  <a:lnTo>
                    <a:pt x="461" y="62"/>
                  </a:lnTo>
                  <a:lnTo>
                    <a:pt x="419" y="68"/>
                  </a:lnTo>
                  <a:lnTo>
                    <a:pt x="374" y="73"/>
                  </a:lnTo>
                  <a:lnTo>
                    <a:pt x="329" y="78"/>
                  </a:lnTo>
                  <a:lnTo>
                    <a:pt x="284" y="80"/>
                  </a:lnTo>
                  <a:lnTo>
                    <a:pt x="284" y="80"/>
                  </a:lnTo>
                  <a:lnTo>
                    <a:pt x="265" y="80"/>
                  </a:lnTo>
                  <a:lnTo>
                    <a:pt x="244" y="81"/>
                  </a:lnTo>
                  <a:lnTo>
                    <a:pt x="223" y="85"/>
                  </a:lnTo>
                  <a:lnTo>
                    <a:pt x="202" y="90"/>
                  </a:lnTo>
                  <a:lnTo>
                    <a:pt x="178" y="95"/>
                  </a:lnTo>
                  <a:lnTo>
                    <a:pt x="157" y="101"/>
                  </a:lnTo>
                  <a:lnTo>
                    <a:pt x="133" y="109"/>
                  </a:lnTo>
                  <a:lnTo>
                    <a:pt x="111" y="119"/>
                  </a:lnTo>
                  <a:lnTo>
                    <a:pt x="90" y="130"/>
                  </a:lnTo>
                  <a:lnTo>
                    <a:pt x="72" y="142"/>
                  </a:lnTo>
                  <a:lnTo>
                    <a:pt x="53" y="155"/>
                  </a:lnTo>
                  <a:lnTo>
                    <a:pt x="37" y="168"/>
                  </a:lnTo>
                  <a:lnTo>
                    <a:pt x="24" y="184"/>
                  </a:lnTo>
                  <a:lnTo>
                    <a:pt x="13" y="201"/>
                  </a:lnTo>
                  <a:lnTo>
                    <a:pt x="5" y="219"/>
                  </a:lnTo>
                  <a:lnTo>
                    <a:pt x="0" y="236"/>
                  </a:lnTo>
                  <a:lnTo>
                    <a:pt x="0" y="236"/>
                  </a:lnTo>
                  <a:lnTo>
                    <a:pt x="0" y="258"/>
                  </a:lnTo>
                  <a:lnTo>
                    <a:pt x="5" y="281"/>
                  </a:lnTo>
                  <a:lnTo>
                    <a:pt x="16" y="305"/>
                  </a:lnTo>
                  <a:lnTo>
                    <a:pt x="32" y="331"/>
                  </a:lnTo>
                  <a:lnTo>
                    <a:pt x="32" y="331"/>
                  </a:lnTo>
                  <a:lnTo>
                    <a:pt x="56" y="359"/>
                  </a:lnTo>
                  <a:lnTo>
                    <a:pt x="77" y="383"/>
                  </a:lnTo>
                  <a:lnTo>
                    <a:pt x="101" y="405"/>
                  </a:lnTo>
                  <a:lnTo>
                    <a:pt x="125" y="424"/>
                  </a:lnTo>
                  <a:lnTo>
                    <a:pt x="149" y="439"/>
                  </a:lnTo>
                  <a:lnTo>
                    <a:pt x="170" y="453"/>
                  </a:lnTo>
                  <a:lnTo>
                    <a:pt x="215" y="478"/>
                  </a:lnTo>
                  <a:lnTo>
                    <a:pt x="252" y="501"/>
                  </a:lnTo>
                  <a:lnTo>
                    <a:pt x="268" y="512"/>
                  </a:lnTo>
                  <a:lnTo>
                    <a:pt x="284" y="525"/>
                  </a:lnTo>
                  <a:lnTo>
                    <a:pt x="294" y="540"/>
                  </a:lnTo>
                  <a:lnTo>
                    <a:pt x="305" y="556"/>
                  </a:lnTo>
                  <a:lnTo>
                    <a:pt x="310" y="576"/>
                  </a:lnTo>
                  <a:lnTo>
                    <a:pt x="316" y="599"/>
                  </a:lnTo>
                  <a:lnTo>
                    <a:pt x="316" y="599"/>
                  </a:lnTo>
                  <a:lnTo>
                    <a:pt x="318" y="610"/>
                  </a:lnTo>
                  <a:lnTo>
                    <a:pt x="321" y="622"/>
                  </a:lnTo>
                  <a:lnTo>
                    <a:pt x="326" y="631"/>
                  </a:lnTo>
                  <a:lnTo>
                    <a:pt x="331" y="641"/>
                  </a:lnTo>
                  <a:lnTo>
                    <a:pt x="339" y="649"/>
                  </a:lnTo>
                  <a:lnTo>
                    <a:pt x="350" y="657"/>
                  </a:lnTo>
                  <a:lnTo>
                    <a:pt x="361" y="664"/>
                  </a:lnTo>
                  <a:lnTo>
                    <a:pt x="371" y="671"/>
                  </a:lnTo>
                  <a:lnTo>
                    <a:pt x="398" y="682"/>
                  </a:lnTo>
                  <a:lnTo>
                    <a:pt x="427" y="690"/>
                  </a:lnTo>
                  <a:lnTo>
                    <a:pt x="459" y="695"/>
                  </a:lnTo>
                  <a:lnTo>
                    <a:pt x="493" y="698"/>
                  </a:lnTo>
                  <a:lnTo>
                    <a:pt x="493" y="698"/>
                  </a:lnTo>
                  <a:lnTo>
                    <a:pt x="528" y="698"/>
                  </a:lnTo>
                  <a:lnTo>
                    <a:pt x="565" y="697"/>
                  </a:lnTo>
                  <a:lnTo>
                    <a:pt x="599" y="692"/>
                  </a:lnTo>
                  <a:lnTo>
                    <a:pt x="634" y="685"/>
                  </a:lnTo>
                  <a:lnTo>
                    <a:pt x="668" y="677"/>
                  </a:lnTo>
                  <a:lnTo>
                    <a:pt x="697" y="666"/>
                  </a:lnTo>
                  <a:lnTo>
                    <a:pt x="726" y="653"/>
                  </a:lnTo>
                  <a:lnTo>
                    <a:pt x="753" y="638"/>
                  </a:lnTo>
                  <a:lnTo>
                    <a:pt x="753" y="638"/>
                  </a:lnTo>
                  <a:lnTo>
                    <a:pt x="798" y="609"/>
                  </a:lnTo>
                  <a:lnTo>
                    <a:pt x="835" y="587"/>
                  </a:lnTo>
                  <a:lnTo>
                    <a:pt x="867" y="571"/>
                  </a:lnTo>
                  <a:lnTo>
                    <a:pt x="893" y="558"/>
                  </a:lnTo>
                  <a:lnTo>
                    <a:pt x="917" y="551"/>
                  </a:lnTo>
                  <a:lnTo>
                    <a:pt x="941" y="547"/>
                  </a:lnTo>
                  <a:lnTo>
                    <a:pt x="960" y="543"/>
                  </a:lnTo>
                  <a:lnTo>
                    <a:pt x="981" y="543"/>
                  </a:lnTo>
                  <a:lnTo>
                    <a:pt x="981" y="543"/>
                  </a:lnTo>
                  <a:lnTo>
                    <a:pt x="1026" y="540"/>
                  </a:lnTo>
                  <a:lnTo>
                    <a:pt x="1071" y="533"/>
                  </a:lnTo>
                  <a:lnTo>
                    <a:pt x="1113" y="525"/>
                  </a:lnTo>
                  <a:lnTo>
                    <a:pt x="1153" y="512"/>
                  </a:lnTo>
                  <a:lnTo>
                    <a:pt x="1169" y="506"/>
                  </a:lnTo>
                  <a:lnTo>
                    <a:pt x="1185" y="498"/>
                  </a:lnTo>
                  <a:lnTo>
                    <a:pt x="1198" y="489"/>
                  </a:lnTo>
                  <a:lnTo>
                    <a:pt x="1211" y="480"/>
                  </a:lnTo>
                  <a:lnTo>
                    <a:pt x="1222" y="471"/>
                  </a:lnTo>
                  <a:lnTo>
                    <a:pt x="1230" y="460"/>
                  </a:lnTo>
                  <a:lnTo>
                    <a:pt x="1235" y="450"/>
                  </a:lnTo>
                  <a:lnTo>
                    <a:pt x="1238" y="439"/>
                  </a:lnTo>
                  <a:lnTo>
                    <a:pt x="1238" y="439"/>
                  </a:lnTo>
                  <a:lnTo>
                    <a:pt x="1241" y="421"/>
                  </a:lnTo>
                  <a:lnTo>
                    <a:pt x="1235" y="403"/>
                  </a:lnTo>
                  <a:lnTo>
                    <a:pt x="1222" y="383"/>
                  </a:lnTo>
                  <a:lnTo>
                    <a:pt x="1206" y="364"/>
                  </a:lnTo>
                  <a:lnTo>
                    <a:pt x="1206" y="364"/>
                  </a:lnTo>
                  <a:lnTo>
                    <a:pt x="1145" y="302"/>
                  </a:lnTo>
                  <a:lnTo>
                    <a:pt x="1103" y="259"/>
                  </a:lnTo>
                  <a:lnTo>
                    <a:pt x="1089" y="241"/>
                  </a:lnTo>
                  <a:lnTo>
                    <a:pt x="1082" y="227"/>
                  </a:lnTo>
                  <a:lnTo>
                    <a:pt x="1074" y="212"/>
                  </a:lnTo>
                  <a:lnTo>
                    <a:pt x="1071" y="199"/>
                  </a:lnTo>
                  <a:lnTo>
                    <a:pt x="1071" y="199"/>
                  </a:lnTo>
                  <a:lnTo>
                    <a:pt x="1071" y="192"/>
                  </a:lnTo>
                  <a:lnTo>
                    <a:pt x="1074" y="183"/>
                  </a:lnTo>
                  <a:lnTo>
                    <a:pt x="1079" y="160"/>
                  </a:lnTo>
                  <a:lnTo>
                    <a:pt x="1082" y="132"/>
                  </a:lnTo>
                  <a:lnTo>
                    <a:pt x="1082" y="117"/>
                  </a:lnTo>
                  <a:lnTo>
                    <a:pt x="1079" y="103"/>
                  </a:lnTo>
                  <a:lnTo>
                    <a:pt x="1074" y="86"/>
                  </a:lnTo>
                  <a:lnTo>
                    <a:pt x="1063" y="72"/>
                  </a:lnTo>
                  <a:lnTo>
                    <a:pt x="1047" y="59"/>
                  </a:lnTo>
                  <a:lnTo>
                    <a:pt x="1029" y="46"/>
                  </a:lnTo>
                  <a:lnTo>
                    <a:pt x="1002" y="33"/>
                  </a:lnTo>
                  <a:lnTo>
                    <a:pt x="970" y="21"/>
                  </a:lnTo>
                  <a:lnTo>
                    <a:pt x="930" y="13"/>
                  </a:lnTo>
                  <a:lnTo>
                    <a:pt x="880" y="5"/>
                  </a:lnTo>
                  <a:lnTo>
                    <a:pt x="880" y="5"/>
                  </a:lnTo>
                  <a:lnTo>
                    <a:pt x="851" y="3"/>
                  </a:lnTo>
                  <a:lnTo>
                    <a:pt x="822" y="0"/>
                  </a:lnTo>
                  <a:lnTo>
                    <a:pt x="822" y="0"/>
                  </a:lnTo>
                  <a:close/>
                </a:path>
              </a:pathLst>
            </a:custGeom>
            <a:solidFill>
              <a:srgbClr val="7192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auto">
            <a:xfrm>
              <a:off x="5527675" y="5000626"/>
              <a:ext cx="1944688" cy="1098550"/>
            </a:xfrm>
            <a:custGeom>
              <a:avLst/>
              <a:gdLst>
                <a:gd name="T0" fmla="*/ 785 w 1225"/>
                <a:gd name="T1" fmla="*/ 0 h 692"/>
                <a:gd name="T2" fmla="*/ 663 w 1225"/>
                <a:gd name="T3" fmla="*/ 10 h 692"/>
                <a:gd name="T4" fmla="*/ 570 w 1225"/>
                <a:gd name="T5" fmla="*/ 33 h 692"/>
                <a:gd name="T6" fmla="*/ 517 w 1225"/>
                <a:gd name="T7" fmla="*/ 49 h 692"/>
                <a:gd name="T8" fmla="*/ 369 w 1225"/>
                <a:gd name="T9" fmla="*/ 74 h 692"/>
                <a:gd name="T10" fmla="*/ 278 w 1225"/>
                <a:gd name="T11" fmla="*/ 80 h 692"/>
                <a:gd name="T12" fmla="*/ 220 w 1225"/>
                <a:gd name="T13" fmla="*/ 85 h 692"/>
                <a:gd name="T14" fmla="*/ 154 w 1225"/>
                <a:gd name="T15" fmla="*/ 101 h 692"/>
                <a:gd name="T16" fmla="*/ 88 w 1225"/>
                <a:gd name="T17" fmla="*/ 129 h 692"/>
                <a:gd name="T18" fmla="*/ 37 w 1225"/>
                <a:gd name="T19" fmla="*/ 168 h 692"/>
                <a:gd name="T20" fmla="*/ 5 w 1225"/>
                <a:gd name="T21" fmla="*/ 216 h 692"/>
                <a:gd name="T22" fmla="*/ 0 w 1225"/>
                <a:gd name="T23" fmla="*/ 256 h 692"/>
                <a:gd name="T24" fmla="*/ 32 w 1225"/>
                <a:gd name="T25" fmla="*/ 328 h 692"/>
                <a:gd name="T26" fmla="*/ 77 w 1225"/>
                <a:gd name="T27" fmla="*/ 380 h 692"/>
                <a:gd name="T28" fmla="*/ 146 w 1225"/>
                <a:gd name="T29" fmla="*/ 436 h 692"/>
                <a:gd name="T30" fmla="*/ 249 w 1225"/>
                <a:gd name="T31" fmla="*/ 496 h 692"/>
                <a:gd name="T32" fmla="*/ 292 w 1225"/>
                <a:gd name="T33" fmla="*/ 535 h 692"/>
                <a:gd name="T34" fmla="*/ 310 w 1225"/>
                <a:gd name="T35" fmla="*/ 592 h 692"/>
                <a:gd name="T36" fmla="*/ 315 w 1225"/>
                <a:gd name="T37" fmla="*/ 615 h 692"/>
                <a:gd name="T38" fmla="*/ 334 w 1225"/>
                <a:gd name="T39" fmla="*/ 643 h 692"/>
                <a:gd name="T40" fmla="*/ 366 w 1225"/>
                <a:gd name="T41" fmla="*/ 664 h 692"/>
                <a:gd name="T42" fmla="*/ 451 w 1225"/>
                <a:gd name="T43" fmla="*/ 689 h 692"/>
                <a:gd name="T44" fmla="*/ 520 w 1225"/>
                <a:gd name="T45" fmla="*/ 692 h 692"/>
                <a:gd name="T46" fmla="*/ 626 w 1225"/>
                <a:gd name="T47" fmla="*/ 679 h 692"/>
                <a:gd name="T48" fmla="*/ 718 w 1225"/>
                <a:gd name="T49" fmla="*/ 646 h 692"/>
                <a:gd name="T50" fmla="*/ 787 w 1225"/>
                <a:gd name="T51" fmla="*/ 604 h 692"/>
                <a:gd name="T52" fmla="*/ 883 w 1225"/>
                <a:gd name="T53" fmla="*/ 553 h 692"/>
                <a:gd name="T54" fmla="*/ 949 w 1225"/>
                <a:gd name="T55" fmla="*/ 539 h 692"/>
                <a:gd name="T56" fmla="*/ 1015 w 1225"/>
                <a:gd name="T57" fmla="*/ 535 h 692"/>
                <a:gd name="T58" fmla="*/ 1137 w 1225"/>
                <a:gd name="T59" fmla="*/ 508 h 692"/>
                <a:gd name="T60" fmla="*/ 1182 w 1225"/>
                <a:gd name="T61" fmla="*/ 485 h 692"/>
                <a:gd name="T62" fmla="*/ 1214 w 1225"/>
                <a:gd name="T63" fmla="*/ 457 h 692"/>
                <a:gd name="T64" fmla="*/ 1225 w 1225"/>
                <a:gd name="T65" fmla="*/ 434 h 692"/>
                <a:gd name="T66" fmla="*/ 1209 w 1225"/>
                <a:gd name="T67" fmla="*/ 380 h 692"/>
                <a:gd name="T68" fmla="*/ 1129 w 1225"/>
                <a:gd name="T69" fmla="*/ 300 h 692"/>
                <a:gd name="T70" fmla="*/ 1068 w 1225"/>
                <a:gd name="T71" fmla="*/ 225 h 692"/>
                <a:gd name="T72" fmla="*/ 1058 w 1225"/>
                <a:gd name="T73" fmla="*/ 198 h 692"/>
                <a:gd name="T74" fmla="*/ 1066 w 1225"/>
                <a:gd name="T75" fmla="*/ 158 h 692"/>
                <a:gd name="T76" fmla="*/ 1066 w 1225"/>
                <a:gd name="T77" fmla="*/ 101 h 692"/>
                <a:gd name="T78" fmla="*/ 1034 w 1225"/>
                <a:gd name="T79" fmla="*/ 59 h 692"/>
                <a:gd name="T80" fmla="*/ 957 w 1225"/>
                <a:gd name="T81" fmla="*/ 23 h 692"/>
                <a:gd name="T82" fmla="*/ 869 w 1225"/>
                <a:gd name="T83" fmla="*/ 7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225" h="692">
                  <a:moveTo>
                    <a:pt x="816" y="2"/>
                  </a:moveTo>
                  <a:lnTo>
                    <a:pt x="816" y="2"/>
                  </a:lnTo>
                  <a:lnTo>
                    <a:pt x="785" y="0"/>
                  </a:lnTo>
                  <a:lnTo>
                    <a:pt x="758" y="0"/>
                  </a:lnTo>
                  <a:lnTo>
                    <a:pt x="708" y="3"/>
                  </a:lnTo>
                  <a:lnTo>
                    <a:pt x="663" y="10"/>
                  </a:lnTo>
                  <a:lnTo>
                    <a:pt x="623" y="16"/>
                  </a:lnTo>
                  <a:lnTo>
                    <a:pt x="594" y="25"/>
                  </a:lnTo>
                  <a:lnTo>
                    <a:pt x="570" y="33"/>
                  </a:lnTo>
                  <a:lnTo>
                    <a:pt x="541" y="44"/>
                  </a:lnTo>
                  <a:lnTo>
                    <a:pt x="541" y="44"/>
                  </a:lnTo>
                  <a:lnTo>
                    <a:pt x="517" y="49"/>
                  </a:lnTo>
                  <a:lnTo>
                    <a:pt x="453" y="62"/>
                  </a:lnTo>
                  <a:lnTo>
                    <a:pt x="414" y="69"/>
                  </a:lnTo>
                  <a:lnTo>
                    <a:pt x="369" y="74"/>
                  </a:lnTo>
                  <a:lnTo>
                    <a:pt x="323" y="78"/>
                  </a:lnTo>
                  <a:lnTo>
                    <a:pt x="278" y="80"/>
                  </a:lnTo>
                  <a:lnTo>
                    <a:pt x="278" y="80"/>
                  </a:lnTo>
                  <a:lnTo>
                    <a:pt x="260" y="80"/>
                  </a:lnTo>
                  <a:lnTo>
                    <a:pt x="241" y="82"/>
                  </a:lnTo>
                  <a:lnTo>
                    <a:pt x="220" y="85"/>
                  </a:lnTo>
                  <a:lnTo>
                    <a:pt x="199" y="90"/>
                  </a:lnTo>
                  <a:lnTo>
                    <a:pt x="175" y="95"/>
                  </a:lnTo>
                  <a:lnTo>
                    <a:pt x="154" y="101"/>
                  </a:lnTo>
                  <a:lnTo>
                    <a:pt x="130" y="109"/>
                  </a:lnTo>
                  <a:lnTo>
                    <a:pt x="109" y="119"/>
                  </a:lnTo>
                  <a:lnTo>
                    <a:pt x="88" y="129"/>
                  </a:lnTo>
                  <a:lnTo>
                    <a:pt x="69" y="140"/>
                  </a:lnTo>
                  <a:lnTo>
                    <a:pt x="50" y="154"/>
                  </a:lnTo>
                  <a:lnTo>
                    <a:pt x="37" y="168"/>
                  </a:lnTo>
                  <a:lnTo>
                    <a:pt x="24" y="183"/>
                  </a:lnTo>
                  <a:lnTo>
                    <a:pt x="13" y="199"/>
                  </a:lnTo>
                  <a:lnTo>
                    <a:pt x="5" y="216"/>
                  </a:lnTo>
                  <a:lnTo>
                    <a:pt x="0" y="235"/>
                  </a:lnTo>
                  <a:lnTo>
                    <a:pt x="0" y="235"/>
                  </a:lnTo>
                  <a:lnTo>
                    <a:pt x="0" y="256"/>
                  </a:lnTo>
                  <a:lnTo>
                    <a:pt x="5" y="279"/>
                  </a:lnTo>
                  <a:lnTo>
                    <a:pt x="16" y="302"/>
                  </a:lnTo>
                  <a:lnTo>
                    <a:pt x="32" y="328"/>
                  </a:lnTo>
                  <a:lnTo>
                    <a:pt x="32" y="328"/>
                  </a:lnTo>
                  <a:lnTo>
                    <a:pt x="53" y="356"/>
                  </a:lnTo>
                  <a:lnTo>
                    <a:pt x="77" y="380"/>
                  </a:lnTo>
                  <a:lnTo>
                    <a:pt x="101" y="402"/>
                  </a:lnTo>
                  <a:lnTo>
                    <a:pt x="122" y="419"/>
                  </a:lnTo>
                  <a:lnTo>
                    <a:pt x="146" y="436"/>
                  </a:lnTo>
                  <a:lnTo>
                    <a:pt x="167" y="449"/>
                  </a:lnTo>
                  <a:lnTo>
                    <a:pt x="209" y="473"/>
                  </a:lnTo>
                  <a:lnTo>
                    <a:pt x="249" y="496"/>
                  </a:lnTo>
                  <a:lnTo>
                    <a:pt x="265" y="508"/>
                  </a:lnTo>
                  <a:lnTo>
                    <a:pt x="278" y="521"/>
                  </a:lnTo>
                  <a:lnTo>
                    <a:pt x="292" y="535"/>
                  </a:lnTo>
                  <a:lnTo>
                    <a:pt x="300" y="552"/>
                  </a:lnTo>
                  <a:lnTo>
                    <a:pt x="308" y="571"/>
                  </a:lnTo>
                  <a:lnTo>
                    <a:pt x="310" y="592"/>
                  </a:lnTo>
                  <a:lnTo>
                    <a:pt x="310" y="592"/>
                  </a:lnTo>
                  <a:lnTo>
                    <a:pt x="313" y="604"/>
                  </a:lnTo>
                  <a:lnTo>
                    <a:pt x="315" y="615"/>
                  </a:lnTo>
                  <a:lnTo>
                    <a:pt x="321" y="625"/>
                  </a:lnTo>
                  <a:lnTo>
                    <a:pt x="329" y="635"/>
                  </a:lnTo>
                  <a:lnTo>
                    <a:pt x="334" y="643"/>
                  </a:lnTo>
                  <a:lnTo>
                    <a:pt x="345" y="651"/>
                  </a:lnTo>
                  <a:lnTo>
                    <a:pt x="355" y="658"/>
                  </a:lnTo>
                  <a:lnTo>
                    <a:pt x="366" y="664"/>
                  </a:lnTo>
                  <a:lnTo>
                    <a:pt x="392" y="676"/>
                  </a:lnTo>
                  <a:lnTo>
                    <a:pt x="422" y="682"/>
                  </a:lnTo>
                  <a:lnTo>
                    <a:pt x="451" y="689"/>
                  </a:lnTo>
                  <a:lnTo>
                    <a:pt x="485" y="692"/>
                  </a:lnTo>
                  <a:lnTo>
                    <a:pt x="485" y="692"/>
                  </a:lnTo>
                  <a:lnTo>
                    <a:pt x="520" y="692"/>
                  </a:lnTo>
                  <a:lnTo>
                    <a:pt x="554" y="690"/>
                  </a:lnTo>
                  <a:lnTo>
                    <a:pt x="591" y="685"/>
                  </a:lnTo>
                  <a:lnTo>
                    <a:pt x="626" y="679"/>
                  </a:lnTo>
                  <a:lnTo>
                    <a:pt x="657" y="671"/>
                  </a:lnTo>
                  <a:lnTo>
                    <a:pt x="689" y="659"/>
                  </a:lnTo>
                  <a:lnTo>
                    <a:pt x="718" y="646"/>
                  </a:lnTo>
                  <a:lnTo>
                    <a:pt x="742" y="632"/>
                  </a:lnTo>
                  <a:lnTo>
                    <a:pt x="742" y="632"/>
                  </a:lnTo>
                  <a:lnTo>
                    <a:pt x="787" y="604"/>
                  </a:lnTo>
                  <a:lnTo>
                    <a:pt x="824" y="581"/>
                  </a:lnTo>
                  <a:lnTo>
                    <a:pt x="856" y="565"/>
                  </a:lnTo>
                  <a:lnTo>
                    <a:pt x="883" y="553"/>
                  </a:lnTo>
                  <a:lnTo>
                    <a:pt x="907" y="545"/>
                  </a:lnTo>
                  <a:lnTo>
                    <a:pt x="928" y="540"/>
                  </a:lnTo>
                  <a:lnTo>
                    <a:pt x="949" y="539"/>
                  </a:lnTo>
                  <a:lnTo>
                    <a:pt x="967" y="537"/>
                  </a:lnTo>
                  <a:lnTo>
                    <a:pt x="967" y="537"/>
                  </a:lnTo>
                  <a:lnTo>
                    <a:pt x="1015" y="535"/>
                  </a:lnTo>
                  <a:lnTo>
                    <a:pt x="1058" y="529"/>
                  </a:lnTo>
                  <a:lnTo>
                    <a:pt x="1100" y="521"/>
                  </a:lnTo>
                  <a:lnTo>
                    <a:pt x="1137" y="508"/>
                  </a:lnTo>
                  <a:lnTo>
                    <a:pt x="1153" y="501"/>
                  </a:lnTo>
                  <a:lnTo>
                    <a:pt x="1169" y="493"/>
                  </a:lnTo>
                  <a:lnTo>
                    <a:pt x="1182" y="485"/>
                  </a:lnTo>
                  <a:lnTo>
                    <a:pt x="1195" y="477"/>
                  </a:lnTo>
                  <a:lnTo>
                    <a:pt x="1206" y="467"/>
                  </a:lnTo>
                  <a:lnTo>
                    <a:pt x="1214" y="457"/>
                  </a:lnTo>
                  <a:lnTo>
                    <a:pt x="1219" y="446"/>
                  </a:lnTo>
                  <a:lnTo>
                    <a:pt x="1225" y="434"/>
                  </a:lnTo>
                  <a:lnTo>
                    <a:pt x="1225" y="434"/>
                  </a:lnTo>
                  <a:lnTo>
                    <a:pt x="1225" y="418"/>
                  </a:lnTo>
                  <a:lnTo>
                    <a:pt x="1219" y="400"/>
                  </a:lnTo>
                  <a:lnTo>
                    <a:pt x="1209" y="380"/>
                  </a:lnTo>
                  <a:lnTo>
                    <a:pt x="1190" y="359"/>
                  </a:lnTo>
                  <a:lnTo>
                    <a:pt x="1190" y="359"/>
                  </a:lnTo>
                  <a:lnTo>
                    <a:pt x="1129" y="300"/>
                  </a:lnTo>
                  <a:lnTo>
                    <a:pt x="1089" y="256"/>
                  </a:lnTo>
                  <a:lnTo>
                    <a:pt x="1076" y="240"/>
                  </a:lnTo>
                  <a:lnTo>
                    <a:pt x="1068" y="225"/>
                  </a:lnTo>
                  <a:lnTo>
                    <a:pt x="1060" y="211"/>
                  </a:lnTo>
                  <a:lnTo>
                    <a:pt x="1058" y="198"/>
                  </a:lnTo>
                  <a:lnTo>
                    <a:pt x="1058" y="198"/>
                  </a:lnTo>
                  <a:lnTo>
                    <a:pt x="1058" y="191"/>
                  </a:lnTo>
                  <a:lnTo>
                    <a:pt x="1060" y="181"/>
                  </a:lnTo>
                  <a:lnTo>
                    <a:pt x="1066" y="158"/>
                  </a:lnTo>
                  <a:lnTo>
                    <a:pt x="1068" y="131"/>
                  </a:lnTo>
                  <a:lnTo>
                    <a:pt x="1068" y="116"/>
                  </a:lnTo>
                  <a:lnTo>
                    <a:pt x="1066" y="101"/>
                  </a:lnTo>
                  <a:lnTo>
                    <a:pt x="1060" y="87"/>
                  </a:lnTo>
                  <a:lnTo>
                    <a:pt x="1050" y="72"/>
                  </a:lnTo>
                  <a:lnTo>
                    <a:pt x="1034" y="59"/>
                  </a:lnTo>
                  <a:lnTo>
                    <a:pt x="1015" y="46"/>
                  </a:lnTo>
                  <a:lnTo>
                    <a:pt x="989" y="33"/>
                  </a:lnTo>
                  <a:lnTo>
                    <a:pt x="957" y="23"/>
                  </a:lnTo>
                  <a:lnTo>
                    <a:pt x="917" y="13"/>
                  </a:lnTo>
                  <a:lnTo>
                    <a:pt x="869" y="7"/>
                  </a:lnTo>
                  <a:lnTo>
                    <a:pt x="869" y="7"/>
                  </a:lnTo>
                  <a:lnTo>
                    <a:pt x="816" y="2"/>
                  </a:lnTo>
                  <a:lnTo>
                    <a:pt x="816" y="2"/>
                  </a:lnTo>
                  <a:close/>
                </a:path>
              </a:pathLst>
            </a:custGeom>
            <a:solidFill>
              <a:srgbClr val="6B8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auto">
            <a:xfrm>
              <a:off x="5540375" y="5008563"/>
              <a:ext cx="1919288" cy="1082675"/>
            </a:xfrm>
            <a:custGeom>
              <a:avLst/>
              <a:gdLst>
                <a:gd name="T0" fmla="*/ 808 w 1209"/>
                <a:gd name="T1" fmla="*/ 2 h 682"/>
                <a:gd name="T2" fmla="*/ 750 w 1209"/>
                <a:gd name="T3" fmla="*/ 0 h 682"/>
                <a:gd name="T4" fmla="*/ 655 w 1209"/>
                <a:gd name="T5" fmla="*/ 8 h 682"/>
                <a:gd name="T6" fmla="*/ 586 w 1209"/>
                <a:gd name="T7" fmla="*/ 23 h 682"/>
                <a:gd name="T8" fmla="*/ 535 w 1209"/>
                <a:gd name="T9" fmla="*/ 42 h 682"/>
                <a:gd name="T10" fmla="*/ 509 w 1209"/>
                <a:gd name="T11" fmla="*/ 47 h 682"/>
                <a:gd name="T12" fmla="*/ 408 w 1209"/>
                <a:gd name="T13" fmla="*/ 67 h 682"/>
                <a:gd name="T14" fmla="*/ 321 w 1209"/>
                <a:gd name="T15" fmla="*/ 77 h 682"/>
                <a:gd name="T16" fmla="*/ 276 w 1209"/>
                <a:gd name="T17" fmla="*/ 78 h 682"/>
                <a:gd name="T18" fmla="*/ 239 w 1209"/>
                <a:gd name="T19" fmla="*/ 80 h 682"/>
                <a:gd name="T20" fmla="*/ 196 w 1209"/>
                <a:gd name="T21" fmla="*/ 88 h 682"/>
                <a:gd name="T22" fmla="*/ 151 w 1209"/>
                <a:gd name="T23" fmla="*/ 100 h 682"/>
                <a:gd name="T24" fmla="*/ 109 w 1209"/>
                <a:gd name="T25" fmla="*/ 116 h 682"/>
                <a:gd name="T26" fmla="*/ 69 w 1209"/>
                <a:gd name="T27" fmla="*/ 139 h 682"/>
                <a:gd name="T28" fmla="*/ 35 w 1209"/>
                <a:gd name="T29" fmla="*/ 165 h 682"/>
                <a:gd name="T30" fmla="*/ 11 w 1209"/>
                <a:gd name="T31" fmla="*/ 196 h 682"/>
                <a:gd name="T32" fmla="*/ 0 w 1209"/>
                <a:gd name="T33" fmla="*/ 230 h 682"/>
                <a:gd name="T34" fmla="*/ 0 w 1209"/>
                <a:gd name="T35" fmla="*/ 251 h 682"/>
                <a:gd name="T36" fmla="*/ 13 w 1209"/>
                <a:gd name="T37" fmla="*/ 299 h 682"/>
                <a:gd name="T38" fmla="*/ 29 w 1209"/>
                <a:gd name="T39" fmla="*/ 323 h 682"/>
                <a:gd name="T40" fmla="*/ 74 w 1209"/>
                <a:gd name="T41" fmla="*/ 375 h 682"/>
                <a:gd name="T42" fmla="*/ 122 w 1209"/>
                <a:gd name="T43" fmla="*/ 414 h 682"/>
                <a:gd name="T44" fmla="*/ 164 w 1209"/>
                <a:gd name="T45" fmla="*/ 444 h 682"/>
                <a:gd name="T46" fmla="*/ 244 w 1209"/>
                <a:gd name="T47" fmla="*/ 490 h 682"/>
                <a:gd name="T48" fmla="*/ 276 w 1209"/>
                <a:gd name="T49" fmla="*/ 514 h 682"/>
                <a:gd name="T50" fmla="*/ 297 w 1209"/>
                <a:gd name="T51" fmla="*/ 543 h 682"/>
                <a:gd name="T52" fmla="*/ 307 w 1209"/>
                <a:gd name="T53" fmla="*/ 584 h 682"/>
                <a:gd name="T54" fmla="*/ 307 w 1209"/>
                <a:gd name="T55" fmla="*/ 596 h 682"/>
                <a:gd name="T56" fmla="*/ 315 w 1209"/>
                <a:gd name="T57" fmla="*/ 617 h 682"/>
                <a:gd name="T58" fmla="*/ 331 w 1209"/>
                <a:gd name="T59" fmla="*/ 633 h 682"/>
                <a:gd name="T60" fmla="*/ 361 w 1209"/>
                <a:gd name="T61" fmla="*/ 654 h 682"/>
                <a:gd name="T62" fmla="*/ 414 w 1209"/>
                <a:gd name="T63" fmla="*/ 674 h 682"/>
                <a:gd name="T64" fmla="*/ 477 w 1209"/>
                <a:gd name="T65" fmla="*/ 682 h 682"/>
                <a:gd name="T66" fmla="*/ 512 w 1209"/>
                <a:gd name="T67" fmla="*/ 682 h 682"/>
                <a:gd name="T68" fmla="*/ 580 w 1209"/>
                <a:gd name="T69" fmla="*/ 677 h 682"/>
                <a:gd name="T70" fmla="*/ 649 w 1209"/>
                <a:gd name="T71" fmla="*/ 661 h 682"/>
                <a:gd name="T72" fmla="*/ 708 w 1209"/>
                <a:gd name="T73" fmla="*/ 638 h 682"/>
                <a:gd name="T74" fmla="*/ 734 w 1209"/>
                <a:gd name="T75" fmla="*/ 623 h 682"/>
                <a:gd name="T76" fmla="*/ 814 w 1209"/>
                <a:gd name="T77" fmla="*/ 573 h 682"/>
                <a:gd name="T78" fmla="*/ 872 w 1209"/>
                <a:gd name="T79" fmla="*/ 545 h 682"/>
                <a:gd name="T80" fmla="*/ 917 w 1209"/>
                <a:gd name="T81" fmla="*/ 534 h 682"/>
                <a:gd name="T82" fmla="*/ 957 w 1209"/>
                <a:gd name="T83" fmla="*/ 530 h 682"/>
                <a:gd name="T84" fmla="*/ 1002 w 1209"/>
                <a:gd name="T85" fmla="*/ 527 h 682"/>
                <a:gd name="T86" fmla="*/ 1084 w 1209"/>
                <a:gd name="T87" fmla="*/ 512 h 682"/>
                <a:gd name="T88" fmla="*/ 1140 w 1209"/>
                <a:gd name="T89" fmla="*/ 494 h 682"/>
                <a:gd name="T90" fmla="*/ 1169 w 1209"/>
                <a:gd name="T91" fmla="*/ 480 h 682"/>
                <a:gd name="T92" fmla="*/ 1190 w 1209"/>
                <a:gd name="T93" fmla="*/ 460 h 682"/>
                <a:gd name="T94" fmla="*/ 1203 w 1209"/>
                <a:gd name="T95" fmla="*/ 441 h 682"/>
                <a:gd name="T96" fmla="*/ 1209 w 1209"/>
                <a:gd name="T97" fmla="*/ 429 h 682"/>
                <a:gd name="T98" fmla="*/ 1203 w 1209"/>
                <a:gd name="T99" fmla="*/ 395 h 682"/>
                <a:gd name="T100" fmla="*/ 1174 w 1209"/>
                <a:gd name="T101" fmla="*/ 354 h 682"/>
                <a:gd name="T102" fmla="*/ 1116 w 1209"/>
                <a:gd name="T103" fmla="*/ 295 h 682"/>
                <a:gd name="T104" fmla="*/ 1063 w 1209"/>
                <a:gd name="T105" fmla="*/ 237 h 682"/>
                <a:gd name="T106" fmla="*/ 1047 w 1209"/>
                <a:gd name="T107" fmla="*/ 207 h 682"/>
                <a:gd name="T108" fmla="*/ 1044 w 1209"/>
                <a:gd name="T109" fmla="*/ 196 h 682"/>
                <a:gd name="T110" fmla="*/ 1047 w 1209"/>
                <a:gd name="T111" fmla="*/ 178 h 682"/>
                <a:gd name="T112" fmla="*/ 1055 w 1209"/>
                <a:gd name="T113" fmla="*/ 129 h 682"/>
                <a:gd name="T114" fmla="*/ 1052 w 1209"/>
                <a:gd name="T115" fmla="*/ 100 h 682"/>
                <a:gd name="T116" fmla="*/ 1036 w 1209"/>
                <a:gd name="T117" fmla="*/ 70 h 682"/>
                <a:gd name="T118" fmla="*/ 1002 w 1209"/>
                <a:gd name="T119" fmla="*/ 44 h 682"/>
                <a:gd name="T120" fmla="*/ 946 w 1209"/>
                <a:gd name="T121" fmla="*/ 21 h 682"/>
                <a:gd name="T122" fmla="*/ 859 w 1209"/>
                <a:gd name="T123" fmla="*/ 5 h 682"/>
                <a:gd name="T124" fmla="*/ 808 w 1209"/>
                <a:gd name="T125" fmla="*/ 2 h 6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209" h="682">
                  <a:moveTo>
                    <a:pt x="808" y="2"/>
                  </a:moveTo>
                  <a:lnTo>
                    <a:pt x="808" y="2"/>
                  </a:lnTo>
                  <a:lnTo>
                    <a:pt x="777" y="0"/>
                  </a:lnTo>
                  <a:lnTo>
                    <a:pt x="750" y="0"/>
                  </a:lnTo>
                  <a:lnTo>
                    <a:pt x="700" y="3"/>
                  </a:lnTo>
                  <a:lnTo>
                    <a:pt x="655" y="8"/>
                  </a:lnTo>
                  <a:lnTo>
                    <a:pt x="618" y="15"/>
                  </a:lnTo>
                  <a:lnTo>
                    <a:pt x="586" y="23"/>
                  </a:lnTo>
                  <a:lnTo>
                    <a:pt x="562" y="31"/>
                  </a:lnTo>
                  <a:lnTo>
                    <a:pt x="535" y="42"/>
                  </a:lnTo>
                  <a:lnTo>
                    <a:pt x="535" y="42"/>
                  </a:lnTo>
                  <a:lnTo>
                    <a:pt x="509" y="47"/>
                  </a:lnTo>
                  <a:lnTo>
                    <a:pt x="448" y="60"/>
                  </a:lnTo>
                  <a:lnTo>
                    <a:pt x="408" y="67"/>
                  </a:lnTo>
                  <a:lnTo>
                    <a:pt x="366" y="72"/>
                  </a:lnTo>
                  <a:lnTo>
                    <a:pt x="321" y="77"/>
                  </a:lnTo>
                  <a:lnTo>
                    <a:pt x="276" y="78"/>
                  </a:lnTo>
                  <a:lnTo>
                    <a:pt x="276" y="78"/>
                  </a:lnTo>
                  <a:lnTo>
                    <a:pt x="257" y="78"/>
                  </a:lnTo>
                  <a:lnTo>
                    <a:pt x="239" y="80"/>
                  </a:lnTo>
                  <a:lnTo>
                    <a:pt x="217" y="83"/>
                  </a:lnTo>
                  <a:lnTo>
                    <a:pt x="196" y="88"/>
                  </a:lnTo>
                  <a:lnTo>
                    <a:pt x="172" y="93"/>
                  </a:lnTo>
                  <a:lnTo>
                    <a:pt x="151" y="100"/>
                  </a:lnTo>
                  <a:lnTo>
                    <a:pt x="130" y="108"/>
                  </a:lnTo>
                  <a:lnTo>
                    <a:pt x="109" y="116"/>
                  </a:lnTo>
                  <a:lnTo>
                    <a:pt x="88" y="127"/>
                  </a:lnTo>
                  <a:lnTo>
                    <a:pt x="69" y="139"/>
                  </a:lnTo>
                  <a:lnTo>
                    <a:pt x="50" y="150"/>
                  </a:lnTo>
                  <a:lnTo>
                    <a:pt x="35" y="165"/>
                  </a:lnTo>
                  <a:lnTo>
                    <a:pt x="21" y="180"/>
                  </a:lnTo>
                  <a:lnTo>
                    <a:pt x="11" y="196"/>
                  </a:lnTo>
                  <a:lnTo>
                    <a:pt x="3" y="212"/>
                  </a:lnTo>
                  <a:lnTo>
                    <a:pt x="0" y="230"/>
                  </a:lnTo>
                  <a:lnTo>
                    <a:pt x="0" y="230"/>
                  </a:lnTo>
                  <a:lnTo>
                    <a:pt x="0" y="251"/>
                  </a:lnTo>
                  <a:lnTo>
                    <a:pt x="5" y="274"/>
                  </a:lnTo>
                  <a:lnTo>
                    <a:pt x="13" y="299"/>
                  </a:lnTo>
                  <a:lnTo>
                    <a:pt x="29" y="323"/>
                  </a:lnTo>
                  <a:lnTo>
                    <a:pt x="29" y="323"/>
                  </a:lnTo>
                  <a:lnTo>
                    <a:pt x="53" y="351"/>
                  </a:lnTo>
                  <a:lnTo>
                    <a:pt x="74" y="375"/>
                  </a:lnTo>
                  <a:lnTo>
                    <a:pt x="98" y="397"/>
                  </a:lnTo>
                  <a:lnTo>
                    <a:pt x="122" y="414"/>
                  </a:lnTo>
                  <a:lnTo>
                    <a:pt x="143" y="429"/>
                  </a:lnTo>
                  <a:lnTo>
                    <a:pt x="164" y="444"/>
                  </a:lnTo>
                  <a:lnTo>
                    <a:pt x="207" y="467"/>
                  </a:lnTo>
                  <a:lnTo>
                    <a:pt x="244" y="490"/>
                  </a:lnTo>
                  <a:lnTo>
                    <a:pt x="260" y="501"/>
                  </a:lnTo>
                  <a:lnTo>
                    <a:pt x="276" y="514"/>
                  </a:lnTo>
                  <a:lnTo>
                    <a:pt x="286" y="527"/>
                  </a:lnTo>
                  <a:lnTo>
                    <a:pt x="297" y="543"/>
                  </a:lnTo>
                  <a:lnTo>
                    <a:pt x="302" y="563"/>
                  </a:lnTo>
                  <a:lnTo>
                    <a:pt x="307" y="584"/>
                  </a:lnTo>
                  <a:lnTo>
                    <a:pt x="307" y="584"/>
                  </a:lnTo>
                  <a:lnTo>
                    <a:pt x="307" y="596"/>
                  </a:lnTo>
                  <a:lnTo>
                    <a:pt x="313" y="607"/>
                  </a:lnTo>
                  <a:lnTo>
                    <a:pt x="315" y="617"/>
                  </a:lnTo>
                  <a:lnTo>
                    <a:pt x="323" y="625"/>
                  </a:lnTo>
                  <a:lnTo>
                    <a:pt x="331" y="633"/>
                  </a:lnTo>
                  <a:lnTo>
                    <a:pt x="339" y="641"/>
                  </a:lnTo>
                  <a:lnTo>
                    <a:pt x="361" y="654"/>
                  </a:lnTo>
                  <a:lnTo>
                    <a:pt x="384" y="666"/>
                  </a:lnTo>
                  <a:lnTo>
                    <a:pt x="414" y="674"/>
                  </a:lnTo>
                  <a:lnTo>
                    <a:pt x="445" y="679"/>
                  </a:lnTo>
                  <a:lnTo>
                    <a:pt x="477" y="682"/>
                  </a:lnTo>
                  <a:lnTo>
                    <a:pt x="477" y="682"/>
                  </a:lnTo>
                  <a:lnTo>
                    <a:pt x="512" y="682"/>
                  </a:lnTo>
                  <a:lnTo>
                    <a:pt x="546" y="680"/>
                  </a:lnTo>
                  <a:lnTo>
                    <a:pt x="580" y="677"/>
                  </a:lnTo>
                  <a:lnTo>
                    <a:pt x="615" y="671"/>
                  </a:lnTo>
                  <a:lnTo>
                    <a:pt x="649" y="661"/>
                  </a:lnTo>
                  <a:lnTo>
                    <a:pt x="679" y="651"/>
                  </a:lnTo>
                  <a:lnTo>
                    <a:pt x="708" y="638"/>
                  </a:lnTo>
                  <a:lnTo>
                    <a:pt x="734" y="623"/>
                  </a:lnTo>
                  <a:lnTo>
                    <a:pt x="734" y="623"/>
                  </a:lnTo>
                  <a:lnTo>
                    <a:pt x="777" y="596"/>
                  </a:lnTo>
                  <a:lnTo>
                    <a:pt x="814" y="573"/>
                  </a:lnTo>
                  <a:lnTo>
                    <a:pt x="846" y="556"/>
                  </a:lnTo>
                  <a:lnTo>
                    <a:pt x="872" y="545"/>
                  </a:lnTo>
                  <a:lnTo>
                    <a:pt x="896" y="539"/>
                  </a:lnTo>
                  <a:lnTo>
                    <a:pt x="917" y="534"/>
                  </a:lnTo>
                  <a:lnTo>
                    <a:pt x="936" y="530"/>
                  </a:lnTo>
                  <a:lnTo>
                    <a:pt x="957" y="530"/>
                  </a:lnTo>
                  <a:lnTo>
                    <a:pt x="957" y="530"/>
                  </a:lnTo>
                  <a:lnTo>
                    <a:pt x="1002" y="527"/>
                  </a:lnTo>
                  <a:lnTo>
                    <a:pt x="1044" y="522"/>
                  </a:lnTo>
                  <a:lnTo>
                    <a:pt x="1084" y="512"/>
                  </a:lnTo>
                  <a:lnTo>
                    <a:pt x="1121" y="501"/>
                  </a:lnTo>
                  <a:lnTo>
                    <a:pt x="1140" y="494"/>
                  </a:lnTo>
                  <a:lnTo>
                    <a:pt x="1153" y="486"/>
                  </a:lnTo>
                  <a:lnTo>
                    <a:pt x="1169" y="480"/>
                  </a:lnTo>
                  <a:lnTo>
                    <a:pt x="1179" y="470"/>
                  </a:lnTo>
                  <a:lnTo>
                    <a:pt x="1190" y="460"/>
                  </a:lnTo>
                  <a:lnTo>
                    <a:pt x="1198" y="450"/>
                  </a:lnTo>
                  <a:lnTo>
                    <a:pt x="1203" y="441"/>
                  </a:lnTo>
                  <a:lnTo>
                    <a:pt x="1209" y="429"/>
                  </a:lnTo>
                  <a:lnTo>
                    <a:pt x="1209" y="429"/>
                  </a:lnTo>
                  <a:lnTo>
                    <a:pt x="1209" y="413"/>
                  </a:lnTo>
                  <a:lnTo>
                    <a:pt x="1203" y="395"/>
                  </a:lnTo>
                  <a:lnTo>
                    <a:pt x="1193" y="375"/>
                  </a:lnTo>
                  <a:lnTo>
                    <a:pt x="1174" y="354"/>
                  </a:lnTo>
                  <a:lnTo>
                    <a:pt x="1174" y="354"/>
                  </a:lnTo>
                  <a:lnTo>
                    <a:pt x="1116" y="295"/>
                  </a:lnTo>
                  <a:lnTo>
                    <a:pt x="1076" y="253"/>
                  </a:lnTo>
                  <a:lnTo>
                    <a:pt x="1063" y="237"/>
                  </a:lnTo>
                  <a:lnTo>
                    <a:pt x="1055" y="220"/>
                  </a:lnTo>
                  <a:lnTo>
                    <a:pt x="1047" y="207"/>
                  </a:lnTo>
                  <a:lnTo>
                    <a:pt x="1044" y="196"/>
                  </a:lnTo>
                  <a:lnTo>
                    <a:pt x="1044" y="196"/>
                  </a:lnTo>
                  <a:lnTo>
                    <a:pt x="1044" y="188"/>
                  </a:lnTo>
                  <a:lnTo>
                    <a:pt x="1047" y="178"/>
                  </a:lnTo>
                  <a:lnTo>
                    <a:pt x="1052" y="157"/>
                  </a:lnTo>
                  <a:lnTo>
                    <a:pt x="1055" y="129"/>
                  </a:lnTo>
                  <a:lnTo>
                    <a:pt x="1055" y="114"/>
                  </a:lnTo>
                  <a:lnTo>
                    <a:pt x="1052" y="100"/>
                  </a:lnTo>
                  <a:lnTo>
                    <a:pt x="1047" y="85"/>
                  </a:lnTo>
                  <a:lnTo>
                    <a:pt x="1036" y="70"/>
                  </a:lnTo>
                  <a:lnTo>
                    <a:pt x="1020" y="57"/>
                  </a:lnTo>
                  <a:lnTo>
                    <a:pt x="1002" y="44"/>
                  </a:lnTo>
                  <a:lnTo>
                    <a:pt x="978" y="33"/>
                  </a:lnTo>
                  <a:lnTo>
                    <a:pt x="946" y="21"/>
                  </a:lnTo>
                  <a:lnTo>
                    <a:pt x="906" y="13"/>
                  </a:lnTo>
                  <a:lnTo>
                    <a:pt x="859" y="5"/>
                  </a:lnTo>
                  <a:lnTo>
                    <a:pt x="859" y="5"/>
                  </a:lnTo>
                  <a:lnTo>
                    <a:pt x="808" y="2"/>
                  </a:lnTo>
                  <a:lnTo>
                    <a:pt x="808" y="2"/>
                  </a:lnTo>
                  <a:close/>
                </a:path>
              </a:pathLst>
            </a:custGeom>
            <a:solidFill>
              <a:srgbClr val="6688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auto">
            <a:xfrm>
              <a:off x="5476875" y="5029201"/>
              <a:ext cx="1814513" cy="1074738"/>
            </a:xfrm>
            <a:custGeom>
              <a:avLst/>
              <a:gdLst>
                <a:gd name="T0" fmla="*/ 1037 w 1143"/>
                <a:gd name="T1" fmla="*/ 341 h 677"/>
                <a:gd name="T2" fmla="*/ 939 w 1143"/>
                <a:gd name="T3" fmla="*/ 286 h 677"/>
                <a:gd name="T4" fmla="*/ 862 w 1143"/>
                <a:gd name="T5" fmla="*/ 227 h 677"/>
                <a:gd name="T6" fmla="*/ 803 w 1143"/>
                <a:gd name="T7" fmla="*/ 170 h 677"/>
                <a:gd name="T8" fmla="*/ 758 w 1143"/>
                <a:gd name="T9" fmla="*/ 118 h 677"/>
                <a:gd name="T10" fmla="*/ 729 w 1143"/>
                <a:gd name="T11" fmla="*/ 74 h 677"/>
                <a:gd name="T12" fmla="*/ 697 w 1143"/>
                <a:gd name="T13" fmla="*/ 38 h 677"/>
                <a:gd name="T14" fmla="*/ 676 w 1143"/>
                <a:gd name="T15" fmla="*/ 23 h 677"/>
                <a:gd name="T16" fmla="*/ 652 w 1143"/>
                <a:gd name="T17" fmla="*/ 12 h 677"/>
                <a:gd name="T18" fmla="*/ 620 w 1143"/>
                <a:gd name="T19" fmla="*/ 3 h 677"/>
                <a:gd name="T20" fmla="*/ 581 w 1143"/>
                <a:gd name="T21" fmla="*/ 0 h 677"/>
                <a:gd name="T22" fmla="*/ 477 w 1143"/>
                <a:gd name="T23" fmla="*/ 23 h 677"/>
                <a:gd name="T24" fmla="*/ 491 w 1143"/>
                <a:gd name="T25" fmla="*/ 44 h 677"/>
                <a:gd name="T26" fmla="*/ 485 w 1143"/>
                <a:gd name="T27" fmla="*/ 38 h 677"/>
                <a:gd name="T28" fmla="*/ 467 w 1143"/>
                <a:gd name="T29" fmla="*/ 25 h 677"/>
                <a:gd name="T30" fmla="*/ 0 w 1143"/>
                <a:gd name="T31" fmla="*/ 127 h 677"/>
                <a:gd name="T32" fmla="*/ 61 w 1143"/>
                <a:gd name="T33" fmla="*/ 149 h 677"/>
                <a:gd name="T34" fmla="*/ 120 w 1143"/>
                <a:gd name="T35" fmla="*/ 175 h 677"/>
                <a:gd name="T36" fmla="*/ 159 w 1143"/>
                <a:gd name="T37" fmla="*/ 201 h 677"/>
                <a:gd name="T38" fmla="*/ 199 w 1143"/>
                <a:gd name="T39" fmla="*/ 232 h 677"/>
                <a:gd name="T40" fmla="*/ 231 w 1143"/>
                <a:gd name="T41" fmla="*/ 268 h 677"/>
                <a:gd name="T42" fmla="*/ 241 w 1143"/>
                <a:gd name="T43" fmla="*/ 287 h 677"/>
                <a:gd name="T44" fmla="*/ 263 w 1143"/>
                <a:gd name="T45" fmla="*/ 318 h 677"/>
                <a:gd name="T46" fmla="*/ 326 w 1143"/>
                <a:gd name="T47" fmla="*/ 388 h 677"/>
                <a:gd name="T48" fmla="*/ 408 w 1143"/>
                <a:gd name="T49" fmla="*/ 460 h 677"/>
                <a:gd name="T50" fmla="*/ 493 w 1143"/>
                <a:gd name="T51" fmla="*/ 517 h 677"/>
                <a:gd name="T52" fmla="*/ 533 w 1143"/>
                <a:gd name="T53" fmla="*/ 537 h 677"/>
                <a:gd name="T54" fmla="*/ 546 w 1143"/>
                <a:gd name="T55" fmla="*/ 542 h 677"/>
                <a:gd name="T56" fmla="*/ 586 w 1143"/>
                <a:gd name="T57" fmla="*/ 568 h 677"/>
                <a:gd name="T58" fmla="*/ 631 w 1143"/>
                <a:gd name="T59" fmla="*/ 610 h 677"/>
                <a:gd name="T60" fmla="*/ 650 w 1143"/>
                <a:gd name="T61" fmla="*/ 641 h 677"/>
                <a:gd name="T62" fmla="*/ 652 w 1143"/>
                <a:gd name="T63" fmla="*/ 659 h 677"/>
                <a:gd name="T64" fmla="*/ 647 w 1143"/>
                <a:gd name="T65" fmla="*/ 672 h 677"/>
                <a:gd name="T66" fmla="*/ 727 w 1143"/>
                <a:gd name="T67" fmla="*/ 643 h 677"/>
                <a:gd name="T68" fmla="*/ 727 w 1143"/>
                <a:gd name="T69" fmla="*/ 633 h 677"/>
                <a:gd name="T70" fmla="*/ 727 w 1143"/>
                <a:gd name="T71" fmla="*/ 625 h 677"/>
                <a:gd name="T72" fmla="*/ 732 w 1143"/>
                <a:gd name="T73" fmla="*/ 632 h 677"/>
                <a:gd name="T74" fmla="*/ 981 w 1143"/>
                <a:gd name="T75" fmla="*/ 540 h 677"/>
                <a:gd name="T76" fmla="*/ 973 w 1143"/>
                <a:gd name="T77" fmla="*/ 521 h 677"/>
                <a:gd name="T78" fmla="*/ 968 w 1143"/>
                <a:gd name="T79" fmla="*/ 499 h 677"/>
                <a:gd name="T80" fmla="*/ 986 w 1143"/>
                <a:gd name="T81" fmla="*/ 516 h 677"/>
                <a:gd name="T82" fmla="*/ 1002 w 1143"/>
                <a:gd name="T83" fmla="*/ 532 h 677"/>
                <a:gd name="T84" fmla="*/ 1135 w 1143"/>
                <a:gd name="T85" fmla="*/ 478 h 677"/>
                <a:gd name="T86" fmla="*/ 1143 w 1143"/>
                <a:gd name="T87" fmla="*/ 454 h 677"/>
                <a:gd name="T88" fmla="*/ 1137 w 1143"/>
                <a:gd name="T89" fmla="*/ 428 h 677"/>
                <a:gd name="T90" fmla="*/ 1121 w 1143"/>
                <a:gd name="T91" fmla="*/ 405 h 677"/>
                <a:gd name="T92" fmla="*/ 1098 w 1143"/>
                <a:gd name="T93" fmla="*/ 382 h 677"/>
                <a:gd name="T94" fmla="*/ 1060 w 1143"/>
                <a:gd name="T95" fmla="*/ 356 h 677"/>
                <a:gd name="T96" fmla="*/ 1037 w 1143"/>
                <a:gd name="T97" fmla="*/ 341 h 6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143" h="677">
                  <a:moveTo>
                    <a:pt x="1037" y="341"/>
                  </a:moveTo>
                  <a:lnTo>
                    <a:pt x="1037" y="341"/>
                  </a:lnTo>
                  <a:lnTo>
                    <a:pt x="986" y="313"/>
                  </a:lnTo>
                  <a:lnTo>
                    <a:pt x="939" y="286"/>
                  </a:lnTo>
                  <a:lnTo>
                    <a:pt x="899" y="256"/>
                  </a:lnTo>
                  <a:lnTo>
                    <a:pt x="862" y="227"/>
                  </a:lnTo>
                  <a:lnTo>
                    <a:pt x="830" y="199"/>
                  </a:lnTo>
                  <a:lnTo>
                    <a:pt x="803" y="170"/>
                  </a:lnTo>
                  <a:lnTo>
                    <a:pt x="780" y="144"/>
                  </a:lnTo>
                  <a:lnTo>
                    <a:pt x="758" y="118"/>
                  </a:lnTo>
                  <a:lnTo>
                    <a:pt x="758" y="118"/>
                  </a:lnTo>
                  <a:lnTo>
                    <a:pt x="729" y="74"/>
                  </a:lnTo>
                  <a:lnTo>
                    <a:pt x="713" y="54"/>
                  </a:lnTo>
                  <a:lnTo>
                    <a:pt x="697" y="38"/>
                  </a:lnTo>
                  <a:lnTo>
                    <a:pt x="687" y="29"/>
                  </a:lnTo>
                  <a:lnTo>
                    <a:pt x="676" y="23"/>
                  </a:lnTo>
                  <a:lnTo>
                    <a:pt x="666" y="18"/>
                  </a:lnTo>
                  <a:lnTo>
                    <a:pt x="652" y="12"/>
                  </a:lnTo>
                  <a:lnTo>
                    <a:pt x="636" y="8"/>
                  </a:lnTo>
                  <a:lnTo>
                    <a:pt x="620" y="3"/>
                  </a:lnTo>
                  <a:lnTo>
                    <a:pt x="602" y="2"/>
                  </a:lnTo>
                  <a:lnTo>
                    <a:pt x="581" y="0"/>
                  </a:lnTo>
                  <a:lnTo>
                    <a:pt x="477" y="23"/>
                  </a:lnTo>
                  <a:lnTo>
                    <a:pt x="477" y="23"/>
                  </a:lnTo>
                  <a:lnTo>
                    <a:pt x="485" y="33"/>
                  </a:lnTo>
                  <a:lnTo>
                    <a:pt x="491" y="44"/>
                  </a:lnTo>
                  <a:lnTo>
                    <a:pt x="491" y="44"/>
                  </a:lnTo>
                  <a:lnTo>
                    <a:pt x="485" y="38"/>
                  </a:lnTo>
                  <a:lnTo>
                    <a:pt x="480" y="33"/>
                  </a:lnTo>
                  <a:lnTo>
                    <a:pt x="467" y="25"/>
                  </a:lnTo>
                  <a:lnTo>
                    <a:pt x="0" y="127"/>
                  </a:lnTo>
                  <a:lnTo>
                    <a:pt x="0" y="127"/>
                  </a:lnTo>
                  <a:lnTo>
                    <a:pt x="29" y="136"/>
                  </a:lnTo>
                  <a:lnTo>
                    <a:pt x="61" y="149"/>
                  </a:lnTo>
                  <a:lnTo>
                    <a:pt x="98" y="165"/>
                  </a:lnTo>
                  <a:lnTo>
                    <a:pt x="120" y="175"/>
                  </a:lnTo>
                  <a:lnTo>
                    <a:pt x="141" y="188"/>
                  </a:lnTo>
                  <a:lnTo>
                    <a:pt x="159" y="201"/>
                  </a:lnTo>
                  <a:lnTo>
                    <a:pt x="181" y="215"/>
                  </a:lnTo>
                  <a:lnTo>
                    <a:pt x="199" y="232"/>
                  </a:lnTo>
                  <a:lnTo>
                    <a:pt x="215" y="248"/>
                  </a:lnTo>
                  <a:lnTo>
                    <a:pt x="231" y="268"/>
                  </a:lnTo>
                  <a:lnTo>
                    <a:pt x="241" y="287"/>
                  </a:lnTo>
                  <a:lnTo>
                    <a:pt x="241" y="287"/>
                  </a:lnTo>
                  <a:lnTo>
                    <a:pt x="249" y="302"/>
                  </a:lnTo>
                  <a:lnTo>
                    <a:pt x="263" y="318"/>
                  </a:lnTo>
                  <a:lnTo>
                    <a:pt x="289" y="353"/>
                  </a:lnTo>
                  <a:lnTo>
                    <a:pt x="326" y="388"/>
                  </a:lnTo>
                  <a:lnTo>
                    <a:pt x="366" y="426"/>
                  </a:lnTo>
                  <a:lnTo>
                    <a:pt x="408" y="460"/>
                  </a:lnTo>
                  <a:lnTo>
                    <a:pt x="454" y="491"/>
                  </a:lnTo>
                  <a:lnTo>
                    <a:pt x="493" y="517"/>
                  </a:lnTo>
                  <a:lnTo>
                    <a:pt x="514" y="529"/>
                  </a:lnTo>
                  <a:lnTo>
                    <a:pt x="533" y="537"/>
                  </a:lnTo>
                  <a:lnTo>
                    <a:pt x="533" y="537"/>
                  </a:lnTo>
                  <a:lnTo>
                    <a:pt x="546" y="542"/>
                  </a:lnTo>
                  <a:lnTo>
                    <a:pt x="560" y="550"/>
                  </a:lnTo>
                  <a:lnTo>
                    <a:pt x="586" y="568"/>
                  </a:lnTo>
                  <a:lnTo>
                    <a:pt x="610" y="589"/>
                  </a:lnTo>
                  <a:lnTo>
                    <a:pt x="631" y="610"/>
                  </a:lnTo>
                  <a:lnTo>
                    <a:pt x="644" y="632"/>
                  </a:lnTo>
                  <a:lnTo>
                    <a:pt x="650" y="641"/>
                  </a:lnTo>
                  <a:lnTo>
                    <a:pt x="652" y="651"/>
                  </a:lnTo>
                  <a:lnTo>
                    <a:pt x="652" y="659"/>
                  </a:lnTo>
                  <a:lnTo>
                    <a:pt x="650" y="667"/>
                  </a:lnTo>
                  <a:lnTo>
                    <a:pt x="647" y="672"/>
                  </a:lnTo>
                  <a:lnTo>
                    <a:pt x="639" y="677"/>
                  </a:lnTo>
                  <a:lnTo>
                    <a:pt x="727" y="643"/>
                  </a:lnTo>
                  <a:lnTo>
                    <a:pt x="727" y="643"/>
                  </a:lnTo>
                  <a:lnTo>
                    <a:pt x="727" y="633"/>
                  </a:lnTo>
                  <a:lnTo>
                    <a:pt x="724" y="630"/>
                  </a:lnTo>
                  <a:lnTo>
                    <a:pt x="727" y="625"/>
                  </a:lnTo>
                  <a:lnTo>
                    <a:pt x="727" y="625"/>
                  </a:lnTo>
                  <a:lnTo>
                    <a:pt x="732" y="632"/>
                  </a:lnTo>
                  <a:lnTo>
                    <a:pt x="734" y="640"/>
                  </a:lnTo>
                  <a:lnTo>
                    <a:pt x="981" y="540"/>
                  </a:lnTo>
                  <a:lnTo>
                    <a:pt x="981" y="540"/>
                  </a:lnTo>
                  <a:lnTo>
                    <a:pt x="973" y="521"/>
                  </a:lnTo>
                  <a:lnTo>
                    <a:pt x="970" y="511"/>
                  </a:lnTo>
                  <a:lnTo>
                    <a:pt x="968" y="499"/>
                  </a:lnTo>
                  <a:lnTo>
                    <a:pt x="968" y="499"/>
                  </a:lnTo>
                  <a:lnTo>
                    <a:pt x="986" y="516"/>
                  </a:lnTo>
                  <a:lnTo>
                    <a:pt x="994" y="524"/>
                  </a:lnTo>
                  <a:lnTo>
                    <a:pt x="1002" y="532"/>
                  </a:lnTo>
                  <a:lnTo>
                    <a:pt x="1135" y="478"/>
                  </a:lnTo>
                  <a:lnTo>
                    <a:pt x="1135" y="478"/>
                  </a:lnTo>
                  <a:lnTo>
                    <a:pt x="1140" y="467"/>
                  </a:lnTo>
                  <a:lnTo>
                    <a:pt x="1143" y="454"/>
                  </a:lnTo>
                  <a:lnTo>
                    <a:pt x="1140" y="437"/>
                  </a:lnTo>
                  <a:lnTo>
                    <a:pt x="1137" y="428"/>
                  </a:lnTo>
                  <a:lnTo>
                    <a:pt x="1129" y="416"/>
                  </a:lnTo>
                  <a:lnTo>
                    <a:pt x="1121" y="405"/>
                  </a:lnTo>
                  <a:lnTo>
                    <a:pt x="1111" y="393"/>
                  </a:lnTo>
                  <a:lnTo>
                    <a:pt x="1098" y="382"/>
                  </a:lnTo>
                  <a:lnTo>
                    <a:pt x="1082" y="369"/>
                  </a:lnTo>
                  <a:lnTo>
                    <a:pt x="1060" y="356"/>
                  </a:lnTo>
                  <a:lnTo>
                    <a:pt x="1037" y="341"/>
                  </a:lnTo>
                  <a:lnTo>
                    <a:pt x="1037" y="341"/>
                  </a:lnTo>
                  <a:close/>
                </a:path>
              </a:pathLst>
            </a:custGeom>
            <a:solidFill>
              <a:srgbClr val="E3E3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auto">
            <a:xfrm>
              <a:off x="5494338" y="5033963"/>
              <a:ext cx="1787525" cy="1065213"/>
            </a:xfrm>
            <a:custGeom>
              <a:avLst/>
              <a:gdLst>
                <a:gd name="T0" fmla="*/ 1020 w 1126"/>
                <a:gd name="T1" fmla="*/ 338 h 671"/>
                <a:gd name="T2" fmla="*/ 925 w 1126"/>
                <a:gd name="T3" fmla="*/ 283 h 671"/>
                <a:gd name="T4" fmla="*/ 848 w 1126"/>
                <a:gd name="T5" fmla="*/ 226 h 671"/>
                <a:gd name="T6" fmla="*/ 790 w 1126"/>
                <a:gd name="T7" fmla="*/ 170 h 671"/>
                <a:gd name="T8" fmla="*/ 745 w 1126"/>
                <a:gd name="T9" fmla="*/ 116 h 671"/>
                <a:gd name="T10" fmla="*/ 716 w 1126"/>
                <a:gd name="T11" fmla="*/ 74 h 671"/>
                <a:gd name="T12" fmla="*/ 686 w 1126"/>
                <a:gd name="T13" fmla="*/ 38 h 671"/>
                <a:gd name="T14" fmla="*/ 655 w 1126"/>
                <a:gd name="T15" fmla="*/ 18 h 671"/>
                <a:gd name="T16" fmla="*/ 628 w 1126"/>
                <a:gd name="T17" fmla="*/ 9 h 671"/>
                <a:gd name="T18" fmla="*/ 591 w 1126"/>
                <a:gd name="T19" fmla="*/ 2 h 671"/>
                <a:gd name="T20" fmla="*/ 469 w 1126"/>
                <a:gd name="T21" fmla="*/ 23 h 671"/>
                <a:gd name="T22" fmla="*/ 474 w 1126"/>
                <a:gd name="T23" fmla="*/ 31 h 671"/>
                <a:gd name="T24" fmla="*/ 480 w 1126"/>
                <a:gd name="T25" fmla="*/ 41 h 671"/>
                <a:gd name="T26" fmla="*/ 461 w 1126"/>
                <a:gd name="T27" fmla="*/ 25 h 671"/>
                <a:gd name="T28" fmla="*/ 0 w 1126"/>
                <a:gd name="T29" fmla="*/ 126 h 671"/>
                <a:gd name="T30" fmla="*/ 58 w 1126"/>
                <a:gd name="T31" fmla="*/ 147 h 671"/>
                <a:gd name="T32" fmla="*/ 135 w 1126"/>
                <a:gd name="T33" fmla="*/ 186 h 671"/>
                <a:gd name="T34" fmla="*/ 175 w 1126"/>
                <a:gd name="T35" fmla="*/ 214 h 671"/>
                <a:gd name="T36" fmla="*/ 209 w 1126"/>
                <a:gd name="T37" fmla="*/ 247 h 671"/>
                <a:gd name="T38" fmla="*/ 236 w 1126"/>
                <a:gd name="T39" fmla="*/ 286 h 671"/>
                <a:gd name="T40" fmla="*/ 244 w 1126"/>
                <a:gd name="T41" fmla="*/ 301 h 671"/>
                <a:gd name="T42" fmla="*/ 283 w 1126"/>
                <a:gd name="T43" fmla="*/ 350 h 671"/>
                <a:gd name="T44" fmla="*/ 358 w 1126"/>
                <a:gd name="T45" fmla="*/ 421 h 671"/>
                <a:gd name="T46" fmla="*/ 445 w 1126"/>
                <a:gd name="T47" fmla="*/ 487 h 671"/>
                <a:gd name="T48" fmla="*/ 506 w 1126"/>
                <a:gd name="T49" fmla="*/ 523 h 671"/>
                <a:gd name="T50" fmla="*/ 522 w 1126"/>
                <a:gd name="T51" fmla="*/ 531 h 671"/>
                <a:gd name="T52" fmla="*/ 551 w 1126"/>
                <a:gd name="T53" fmla="*/ 544 h 671"/>
                <a:gd name="T54" fmla="*/ 602 w 1126"/>
                <a:gd name="T55" fmla="*/ 583 h 671"/>
                <a:gd name="T56" fmla="*/ 636 w 1126"/>
                <a:gd name="T57" fmla="*/ 625 h 671"/>
                <a:gd name="T58" fmla="*/ 647 w 1126"/>
                <a:gd name="T59" fmla="*/ 645 h 671"/>
                <a:gd name="T60" fmla="*/ 644 w 1126"/>
                <a:gd name="T61" fmla="*/ 661 h 671"/>
                <a:gd name="T62" fmla="*/ 633 w 1126"/>
                <a:gd name="T63" fmla="*/ 671 h 671"/>
                <a:gd name="T64" fmla="*/ 716 w 1126"/>
                <a:gd name="T65" fmla="*/ 638 h 671"/>
                <a:gd name="T66" fmla="*/ 713 w 1126"/>
                <a:gd name="T67" fmla="*/ 627 h 671"/>
                <a:gd name="T68" fmla="*/ 716 w 1126"/>
                <a:gd name="T69" fmla="*/ 622 h 671"/>
                <a:gd name="T70" fmla="*/ 723 w 1126"/>
                <a:gd name="T71" fmla="*/ 635 h 671"/>
                <a:gd name="T72" fmla="*/ 970 w 1126"/>
                <a:gd name="T73" fmla="*/ 534 h 671"/>
                <a:gd name="T74" fmla="*/ 959 w 1126"/>
                <a:gd name="T75" fmla="*/ 506 h 671"/>
                <a:gd name="T76" fmla="*/ 957 w 1126"/>
                <a:gd name="T77" fmla="*/ 496 h 671"/>
                <a:gd name="T78" fmla="*/ 988 w 1126"/>
                <a:gd name="T79" fmla="*/ 526 h 671"/>
                <a:gd name="T80" fmla="*/ 1121 w 1126"/>
                <a:gd name="T81" fmla="*/ 474 h 671"/>
                <a:gd name="T82" fmla="*/ 1126 w 1126"/>
                <a:gd name="T83" fmla="*/ 449 h 671"/>
                <a:gd name="T84" fmla="*/ 1121 w 1126"/>
                <a:gd name="T85" fmla="*/ 423 h 671"/>
                <a:gd name="T86" fmla="*/ 1105 w 1126"/>
                <a:gd name="T87" fmla="*/ 402 h 671"/>
                <a:gd name="T88" fmla="*/ 1081 w 1126"/>
                <a:gd name="T89" fmla="*/ 377 h 671"/>
                <a:gd name="T90" fmla="*/ 1044 w 1126"/>
                <a:gd name="T91" fmla="*/ 351 h 671"/>
                <a:gd name="T92" fmla="*/ 1020 w 1126"/>
                <a:gd name="T93" fmla="*/ 338 h 6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126" h="671">
                  <a:moveTo>
                    <a:pt x="1020" y="338"/>
                  </a:moveTo>
                  <a:lnTo>
                    <a:pt x="1020" y="338"/>
                  </a:lnTo>
                  <a:lnTo>
                    <a:pt x="970" y="312"/>
                  </a:lnTo>
                  <a:lnTo>
                    <a:pt x="925" y="283"/>
                  </a:lnTo>
                  <a:lnTo>
                    <a:pt x="882" y="255"/>
                  </a:lnTo>
                  <a:lnTo>
                    <a:pt x="848" y="226"/>
                  </a:lnTo>
                  <a:lnTo>
                    <a:pt x="816" y="198"/>
                  </a:lnTo>
                  <a:lnTo>
                    <a:pt x="790" y="170"/>
                  </a:lnTo>
                  <a:lnTo>
                    <a:pt x="766" y="142"/>
                  </a:lnTo>
                  <a:lnTo>
                    <a:pt x="745" y="116"/>
                  </a:lnTo>
                  <a:lnTo>
                    <a:pt x="745" y="116"/>
                  </a:lnTo>
                  <a:lnTo>
                    <a:pt x="716" y="74"/>
                  </a:lnTo>
                  <a:lnTo>
                    <a:pt x="702" y="56"/>
                  </a:lnTo>
                  <a:lnTo>
                    <a:pt x="686" y="38"/>
                  </a:lnTo>
                  <a:lnTo>
                    <a:pt x="665" y="25"/>
                  </a:lnTo>
                  <a:lnTo>
                    <a:pt x="655" y="18"/>
                  </a:lnTo>
                  <a:lnTo>
                    <a:pt x="641" y="13"/>
                  </a:lnTo>
                  <a:lnTo>
                    <a:pt x="628" y="9"/>
                  </a:lnTo>
                  <a:lnTo>
                    <a:pt x="609" y="5"/>
                  </a:lnTo>
                  <a:lnTo>
                    <a:pt x="591" y="2"/>
                  </a:lnTo>
                  <a:lnTo>
                    <a:pt x="572" y="0"/>
                  </a:lnTo>
                  <a:lnTo>
                    <a:pt x="469" y="23"/>
                  </a:lnTo>
                  <a:lnTo>
                    <a:pt x="469" y="23"/>
                  </a:lnTo>
                  <a:lnTo>
                    <a:pt x="474" y="31"/>
                  </a:lnTo>
                  <a:lnTo>
                    <a:pt x="480" y="41"/>
                  </a:lnTo>
                  <a:lnTo>
                    <a:pt x="480" y="41"/>
                  </a:lnTo>
                  <a:lnTo>
                    <a:pt x="472" y="31"/>
                  </a:lnTo>
                  <a:lnTo>
                    <a:pt x="461" y="25"/>
                  </a:lnTo>
                  <a:lnTo>
                    <a:pt x="0" y="126"/>
                  </a:lnTo>
                  <a:lnTo>
                    <a:pt x="0" y="126"/>
                  </a:lnTo>
                  <a:lnTo>
                    <a:pt x="29" y="134"/>
                  </a:lnTo>
                  <a:lnTo>
                    <a:pt x="58" y="147"/>
                  </a:lnTo>
                  <a:lnTo>
                    <a:pt x="95" y="164"/>
                  </a:lnTo>
                  <a:lnTo>
                    <a:pt x="135" y="186"/>
                  </a:lnTo>
                  <a:lnTo>
                    <a:pt x="156" y="199"/>
                  </a:lnTo>
                  <a:lnTo>
                    <a:pt x="175" y="214"/>
                  </a:lnTo>
                  <a:lnTo>
                    <a:pt x="193" y="229"/>
                  </a:lnTo>
                  <a:lnTo>
                    <a:pt x="209" y="247"/>
                  </a:lnTo>
                  <a:lnTo>
                    <a:pt x="223" y="265"/>
                  </a:lnTo>
                  <a:lnTo>
                    <a:pt x="236" y="286"/>
                  </a:lnTo>
                  <a:lnTo>
                    <a:pt x="236" y="286"/>
                  </a:lnTo>
                  <a:lnTo>
                    <a:pt x="244" y="301"/>
                  </a:lnTo>
                  <a:lnTo>
                    <a:pt x="254" y="315"/>
                  </a:lnTo>
                  <a:lnTo>
                    <a:pt x="283" y="350"/>
                  </a:lnTo>
                  <a:lnTo>
                    <a:pt x="318" y="385"/>
                  </a:lnTo>
                  <a:lnTo>
                    <a:pt x="358" y="421"/>
                  </a:lnTo>
                  <a:lnTo>
                    <a:pt x="400" y="456"/>
                  </a:lnTo>
                  <a:lnTo>
                    <a:pt x="445" y="487"/>
                  </a:lnTo>
                  <a:lnTo>
                    <a:pt x="485" y="513"/>
                  </a:lnTo>
                  <a:lnTo>
                    <a:pt x="506" y="523"/>
                  </a:lnTo>
                  <a:lnTo>
                    <a:pt x="522" y="531"/>
                  </a:lnTo>
                  <a:lnTo>
                    <a:pt x="522" y="531"/>
                  </a:lnTo>
                  <a:lnTo>
                    <a:pt x="538" y="537"/>
                  </a:lnTo>
                  <a:lnTo>
                    <a:pt x="551" y="544"/>
                  </a:lnTo>
                  <a:lnTo>
                    <a:pt x="578" y="562"/>
                  </a:lnTo>
                  <a:lnTo>
                    <a:pt x="602" y="583"/>
                  </a:lnTo>
                  <a:lnTo>
                    <a:pt x="623" y="604"/>
                  </a:lnTo>
                  <a:lnTo>
                    <a:pt x="636" y="625"/>
                  </a:lnTo>
                  <a:lnTo>
                    <a:pt x="641" y="635"/>
                  </a:lnTo>
                  <a:lnTo>
                    <a:pt x="647" y="645"/>
                  </a:lnTo>
                  <a:lnTo>
                    <a:pt x="647" y="653"/>
                  </a:lnTo>
                  <a:lnTo>
                    <a:pt x="644" y="661"/>
                  </a:lnTo>
                  <a:lnTo>
                    <a:pt x="641" y="666"/>
                  </a:lnTo>
                  <a:lnTo>
                    <a:pt x="633" y="671"/>
                  </a:lnTo>
                  <a:lnTo>
                    <a:pt x="716" y="638"/>
                  </a:lnTo>
                  <a:lnTo>
                    <a:pt x="716" y="638"/>
                  </a:lnTo>
                  <a:lnTo>
                    <a:pt x="716" y="630"/>
                  </a:lnTo>
                  <a:lnTo>
                    <a:pt x="713" y="627"/>
                  </a:lnTo>
                  <a:lnTo>
                    <a:pt x="716" y="622"/>
                  </a:lnTo>
                  <a:lnTo>
                    <a:pt x="716" y="622"/>
                  </a:lnTo>
                  <a:lnTo>
                    <a:pt x="721" y="629"/>
                  </a:lnTo>
                  <a:lnTo>
                    <a:pt x="723" y="635"/>
                  </a:lnTo>
                  <a:lnTo>
                    <a:pt x="970" y="534"/>
                  </a:lnTo>
                  <a:lnTo>
                    <a:pt x="970" y="534"/>
                  </a:lnTo>
                  <a:lnTo>
                    <a:pt x="962" y="516"/>
                  </a:lnTo>
                  <a:lnTo>
                    <a:pt x="959" y="506"/>
                  </a:lnTo>
                  <a:lnTo>
                    <a:pt x="957" y="496"/>
                  </a:lnTo>
                  <a:lnTo>
                    <a:pt x="957" y="496"/>
                  </a:lnTo>
                  <a:lnTo>
                    <a:pt x="975" y="511"/>
                  </a:lnTo>
                  <a:lnTo>
                    <a:pt x="988" y="526"/>
                  </a:lnTo>
                  <a:lnTo>
                    <a:pt x="1121" y="474"/>
                  </a:lnTo>
                  <a:lnTo>
                    <a:pt x="1121" y="474"/>
                  </a:lnTo>
                  <a:lnTo>
                    <a:pt x="1126" y="462"/>
                  </a:lnTo>
                  <a:lnTo>
                    <a:pt x="1126" y="449"/>
                  </a:lnTo>
                  <a:lnTo>
                    <a:pt x="1124" y="433"/>
                  </a:lnTo>
                  <a:lnTo>
                    <a:pt x="1121" y="423"/>
                  </a:lnTo>
                  <a:lnTo>
                    <a:pt x="1113" y="413"/>
                  </a:lnTo>
                  <a:lnTo>
                    <a:pt x="1105" y="402"/>
                  </a:lnTo>
                  <a:lnTo>
                    <a:pt x="1095" y="390"/>
                  </a:lnTo>
                  <a:lnTo>
                    <a:pt x="1081" y="377"/>
                  </a:lnTo>
                  <a:lnTo>
                    <a:pt x="1065" y="364"/>
                  </a:lnTo>
                  <a:lnTo>
                    <a:pt x="1044" y="351"/>
                  </a:lnTo>
                  <a:lnTo>
                    <a:pt x="1020" y="338"/>
                  </a:lnTo>
                  <a:lnTo>
                    <a:pt x="1020" y="338"/>
                  </a:lnTo>
                  <a:close/>
                </a:path>
              </a:pathLst>
            </a:custGeom>
            <a:solidFill>
              <a:srgbClr val="E3E3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30"/>
            <p:cNvSpPr>
              <a:spLocks/>
            </p:cNvSpPr>
            <p:nvPr/>
          </p:nvSpPr>
          <p:spPr bwMode="auto">
            <a:xfrm>
              <a:off x="5507038" y="5040313"/>
              <a:ext cx="1766888" cy="1047750"/>
            </a:xfrm>
            <a:custGeom>
              <a:avLst/>
              <a:gdLst>
                <a:gd name="T0" fmla="*/ 1004 w 1113"/>
                <a:gd name="T1" fmla="*/ 334 h 660"/>
                <a:gd name="T2" fmla="*/ 912 w 1113"/>
                <a:gd name="T3" fmla="*/ 280 h 660"/>
                <a:gd name="T4" fmla="*/ 837 w 1113"/>
                <a:gd name="T5" fmla="*/ 223 h 660"/>
                <a:gd name="T6" fmla="*/ 779 w 1113"/>
                <a:gd name="T7" fmla="*/ 168 h 660"/>
                <a:gd name="T8" fmla="*/ 734 w 1113"/>
                <a:gd name="T9" fmla="*/ 115 h 660"/>
                <a:gd name="T10" fmla="*/ 705 w 1113"/>
                <a:gd name="T11" fmla="*/ 73 h 660"/>
                <a:gd name="T12" fmla="*/ 676 w 1113"/>
                <a:gd name="T13" fmla="*/ 37 h 660"/>
                <a:gd name="T14" fmla="*/ 647 w 1113"/>
                <a:gd name="T15" fmla="*/ 18 h 660"/>
                <a:gd name="T16" fmla="*/ 620 w 1113"/>
                <a:gd name="T17" fmla="*/ 8 h 660"/>
                <a:gd name="T18" fmla="*/ 586 w 1113"/>
                <a:gd name="T19" fmla="*/ 1 h 660"/>
                <a:gd name="T20" fmla="*/ 464 w 1113"/>
                <a:gd name="T21" fmla="*/ 22 h 660"/>
                <a:gd name="T22" fmla="*/ 472 w 1113"/>
                <a:gd name="T23" fmla="*/ 37 h 660"/>
                <a:gd name="T24" fmla="*/ 466 w 1113"/>
                <a:gd name="T25" fmla="*/ 29 h 660"/>
                <a:gd name="T26" fmla="*/ 0 w 1113"/>
                <a:gd name="T27" fmla="*/ 122 h 660"/>
                <a:gd name="T28" fmla="*/ 29 w 1113"/>
                <a:gd name="T29" fmla="*/ 132 h 660"/>
                <a:gd name="T30" fmla="*/ 95 w 1113"/>
                <a:gd name="T31" fmla="*/ 161 h 660"/>
                <a:gd name="T32" fmla="*/ 154 w 1113"/>
                <a:gd name="T33" fmla="*/ 197 h 660"/>
                <a:gd name="T34" fmla="*/ 191 w 1113"/>
                <a:gd name="T35" fmla="*/ 226 h 660"/>
                <a:gd name="T36" fmla="*/ 220 w 1113"/>
                <a:gd name="T37" fmla="*/ 262 h 660"/>
                <a:gd name="T38" fmla="*/ 233 w 1113"/>
                <a:gd name="T39" fmla="*/ 282 h 660"/>
                <a:gd name="T40" fmla="*/ 252 w 1113"/>
                <a:gd name="T41" fmla="*/ 311 h 660"/>
                <a:gd name="T42" fmla="*/ 315 w 1113"/>
                <a:gd name="T43" fmla="*/ 380 h 660"/>
                <a:gd name="T44" fmla="*/ 397 w 1113"/>
                <a:gd name="T45" fmla="*/ 450 h 660"/>
                <a:gd name="T46" fmla="*/ 480 w 1113"/>
                <a:gd name="T47" fmla="*/ 505 h 660"/>
                <a:gd name="T48" fmla="*/ 517 w 1113"/>
                <a:gd name="T49" fmla="*/ 523 h 660"/>
                <a:gd name="T50" fmla="*/ 530 w 1113"/>
                <a:gd name="T51" fmla="*/ 530 h 660"/>
                <a:gd name="T52" fmla="*/ 570 w 1113"/>
                <a:gd name="T53" fmla="*/ 554 h 660"/>
                <a:gd name="T54" fmla="*/ 615 w 1113"/>
                <a:gd name="T55" fmla="*/ 595 h 660"/>
                <a:gd name="T56" fmla="*/ 639 w 1113"/>
                <a:gd name="T57" fmla="*/ 636 h 660"/>
                <a:gd name="T58" fmla="*/ 639 w 1113"/>
                <a:gd name="T59" fmla="*/ 651 h 660"/>
                <a:gd name="T60" fmla="*/ 631 w 1113"/>
                <a:gd name="T61" fmla="*/ 660 h 660"/>
                <a:gd name="T62" fmla="*/ 708 w 1113"/>
                <a:gd name="T63" fmla="*/ 629 h 660"/>
                <a:gd name="T64" fmla="*/ 708 w 1113"/>
                <a:gd name="T65" fmla="*/ 618 h 660"/>
                <a:gd name="T66" fmla="*/ 710 w 1113"/>
                <a:gd name="T67" fmla="*/ 623 h 660"/>
                <a:gd name="T68" fmla="*/ 959 w 1113"/>
                <a:gd name="T69" fmla="*/ 527 h 660"/>
                <a:gd name="T70" fmla="*/ 954 w 1113"/>
                <a:gd name="T71" fmla="*/ 510 h 660"/>
                <a:gd name="T72" fmla="*/ 949 w 1113"/>
                <a:gd name="T73" fmla="*/ 492 h 660"/>
                <a:gd name="T74" fmla="*/ 965 w 1113"/>
                <a:gd name="T75" fmla="*/ 505 h 660"/>
                <a:gd name="T76" fmla="*/ 1110 w 1113"/>
                <a:gd name="T77" fmla="*/ 466 h 660"/>
                <a:gd name="T78" fmla="*/ 1113 w 1113"/>
                <a:gd name="T79" fmla="*/ 456 h 660"/>
                <a:gd name="T80" fmla="*/ 1110 w 1113"/>
                <a:gd name="T81" fmla="*/ 427 h 660"/>
                <a:gd name="T82" fmla="*/ 1100 w 1113"/>
                <a:gd name="T83" fmla="*/ 408 h 660"/>
                <a:gd name="T84" fmla="*/ 1081 w 1113"/>
                <a:gd name="T85" fmla="*/ 385 h 660"/>
                <a:gd name="T86" fmla="*/ 1049 w 1113"/>
                <a:gd name="T87" fmla="*/ 360 h 660"/>
                <a:gd name="T88" fmla="*/ 1004 w 1113"/>
                <a:gd name="T89" fmla="*/ 334 h 6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113" h="660">
                  <a:moveTo>
                    <a:pt x="1004" y="334"/>
                  </a:moveTo>
                  <a:lnTo>
                    <a:pt x="1004" y="334"/>
                  </a:lnTo>
                  <a:lnTo>
                    <a:pt x="957" y="308"/>
                  </a:lnTo>
                  <a:lnTo>
                    <a:pt x="912" y="280"/>
                  </a:lnTo>
                  <a:lnTo>
                    <a:pt x="872" y="251"/>
                  </a:lnTo>
                  <a:lnTo>
                    <a:pt x="837" y="223"/>
                  </a:lnTo>
                  <a:lnTo>
                    <a:pt x="806" y="195"/>
                  </a:lnTo>
                  <a:lnTo>
                    <a:pt x="779" y="168"/>
                  </a:lnTo>
                  <a:lnTo>
                    <a:pt x="755" y="142"/>
                  </a:lnTo>
                  <a:lnTo>
                    <a:pt x="734" y="115"/>
                  </a:lnTo>
                  <a:lnTo>
                    <a:pt x="734" y="115"/>
                  </a:lnTo>
                  <a:lnTo>
                    <a:pt x="705" y="73"/>
                  </a:lnTo>
                  <a:lnTo>
                    <a:pt x="692" y="55"/>
                  </a:lnTo>
                  <a:lnTo>
                    <a:pt x="676" y="37"/>
                  </a:lnTo>
                  <a:lnTo>
                    <a:pt x="657" y="24"/>
                  </a:lnTo>
                  <a:lnTo>
                    <a:pt x="647" y="18"/>
                  </a:lnTo>
                  <a:lnTo>
                    <a:pt x="633" y="13"/>
                  </a:lnTo>
                  <a:lnTo>
                    <a:pt x="620" y="8"/>
                  </a:lnTo>
                  <a:lnTo>
                    <a:pt x="604" y="5"/>
                  </a:lnTo>
                  <a:lnTo>
                    <a:pt x="586" y="1"/>
                  </a:lnTo>
                  <a:lnTo>
                    <a:pt x="564" y="0"/>
                  </a:lnTo>
                  <a:lnTo>
                    <a:pt x="464" y="22"/>
                  </a:lnTo>
                  <a:lnTo>
                    <a:pt x="464" y="22"/>
                  </a:lnTo>
                  <a:lnTo>
                    <a:pt x="472" y="37"/>
                  </a:lnTo>
                  <a:lnTo>
                    <a:pt x="472" y="37"/>
                  </a:lnTo>
                  <a:lnTo>
                    <a:pt x="466" y="29"/>
                  </a:lnTo>
                  <a:lnTo>
                    <a:pt x="458" y="22"/>
                  </a:lnTo>
                  <a:lnTo>
                    <a:pt x="0" y="122"/>
                  </a:lnTo>
                  <a:lnTo>
                    <a:pt x="0" y="122"/>
                  </a:lnTo>
                  <a:lnTo>
                    <a:pt x="29" y="132"/>
                  </a:lnTo>
                  <a:lnTo>
                    <a:pt x="58" y="145"/>
                  </a:lnTo>
                  <a:lnTo>
                    <a:pt x="95" y="161"/>
                  </a:lnTo>
                  <a:lnTo>
                    <a:pt x="135" y="184"/>
                  </a:lnTo>
                  <a:lnTo>
                    <a:pt x="154" y="197"/>
                  </a:lnTo>
                  <a:lnTo>
                    <a:pt x="172" y="210"/>
                  </a:lnTo>
                  <a:lnTo>
                    <a:pt x="191" y="226"/>
                  </a:lnTo>
                  <a:lnTo>
                    <a:pt x="207" y="244"/>
                  </a:lnTo>
                  <a:lnTo>
                    <a:pt x="220" y="262"/>
                  </a:lnTo>
                  <a:lnTo>
                    <a:pt x="233" y="282"/>
                  </a:lnTo>
                  <a:lnTo>
                    <a:pt x="233" y="282"/>
                  </a:lnTo>
                  <a:lnTo>
                    <a:pt x="241" y="297"/>
                  </a:lnTo>
                  <a:lnTo>
                    <a:pt x="252" y="311"/>
                  </a:lnTo>
                  <a:lnTo>
                    <a:pt x="278" y="346"/>
                  </a:lnTo>
                  <a:lnTo>
                    <a:pt x="315" y="380"/>
                  </a:lnTo>
                  <a:lnTo>
                    <a:pt x="355" y="416"/>
                  </a:lnTo>
                  <a:lnTo>
                    <a:pt x="397" y="450"/>
                  </a:lnTo>
                  <a:lnTo>
                    <a:pt x="440" y="481"/>
                  </a:lnTo>
                  <a:lnTo>
                    <a:pt x="480" y="505"/>
                  </a:lnTo>
                  <a:lnTo>
                    <a:pt x="498" y="515"/>
                  </a:lnTo>
                  <a:lnTo>
                    <a:pt x="517" y="523"/>
                  </a:lnTo>
                  <a:lnTo>
                    <a:pt x="517" y="523"/>
                  </a:lnTo>
                  <a:lnTo>
                    <a:pt x="530" y="530"/>
                  </a:lnTo>
                  <a:lnTo>
                    <a:pt x="543" y="536"/>
                  </a:lnTo>
                  <a:lnTo>
                    <a:pt x="570" y="554"/>
                  </a:lnTo>
                  <a:lnTo>
                    <a:pt x="594" y="574"/>
                  </a:lnTo>
                  <a:lnTo>
                    <a:pt x="615" y="595"/>
                  </a:lnTo>
                  <a:lnTo>
                    <a:pt x="631" y="616"/>
                  </a:lnTo>
                  <a:lnTo>
                    <a:pt x="639" y="636"/>
                  </a:lnTo>
                  <a:lnTo>
                    <a:pt x="641" y="644"/>
                  </a:lnTo>
                  <a:lnTo>
                    <a:pt x="639" y="651"/>
                  </a:lnTo>
                  <a:lnTo>
                    <a:pt x="636" y="657"/>
                  </a:lnTo>
                  <a:lnTo>
                    <a:pt x="631" y="660"/>
                  </a:lnTo>
                  <a:lnTo>
                    <a:pt x="708" y="629"/>
                  </a:lnTo>
                  <a:lnTo>
                    <a:pt x="708" y="629"/>
                  </a:lnTo>
                  <a:lnTo>
                    <a:pt x="705" y="625"/>
                  </a:lnTo>
                  <a:lnTo>
                    <a:pt x="708" y="618"/>
                  </a:lnTo>
                  <a:lnTo>
                    <a:pt x="708" y="618"/>
                  </a:lnTo>
                  <a:lnTo>
                    <a:pt x="710" y="623"/>
                  </a:lnTo>
                  <a:lnTo>
                    <a:pt x="713" y="628"/>
                  </a:lnTo>
                  <a:lnTo>
                    <a:pt x="959" y="527"/>
                  </a:lnTo>
                  <a:lnTo>
                    <a:pt x="959" y="527"/>
                  </a:lnTo>
                  <a:lnTo>
                    <a:pt x="954" y="510"/>
                  </a:lnTo>
                  <a:lnTo>
                    <a:pt x="951" y="502"/>
                  </a:lnTo>
                  <a:lnTo>
                    <a:pt x="949" y="492"/>
                  </a:lnTo>
                  <a:lnTo>
                    <a:pt x="949" y="492"/>
                  </a:lnTo>
                  <a:lnTo>
                    <a:pt x="965" y="505"/>
                  </a:lnTo>
                  <a:lnTo>
                    <a:pt x="978" y="520"/>
                  </a:lnTo>
                  <a:lnTo>
                    <a:pt x="1110" y="466"/>
                  </a:lnTo>
                  <a:lnTo>
                    <a:pt x="1110" y="466"/>
                  </a:lnTo>
                  <a:lnTo>
                    <a:pt x="1113" y="456"/>
                  </a:lnTo>
                  <a:lnTo>
                    <a:pt x="1113" y="443"/>
                  </a:lnTo>
                  <a:lnTo>
                    <a:pt x="1110" y="427"/>
                  </a:lnTo>
                  <a:lnTo>
                    <a:pt x="1105" y="417"/>
                  </a:lnTo>
                  <a:lnTo>
                    <a:pt x="1100" y="408"/>
                  </a:lnTo>
                  <a:lnTo>
                    <a:pt x="1092" y="396"/>
                  </a:lnTo>
                  <a:lnTo>
                    <a:pt x="1081" y="385"/>
                  </a:lnTo>
                  <a:lnTo>
                    <a:pt x="1068" y="373"/>
                  </a:lnTo>
                  <a:lnTo>
                    <a:pt x="1049" y="360"/>
                  </a:lnTo>
                  <a:lnTo>
                    <a:pt x="1031" y="347"/>
                  </a:lnTo>
                  <a:lnTo>
                    <a:pt x="1004" y="334"/>
                  </a:lnTo>
                  <a:lnTo>
                    <a:pt x="1004" y="334"/>
                  </a:lnTo>
                  <a:close/>
                </a:path>
              </a:pathLst>
            </a:custGeom>
            <a:solidFill>
              <a:srgbClr val="E4E4B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31"/>
            <p:cNvSpPr>
              <a:spLocks/>
            </p:cNvSpPr>
            <p:nvPr/>
          </p:nvSpPr>
          <p:spPr bwMode="auto">
            <a:xfrm>
              <a:off x="5522913" y="5045076"/>
              <a:ext cx="1746250" cy="1033463"/>
            </a:xfrm>
            <a:custGeom>
              <a:avLst/>
              <a:gdLst>
                <a:gd name="T0" fmla="*/ 989 w 1100"/>
                <a:gd name="T1" fmla="*/ 331 h 651"/>
                <a:gd name="T2" fmla="*/ 896 w 1100"/>
                <a:gd name="T3" fmla="*/ 277 h 651"/>
                <a:gd name="T4" fmla="*/ 822 w 1100"/>
                <a:gd name="T5" fmla="*/ 222 h 651"/>
                <a:gd name="T6" fmla="*/ 766 w 1100"/>
                <a:gd name="T7" fmla="*/ 166 h 651"/>
                <a:gd name="T8" fmla="*/ 724 w 1100"/>
                <a:gd name="T9" fmla="*/ 116 h 651"/>
                <a:gd name="T10" fmla="*/ 695 w 1100"/>
                <a:gd name="T11" fmla="*/ 73 h 651"/>
                <a:gd name="T12" fmla="*/ 666 w 1100"/>
                <a:gd name="T13" fmla="*/ 39 h 651"/>
                <a:gd name="T14" fmla="*/ 637 w 1100"/>
                <a:gd name="T15" fmla="*/ 18 h 651"/>
                <a:gd name="T16" fmla="*/ 610 w 1100"/>
                <a:gd name="T17" fmla="*/ 8 h 651"/>
                <a:gd name="T18" fmla="*/ 576 w 1100"/>
                <a:gd name="T19" fmla="*/ 2 h 651"/>
                <a:gd name="T20" fmla="*/ 456 w 1100"/>
                <a:gd name="T21" fmla="*/ 21 h 651"/>
                <a:gd name="T22" fmla="*/ 462 w 1100"/>
                <a:gd name="T23" fmla="*/ 34 h 651"/>
                <a:gd name="T24" fmla="*/ 456 w 1100"/>
                <a:gd name="T25" fmla="*/ 28 h 651"/>
                <a:gd name="T26" fmla="*/ 0 w 1100"/>
                <a:gd name="T27" fmla="*/ 121 h 651"/>
                <a:gd name="T28" fmla="*/ 30 w 1100"/>
                <a:gd name="T29" fmla="*/ 130 h 651"/>
                <a:gd name="T30" fmla="*/ 93 w 1100"/>
                <a:gd name="T31" fmla="*/ 160 h 651"/>
                <a:gd name="T32" fmla="*/ 149 w 1100"/>
                <a:gd name="T33" fmla="*/ 194 h 651"/>
                <a:gd name="T34" fmla="*/ 186 w 1100"/>
                <a:gd name="T35" fmla="*/ 225 h 651"/>
                <a:gd name="T36" fmla="*/ 215 w 1100"/>
                <a:gd name="T37" fmla="*/ 259 h 651"/>
                <a:gd name="T38" fmla="*/ 226 w 1100"/>
                <a:gd name="T39" fmla="*/ 281 h 651"/>
                <a:gd name="T40" fmla="*/ 244 w 1100"/>
                <a:gd name="T41" fmla="*/ 308 h 651"/>
                <a:gd name="T42" fmla="*/ 308 w 1100"/>
                <a:gd name="T43" fmla="*/ 377 h 651"/>
                <a:gd name="T44" fmla="*/ 390 w 1100"/>
                <a:gd name="T45" fmla="*/ 445 h 651"/>
                <a:gd name="T46" fmla="*/ 472 w 1100"/>
                <a:gd name="T47" fmla="*/ 499 h 651"/>
                <a:gd name="T48" fmla="*/ 509 w 1100"/>
                <a:gd name="T49" fmla="*/ 517 h 651"/>
                <a:gd name="T50" fmla="*/ 536 w 1100"/>
                <a:gd name="T51" fmla="*/ 530 h 651"/>
                <a:gd name="T52" fmla="*/ 586 w 1100"/>
                <a:gd name="T53" fmla="*/ 568 h 651"/>
                <a:gd name="T54" fmla="*/ 621 w 1100"/>
                <a:gd name="T55" fmla="*/ 607 h 651"/>
                <a:gd name="T56" fmla="*/ 631 w 1100"/>
                <a:gd name="T57" fmla="*/ 633 h 651"/>
                <a:gd name="T58" fmla="*/ 629 w 1100"/>
                <a:gd name="T59" fmla="*/ 646 h 651"/>
                <a:gd name="T60" fmla="*/ 695 w 1100"/>
                <a:gd name="T61" fmla="*/ 622 h 651"/>
                <a:gd name="T62" fmla="*/ 698 w 1100"/>
                <a:gd name="T63" fmla="*/ 615 h 651"/>
                <a:gd name="T64" fmla="*/ 700 w 1100"/>
                <a:gd name="T65" fmla="*/ 620 h 651"/>
                <a:gd name="T66" fmla="*/ 949 w 1100"/>
                <a:gd name="T67" fmla="*/ 520 h 651"/>
                <a:gd name="T68" fmla="*/ 939 w 1100"/>
                <a:gd name="T69" fmla="*/ 489 h 651"/>
                <a:gd name="T70" fmla="*/ 955 w 1100"/>
                <a:gd name="T71" fmla="*/ 502 h 651"/>
                <a:gd name="T72" fmla="*/ 1098 w 1100"/>
                <a:gd name="T73" fmla="*/ 462 h 651"/>
                <a:gd name="T74" fmla="*/ 1100 w 1100"/>
                <a:gd name="T75" fmla="*/ 450 h 651"/>
                <a:gd name="T76" fmla="*/ 1095 w 1100"/>
                <a:gd name="T77" fmla="*/ 422 h 651"/>
                <a:gd name="T78" fmla="*/ 1077 w 1100"/>
                <a:gd name="T79" fmla="*/ 393 h 651"/>
                <a:gd name="T80" fmla="*/ 1053 w 1100"/>
                <a:gd name="T81" fmla="*/ 369 h 651"/>
                <a:gd name="T82" fmla="*/ 1013 w 1100"/>
                <a:gd name="T83" fmla="*/ 344 h 651"/>
                <a:gd name="T84" fmla="*/ 989 w 1100"/>
                <a:gd name="T85" fmla="*/ 331 h 6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100" h="651">
                  <a:moveTo>
                    <a:pt x="989" y="331"/>
                  </a:moveTo>
                  <a:lnTo>
                    <a:pt x="989" y="331"/>
                  </a:lnTo>
                  <a:lnTo>
                    <a:pt x="941" y="305"/>
                  </a:lnTo>
                  <a:lnTo>
                    <a:pt x="896" y="277"/>
                  </a:lnTo>
                  <a:lnTo>
                    <a:pt x="859" y="250"/>
                  </a:lnTo>
                  <a:lnTo>
                    <a:pt x="822" y="222"/>
                  </a:lnTo>
                  <a:lnTo>
                    <a:pt x="793" y="194"/>
                  </a:lnTo>
                  <a:lnTo>
                    <a:pt x="766" y="166"/>
                  </a:lnTo>
                  <a:lnTo>
                    <a:pt x="743" y="140"/>
                  </a:lnTo>
                  <a:lnTo>
                    <a:pt x="724" y="116"/>
                  </a:lnTo>
                  <a:lnTo>
                    <a:pt x="724" y="116"/>
                  </a:lnTo>
                  <a:lnTo>
                    <a:pt x="695" y="73"/>
                  </a:lnTo>
                  <a:lnTo>
                    <a:pt x="682" y="55"/>
                  </a:lnTo>
                  <a:lnTo>
                    <a:pt x="666" y="39"/>
                  </a:lnTo>
                  <a:lnTo>
                    <a:pt x="647" y="24"/>
                  </a:lnTo>
                  <a:lnTo>
                    <a:pt x="637" y="18"/>
                  </a:lnTo>
                  <a:lnTo>
                    <a:pt x="623" y="13"/>
                  </a:lnTo>
                  <a:lnTo>
                    <a:pt x="610" y="8"/>
                  </a:lnTo>
                  <a:lnTo>
                    <a:pt x="594" y="5"/>
                  </a:lnTo>
                  <a:lnTo>
                    <a:pt x="576" y="2"/>
                  </a:lnTo>
                  <a:lnTo>
                    <a:pt x="557" y="0"/>
                  </a:lnTo>
                  <a:lnTo>
                    <a:pt x="456" y="21"/>
                  </a:lnTo>
                  <a:lnTo>
                    <a:pt x="456" y="21"/>
                  </a:lnTo>
                  <a:lnTo>
                    <a:pt x="462" y="34"/>
                  </a:lnTo>
                  <a:lnTo>
                    <a:pt x="462" y="34"/>
                  </a:lnTo>
                  <a:lnTo>
                    <a:pt x="456" y="28"/>
                  </a:lnTo>
                  <a:lnTo>
                    <a:pt x="451" y="23"/>
                  </a:lnTo>
                  <a:lnTo>
                    <a:pt x="0" y="121"/>
                  </a:lnTo>
                  <a:lnTo>
                    <a:pt x="0" y="121"/>
                  </a:lnTo>
                  <a:lnTo>
                    <a:pt x="30" y="130"/>
                  </a:lnTo>
                  <a:lnTo>
                    <a:pt x="59" y="142"/>
                  </a:lnTo>
                  <a:lnTo>
                    <a:pt x="93" y="160"/>
                  </a:lnTo>
                  <a:lnTo>
                    <a:pt x="130" y="181"/>
                  </a:lnTo>
                  <a:lnTo>
                    <a:pt x="149" y="194"/>
                  </a:lnTo>
                  <a:lnTo>
                    <a:pt x="167" y="209"/>
                  </a:lnTo>
                  <a:lnTo>
                    <a:pt x="186" y="225"/>
                  </a:lnTo>
                  <a:lnTo>
                    <a:pt x="199" y="241"/>
                  </a:lnTo>
                  <a:lnTo>
                    <a:pt x="215" y="259"/>
                  </a:lnTo>
                  <a:lnTo>
                    <a:pt x="226" y="281"/>
                  </a:lnTo>
                  <a:lnTo>
                    <a:pt x="226" y="281"/>
                  </a:lnTo>
                  <a:lnTo>
                    <a:pt x="234" y="294"/>
                  </a:lnTo>
                  <a:lnTo>
                    <a:pt x="244" y="308"/>
                  </a:lnTo>
                  <a:lnTo>
                    <a:pt x="273" y="343"/>
                  </a:lnTo>
                  <a:lnTo>
                    <a:pt x="308" y="377"/>
                  </a:lnTo>
                  <a:lnTo>
                    <a:pt x="348" y="411"/>
                  </a:lnTo>
                  <a:lnTo>
                    <a:pt x="390" y="445"/>
                  </a:lnTo>
                  <a:lnTo>
                    <a:pt x="432" y="475"/>
                  </a:lnTo>
                  <a:lnTo>
                    <a:pt x="472" y="499"/>
                  </a:lnTo>
                  <a:lnTo>
                    <a:pt x="491" y="509"/>
                  </a:lnTo>
                  <a:lnTo>
                    <a:pt x="509" y="517"/>
                  </a:lnTo>
                  <a:lnTo>
                    <a:pt x="509" y="517"/>
                  </a:lnTo>
                  <a:lnTo>
                    <a:pt x="536" y="530"/>
                  </a:lnTo>
                  <a:lnTo>
                    <a:pt x="562" y="548"/>
                  </a:lnTo>
                  <a:lnTo>
                    <a:pt x="586" y="568"/>
                  </a:lnTo>
                  <a:lnTo>
                    <a:pt x="607" y="587"/>
                  </a:lnTo>
                  <a:lnTo>
                    <a:pt x="621" y="607"/>
                  </a:lnTo>
                  <a:lnTo>
                    <a:pt x="631" y="625"/>
                  </a:lnTo>
                  <a:lnTo>
                    <a:pt x="631" y="633"/>
                  </a:lnTo>
                  <a:lnTo>
                    <a:pt x="631" y="641"/>
                  </a:lnTo>
                  <a:lnTo>
                    <a:pt x="629" y="646"/>
                  </a:lnTo>
                  <a:lnTo>
                    <a:pt x="623" y="651"/>
                  </a:lnTo>
                  <a:lnTo>
                    <a:pt x="695" y="622"/>
                  </a:lnTo>
                  <a:lnTo>
                    <a:pt x="695" y="622"/>
                  </a:lnTo>
                  <a:lnTo>
                    <a:pt x="698" y="615"/>
                  </a:lnTo>
                  <a:lnTo>
                    <a:pt x="698" y="615"/>
                  </a:lnTo>
                  <a:lnTo>
                    <a:pt x="700" y="620"/>
                  </a:lnTo>
                  <a:lnTo>
                    <a:pt x="949" y="520"/>
                  </a:lnTo>
                  <a:lnTo>
                    <a:pt x="949" y="520"/>
                  </a:lnTo>
                  <a:lnTo>
                    <a:pt x="941" y="506"/>
                  </a:lnTo>
                  <a:lnTo>
                    <a:pt x="939" y="489"/>
                  </a:lnTo>
                  <a:lnTo>
                    <a:pt x="939" y="489"/>
                  </a:lnTo>
                  <a:lnTo>
                    <a:pt x="955" y="502"/>
                  </a:lnTo>
                  <a:lnTo>
                    <a:pt x="965" y="514"/>
                  </a:lnTo>
                  <a:lnTo>
                    <a:pt x="1098" y="462"/>
                  </a:lnTo>
                  <a:lnTo>
                    <a:pt x="1098" y="462"/>
                  </a:lnTo>
                  <a:lnTo>
                    <a:pt x="1100" y="450"/>
                  </a:lnTo>
                  <a:lnTo>
                    <a:pt x="1100" y="439"/>
                  </a:lnTo>
                  <a:lnTo>
                    <a:pt x="1095" y="422"/>
                  </a:lnTo>
                  <a:lnTo>
                    <a:pt x="1084" y="403"/>
                  </a:lnTo>
                  <a:lnTo>
                    <a:pt x="1077" y="393"/>
                  </a:lnTo>
                  <a:lnTo>
                    <a:pt x="1066" y="382"/>
                  </a:lnTo>
                  <a:lnTo>
                    <a:pt x="1053" y="369"/>
                  </a:lnTo>
                  <a:lnTo>
                    <a:pt x="1034" y="357"/>
                  </a:lnTo>
                  <a:lnTo>
                    <a:pt x="1013" y="344"/>
                  </a:lnTo>
                  <a:lnTo>
                    <a:pt x="989" y="331"/>
                  </a:lnTo>
                  <a:lnTo>
                    <a:pt x="989" y="331"/>
                  </a:lnTo>
                  <a:close/>
                </a:path>
              </a:pathLst>
            </a:custGeom>
            <a:solidFill>
              <a:srgbClr val="E4E4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7" name="Freeform 32"/>
            <p:cNvSpPr>
              <a:spLocks/>
            </p:cNvSpPr>
            <p:nvPr/>
          </p:nvSpPr>
          <p:spPr bwMode="auto">
            <a:xfrm>
              <a:off x="5540375" y="5049838"/>
              <a:ext cx="1720850" cy="1023938"/>
            </a:xfrm>
            <a:custGeom>
              <a:avLst/>
              <a:gdLst>
                <a:gd name="T0" fmla="*/ 973 w 1084"/>
                <a:gd name="T1" fmla="*/ 328 h 645"/>
                <a:gd name="T2" fmla="*/ 883 w 1084"/>
                <a:gd name="T3" fmla="*/ 276 h 645"/>
                <a:gd name="T4" fmla="*/ 808 w 1084"/>
                <a:gd name="T5" fmla="*/ 220 h 645"/>
                <a:gd name="T6" fmla="*/ 753 w 1084"/>
                <a:gd name="T7" fmla="*/ 165 h 645"/>
                <a:gd name="T8" fmla="*/ 710 w 1084"/>
                <a:gd name="T9" fmla="*/ 114 h 645"/>
                <a:gd name="T10" fmla="*/ 681 w 1084"/>
                <a:gd name="T11" fmla="*/ 74 h 645"/>
                <a:gd name="T12" fmla="*/ 652 w 1084"/>
                <a:gd name="T13" fmla="*/ 39 h 645"/>
                <a:gd name="T14" fmla="*/ 623 w 1084"/>
                <a:gd name="T15" fmla="*/ 20 h 645"/>
                <a:gd name="T16" fmla="*/ 599 w 1084"/>
                <a:gd name="T17" fmla="*/ 8 h 645"/>
                <a:gd name="T18" fmla="*/ 567 w 1084"/>
                <a:gd name="T19" fmla="*/ 2 h 645"/>
                <a:gd name="T20" fmla="*/ 445 w 1084"/>
                <a:gd name="T21" fmla="*/ 21 h 645"/>
                <a:gd name="T22" fmla="*/ 451 w 1084"/>
                <a:gd name="T23" fmla="*/ 31 h 645"/>
                <a:gd name="T24" fmla="*/ 445 w 1084"/>
                <a:gd name="T25" fmla="*/ 23 h 645"/>
                <a:gd name="T26" fmla="*/ 0 w 1084"/>
                <a:gd name="T27" fmla="*/ 119 h 645"/>
                <a:gd name="T28" fmla="*/ 56 w 1084"/>
                <a:gd name="T29" fmla="*/ 140 h 645"/>
                <a:gd name="T30" fmla="*/ 125 w 1084"/>
                <a:gd name="T31" fmla="*/ 180 h 645"/>
                <a:gd name="T32" fmla="*/ 162 w 1084"/>
                <a:gd name="T33" fmla="*/ 207 h 645"/>
                <a:gd name="T34" fmla="*/ 194 w 1084"/>
                <a:gd name="T35" fmla="*/ 240 h 645"/>
                <a:gd name="T36" fmla="*/ 220 w 1084"/>
                <a:gd name="T37" fmla="*/ 278 h 645"/>
                <a:gd name="T38" fmla="*/ 228 w 1084"/>
                <a:gd name="T39" fmla="*/ 291 h 645"/>
                <a:gd name="T40" fmla="*/ 265 w 1084"/>
                <a:gd name="T41" fmla="*/ 338 h 645"/>
                <a:gd name="T42" fmla="*/ 339 w 1084"/>
                <a:gd name="T43" fmla="*/ 408 h 645"/>
                <a:gd name="T44" fmla="*/ 424 w 1084"/>
                <a:gd name="T45" fmla="*/ 470 h 645"/>
                <a:gd name="T46" fmla="*/ 482 w 1084"/>
                <a:gd name="T47" fmla="*/ 504 h 645"/>
                <a:gd name="T48" fmla="*/ 498 w 1084"/>
                <a:gd name="T49" fmla="*/ 511 h 645"/>
                <a:gd name="T50" fmla="*/ 551 w 1084"/>
                <a:gd name="T51" fmla="*/ 542 h 645"/>
                <a:gd name="T52" fmla="*/ 594 w 1084"/>
                <a:gd name="T53" fmla="*/ 581 h 645"/>
                <a:gd name="T54" fmla="*/ 620 w 1084"/>
                <a:gd name="T55" fmla="*/ 620 h 645"/>
                <a:gd name="T56" fmla="*/ 620 w 1084"/>
                <a:gd name="T57" fmla="*/ 635 h 645"/>
                <a:gd name="T58" fmla="*/ 612 w 1084"/>
                <a:gd name="T59" fmla="*/ 645 h 645"/>
                <a:gd name="T60" fmla="*/ 687 w 1084"/>
                <a:gd name="T61" fmla="*/ 615 h 645"/>
                <a:gd name="T62" fmla="*/ 687 w 1084"/>
                <a:gd name="T63" fmla="*/ 612 h 645"/>
                <a:gd name="T64" fmla="*/ 936 w 1084"/>
                <a:gd name="T65" fmla="*/ 514 h 645"/>
                <a:gd name="T66" fmla="*/ 930 w 1084"/>
                <a:gd name="T67" fmla="*/ 501 h 645"/>
                <a:gd name="T68" fmla="*/ 928 w 1084"/>
                <a:gd name="T69" fmla="*/ 486 h 645"/>
                <a:gd name="T70" fmla="*/ 952 w 1084"/>
                <a:gd name="T71" fmla="*/ 508 h 645"/>
                <a:gd name="T72" fmla="*/ 1081 w 1084"/>
                <a:gd name="T73" fmla="*/ 455 h 645"/>
                <a:gd name="T74" fmla="*/ 1084 w 1084"/>
                <a:gd name="T75" fmla="*/ 434 h 645"/>
                <a:gd name="T76" fmla="*/ 1068 w 1084"/>
                <a:gd name="T77" fmla="*/ 398 h 645"/>
                <a:gd name="T78" fmla="*/ 1047 w 1084"/>
                <a:gd name="T79" fmla="*/ 377 h 645"/>
                <a:gd name="T80" fmla="*/ 1018 w 1084"/>
                <a:gd name="T81" fmla="*/ 354 h 645"/>
                <a:gd name="T82" fmla="*/ 973 w 1084"/>
                <a:gd name="T83" fmla="*/ 328 h 6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084" h="645">
                  <a:moveTo>
                    <a:pt x="973" y="328"/>
                  </a:moveTo>
                  <a:lnTo>
                    <a:pt x="973" y="328"/>
                  </a:lnTo>
                  <a:lnTo>
                    <a:pt x="925" y="302"/>
                  </a:lnTo>
                  <a:lnTo>
                    <a:pt x="883" y="276"/>
                  </a:lnTo>
                  <a:lnTo>
                    <a:pt x="843" y="248"/>
                  </a:lnTo>
                  <a:lnTo>
                    <a:pt x="808" y="220"/>
                  </a:lnTo>
                  <a:lnTo>
                    <a:pt x="779" y="193"/>
                  </a:lnTo>
                  <a:lnTo>
                    <a:pt x="753" y="165"/>
                  </a:lnTo>
                  <a:lnTo>
                    <a:pt x="729" y="139"/>
                  </a:lnTo>
                  <a:lnTo>
                    <a:pt x="710" y="114"/>
                  </a:lnTo>
                  <a:lnTo>
                    <a:pt x="710" y="114"/>
                  </a:lnTo>
                  <a:lnTo>
                    <a:pt x="681" y="74"/>
                  </a:lnTo>
                  <a:lnTo>
                    <a:pt x="668" y="56"/>
                  </a:lnTo>
                  <a:lnTo>
                    <a:pt x="652" y="39"/>
                  </a:lnTo>
                  <a:lnTo>
                    <a:pt x="633" y="25"/>
                  </a:lnTo>
                  <a:lnTo>
                    <a:pt x="623" y="20"/>
                  </a:lnTo>
                  <a:lnTo>
                    <a:pt x="612" y="13"/>
                  </a:lnTo>
                  <a:lnTo>
                    <a:pt x="599" y="8"/>
                  </a:lnTo>
                  <a:lnTo>
                    <a:pt x="583" y="5"/>
                  </a:lnTo>
                  <a:lnTo>
                    <a:pt x="567" y="2"/>
                  </a:lnTo>
                  <a:lnTo>
                    <a:pt x="549" y="0"/>
                  </a:lnTo>
                  <a:lnTo>
                    <a:pt x="445" y="21"/>
                  </a:lnTo>
                  <a:lnTo>
                    <a:pt x="445" y="21"/>
                  </a:lnTo>
                  <a:lnTo>
                    <a:pt x="451" y="31"/>
                  </a:lnTo>
                  <a:lnTo>
                    <a:pt x="451" y="31"/>
                  </a:lnTo>
                  <a:lnTo>
                    <a:pt x="445" y="23"/>
                  </a:lnTo>
                  <a:lnTo>
                    <a:pt x="0" y="119"/>
                  </a:lnTo>
                  <a:lnTo>
                    <a:pt x="0" y="119"/>
                  </a:lnTo>
                  <a:lnTo>
                    <a:pt x="27" y="129"/>
                  </a:lnTo>
                  <a:lnTo>
                    <a:pt x="56" y="140"/>
                  </a:lnTo>
                  <a:lnTo>
                    <a:pt x="90" y="158"/>
                  </a:lnTo>
                  <a:lnTo>
                    <a:pt x="125" y="180"/>
                  </a:lnTo>
                  <a:lnTo>
                    <a:pt x="143" y="193"/>
                  </a:lnTo>
                  <a:lnTo>
                    <a:pt x="162" y="207"/>
                  </a:lnTo>
                  <a:lnTo>
                    <a:pt x="178" y="222"/>
                  </a:lnTo>
                  <a:lnTo>
                    <a:pt x="194" y="240"/>
                  </a:lnTo>
                  <a:lnTo>
                    <a:pt x="207" y="258"/>
                  </a:lnTo>
                  <a:lnTo>
                    <a:pt x="220" y="278"/>
                  </a:lnTo>
                  <a:lnTo>
                    <a:pt x="220" y="278"/>
                  </a:lnTo>
                  <a:lnTo>
                    <a:pt x="228" y="291"/>
                  </a:lnTo>
                  <a:lnTo>
                    <a:pt x="239" y="307"/>
                  </a:lnTo>
                  <a:lnTo>
                    <a:pt x="265" y="338"/>
                  </a:lnTo>
                  <a:lnTo>
                    <a:pt x="300" y="372"/>
                  </a:lnTo>
                  <a:lnTo>
                    <a:pt x="339" y="408"/>
                  </a:lnTo>
                  <a:lnTo>
                    <a:pt x="382" y="441"/>
                  </a:lnTo>
                  <a:lnTo>
                    <a:pt x="424" y="470"/>
                  </a:lnTo>
                  <a:lnTo>
                    <a:pt x="464" y="495"/>
                  </a:lnTo>
                  <a:lnTo>
                    <a:pt x="482" y="504"/>
                  </a:lnTo>
                  <a:lnTo>
                    <a:pt x="498" y="511"/>
                  </a:lnTo>
                  <a:lnTo>
                    <a:pt x="498" y="511"/>
                  </a:lnTo>
                  <a:lnTo>
                    <a:pt x="525" y="524"/>
                  </a:lnTo>
                  <a:lnTo>
                    <a:pt x="551" y="542"/>
                  </a:lnTo>
                  <a:lnTo>
                    <a:pt x="575" y="561"/>
                  </a:lnTo>
                  <a:lnTo>
                    <a:pt x="594" y="581"/>
                  </a:lnTo>
                  <a:lnTo>
                    <a:pt x="610" y="601"/>
                  </a:lnTo>
                  <a:lnTo>
                    <a:pt x="620" y="620"/>
                  </a:lnTo>
                  <a:lnTo>
                    <a:pt x="620" y="627"/>
                  </a:lnTo>
                  <a:lnTo>
                    <a:pt x="620" y="635"/>
                  </a:lnTo>
                  <a:lnTo>
                    <a:pt x="618" y="640"/>
                  </a:lnTo>
                  <a:lnTo>
                    <a:pt x="612" y="645"/>
                  </a:lnTo>
                  <a:lnTo>
                    <a:pt x="687" y="615"/>
                  </a:lnTo>
                  <a:lnTo>
                    <a:pt x="687" y="615"/>
                  </a:lnTo>
                  <a:lnTo>
                    <a:pt x="687" y="612"/>
                  </a:lnTo>
                  <a:lnTo>
                    <a:pt x="687" y="612"/>
                  </a:lnTo>
                  <a:lnTo>
                    <a:pt x="689" y="614"/>
                  </a:lnTo>
                  <a:lnTo>
                    <a:pt x="936" y="514"/>
                  </a:lnTo>
                  <a:lnTo>
                    <a:pt x="936" y="514"/>
                  </a:lnTo>
                  <a:lnTo>
                    <a:pt x="930" y="501"/>
                  </a:lnTo>
                  <a:lnTo>
                    <a:pt x="928" y="486"/>
                  </a:lnTo>
                  <a:lnTo>
                    <a:pt x="928" y="486"/>
                  </a:lnTo>
                  <a:lnTo>
                    <a:pt x="941" y="498"/>
                  </a:lnTo>
                  <a:lnTo>
                    <a:pt x="952" y="508"/>
                  </a:lnTo>
                  <a:lnTo>
                    <a:pt x="1081" y="455"/>
                  </a:lnTo>
                  <a:lnTo>
                    <a:pt x="1081" y="455"/>
                  </a:lnTo>
                  <a:lnTo>
                    <a:pt x="1084" y="446"/>
                  </a:lnTo>
                  <a:lnTo>
                    <a:pt x="1084" y="434"/>
                  </a:lnTo>
                  <a:lnTo>
                    <a:pt x="1079" y="418"/>
                  </a:lnTo>
                  <a:lnTo>
                    <a:pt x="1068" y="398"/>
                  </a:lnTo>
                  <a:lnTo>
                    <a:pt x="1060" y="388"/>
                  </a:lnTo>
                  <a:lnTo>
                    <a:pt x="1047" y="377"/>
                  </a:lnTo>
                  <a:lnTo>
                    <a:pt x="1034" y="366"/>
                  </a:lnTo>
                  <a:lnTo>
                    <a:pt x="1018" y="354"/>
                  </a:lnTo>
                  <a:lnTo>
                    <a:pt x="997" y="341"/>
                  </a:lnTo>
                  <a:lnTo>
                    <a:pt x="973" y="328"/>
                  </a:lnTo>
                  <a:lnTo>
                    <a:pt x="973" y="328"/>
                  </a:lnTo>
                  <a:close/>
                </a:path>
              </a:pathLst>
            </a:custGeom>
            <a:solidFill>
              <a:srgbClr val="E5E5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8" name="Freeform 33"/>
            <p:cNvSpPr>
              <a:spLocks/>
            </p:cNvSpPr>
            <p:nvPr/>
          </p:nvSpPr>
          <p:spPr bwMode="auto">
            <a:xfrm>
              <a:off x="5557838" y="5054601"/>
              <a:ext cx="1698625" cy="1011238"/>
            </a:xfrm>
            <a:custGeom>
              <a:avLst/>
              <a:gdLst>
                <a:gd name="T0" fmla="*/ 956 w 1070"/>
                <a:gd name="T1" fmla="*/ 325 h 637"/>
                <a:gd name="T2" fmla="*/ 866 w 1070"/>
                <a:gd name="T3" fmla="*/ 273 h 637"/>
                <a:gd name="T4" fmla="*/ 795 w 1070"/>
                <a:gd name="T5" fmla="*/ 219 h 637"/>
                <a:gd name="T6" fmla="*/ 739 w 1070"/>
                <a:gd name="T7" fmla="*/ 165 h 637"/>
                <a:gd name="T8" fmla="*/ 697 w 1070"/>
                <a:gd name="T9" fmla="*/ 115 h 637"/>
                <a:gd name="T10" fmla="*/ 670 w 1070"/>
                <a:gd name="T11" fmla="*/ 74 h 637"/>
                <a:gd name="T12" fmla="*/ 641 w 1070"/>
                <a:gd name="T13" fmla="*/ 40 h 637"/>
                <a:gd name="T14" fmla="*/ 612 w 1070"/>
                <a:gd name="T15" fmla="*/ 20 h 637"/>
                <a:gd name="T16" fmla="*/ 588 w 1070"/>
                <a:gd name="T17" fmla="*/ 10 h 637"/>
                <a:gd name="T18" fmla="*/ 556 w 1070"/>
                <a:gd name="T19" fmla="*/ 2 h 637"/>
                <a:gd name="T20" fmla="*/ 437 w 1070"/>
                <a:gd name="T21" fmla="*/ 22 h 637"/>
                <a:gd name="T22" fmla="*/ 440 w 1070"/>
                <a:gd name="T23" fmla="*/ 28 h 637"/>
                <a:gd name="T24" fmla="*/ 437 w 1070"/>
                <a:gd name="T25" fmla="*/ 23 h 637"/>
                <a:gd name="T26" fmla="*/ 0 w 1070"/>
                <a:gd name="T27" fmla="*/ 118 h 637"/>
                <a:gd name="T28" fmla="*/ 53 w 1070"/>
                <a:gd name="T29" fmla="*/ 139 h 637"/>
                <a:gd name="T30" fmla="*/ 122 w 1070"/>
                <a:gd name="T31" fmla="*/ 178 h 637"/>
                <a:gd name="T32" fmla="*/ 156 w 1070"/>
                <a:gd name="T33" fmla="*/ 206 h 637"/>
                <a:gd name="T34" fmla="*/ 188 w 1070"/>
                <a:gd name="T35" fmla="*/ 237 h 637"/>
                <a:gd name="T36" fmla="*/ 214 w 1070"/>
                <a:gd name="T37" fmla="*/ 275 h 637"/>
                <a:gd name="T38" fmla="*/ 222 w 1070"/>
                <a:gd name="T39" fmla="*/ 289 h 637"/>
                <a:gd name="T40" fmla="*/ 259 w 1070"/>
                <a:gd name="T41" fmla="*/ 335 h 637"/>
                <a:gd name="T42" fmla="*/ 331 w 1070"/>
                <a:gd name="T43" fmla="*/ 403 h 637"/>
                <a:gd name="T44" fmla="*/ 416 w 1070"/>
                <a:gd name="T45" fmla="*/ 464 h 637"/>
                <a:gd name="T46" fmla="*/ 471 w 1070"/>
                <a:gd name="T47" fmla="*/ 498 h 637"/>
                <a:gd name="T48" fmla="*/ 490 w 1070"/>
                <a:gd name="T49" fmla="*/ 506 h 637"/>
                <a:gd name="T50" fmla="*/ 540 w 1070"/>
                <a:gd name="T51" fmla="*/ 536 h 637"/>
                <a:gd name="T52" fmla="*/ 583 w 1070"/>
                <a:gd name="T53" fmla="*/ 575 h 637"/>
                <a:gd name="T54" fmla="*/ 607 w 1070"/>
                <a:gd name="T55" fmla="*/ 612 h 637"/>
                <a:gd name="T56" fmla="*/ 609 w 1070"/>
                <a:gd name="T57" fmla="*/ 627 h 637"/>
                <a:gd name="T58" fmla="*/ 601 w 1070"/>
                <a:gd name="T59" fmla="*/ 637 h 637"/>
                <a:gd name="T60" fmla="*/ 925 w 1070"/>
                <a:gd name="T61" fmla="*/ 508 h 637"/>
                <a:gd name="T62" fmla="*/ 917 w 1070"/>
                <a:gd name="T63" fmla="*/ 483 h 637"/>
                <a:gd name="T64" fmla="*/ 938 w 1070"/>
                <a:gd name="T65" fmla="*/ 503 h 637"/>
                <a:gd name="T66" fmla="*/ 1068 w 1070"/>
                <a:gd name="T67" fmla="*/ 451 h 637"/>
                <a:gd name="T68" fmla="*/ 1068 w 1070"/>
                <a:gd name="T69" fmla="*/ 430 h 637"/>
                <a:gd name="T70" fmla="*/ 1052 w 1070"/>
                <a:gd name="T71" fmla="*/ 395 h 637"/>
                <a:gd name="T72" fmla="*/ 1031 w 1070"/>
                <a:gd name="T73" fmla="*/ 374 h 637"/>
                <a:gd name="T74" fmla="*/ 1002 w 1070"/>
                <a:gd name="T75" fmla="*/ 350 h 637"/>
                <a:gd name="T76" fmla="*/ 956 w 1070"/>
                <a:gd name="T77" fmla="*/ 325 h 6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70" h="637">
                  <a:moveTo>
                    <a:pt x="956" y="325"/>
                  </a:moveTo>
                  <a:lnTo>
                    <a:pt x="956" y="325"/>
                  </a:lnTo>
                  <a:lnTo>
                    <a:pt x="909" y="299"/>
                  </a:lnTo>
                  <a:lnTo>
                    <a:pt x="866" y="273"/>
                  </a:lnTo>
                  <a:lnTo>
                    <a:pt x="829" y="245"/>
                  </a:lnTo>
                  <a:lnTo>
                    <a:pt x="795" y="219"/>
                  </a:lnTo>
                  <a:lnTo>
                    <a:pt x="766" y="191"/>
                  </a:lnTo>
                  <a:lnTo>
                    <a:pt x="739" y="165"/>
                  </a:lnTo>
                  <a:lnTo>
                    <a:pt x="715" y="139"/>
                  </a:lnTo>
                  <a:lnTo>
                    <a:pt x="697" y="115"/>
                  </a:lnTo>
                  <a:lnTo>
                    <a:pt x="697" y="115"/>
                  </a:lnTo>
                  <a:lnTo>
                    <a:pt x="670" y="74"/>
                  </a:lnTo>
                  <a:lnTo>
                    <a:pt x="654" y="56"/>
                  </a:lnTo>
                  <a:lnTo>
                    <a:pt x="641" y="40"/>
                  </a:lnTo>
                  <a:lnTo>
                    <a:pt x="622" y="27"/>
                  </a:lnTo>
                  <a:lnTo>
                    <a:pt x="612" y="20"/>
                  </a:lnTo>
                  <a:lnTo>
                    <a:pt x="601" y="15"/>
                  </a:lnTo>
                  <a:lnTo>
                    <a:pt x="588" y="10"/>
                  </a:lnTo>
                  <a:lnTo>
                    <a:pt x="572" y="5"/>
                  </a:lnTo>
                  <a:lnTo>
                    <a:pt x="556" y="2"/>
                  </a:lnTo>
                  <a:lnTo>
                    <a:pt x="538" y="0"/>
                  </a:lnTo>
                  <a:lnTo>
                    <a:pt x="437" y="22"/>
                  </a:lnTo>
                  <a:lnTo>
                    <a:pt x="437" y="22"/>
                  </a:lnTo>
                  <a:lnTo>
                    <a:pt x="440" y="28"/>
                  </a:lnTo>
                  <a:lnTo>
                    <a:pt x="440" y="28"/>
                  </a:lnTo>
                  <a:lnTo>
                    <a:pt x="437" y="23"/>
                  </a:lnTo>
                  <a:lnTo>
                    <a:pt x="0" y="118"/>
                  </a:lnTo>
                  <a:lnTo>
                    <a:pt x="0" y="118"/>
                  </a:lnTo>
                  <a:lnTo>
                    <a:pt x="26" y="128"/>
                  </a:lnTo>
                  <a:lnTo>
                    <a:pt x="53" y="139"/>
                  </a:lnTo>
                  <a:lnTo>
                    <a:pt x="84" y="157"/>
                  </a:lnTo>
                  <a:lnTo>
                    <a:pt x="122" y="178"/>
                  </a:lnTo>
                  <a:lnTo>
                    <a:pt x="140" y="191"/>
                  </a:lnTo>
                  <a:lnTo>
                    <a:pt x="156" y="206"/>
                  </a:lnTo>
                  <a:lnTo>
                    <a:pt x="172" y="221"/>
                  </a:lnTo>
                  <a:lnTo>
                    <a:pt x="188" y="237"/>
                  </a:lnTo>
                  <a:lnTo>
                    <a:pt x="201" y="255"/>
                  </a:lnTo>
                  <a:lnTo>
                    <a:pt x="214" y="275"/>
                  </a:lnTo>
                  <a:lnTo>
                    <a:pt x="214" y="275"/>
                  </a:lnTo>
                  <a:lnTo>
                    <a:pt x="222" y="289"/>
                  </a:lnTo>
                  <a:lnTo>
                    <a:pt x="230" y="304"/>
                  </a:lnTo>
                  <a:lnTo>
                    <a:pt x="259" y="335"/>
                  </a:lnTo>
                  <a:lnTo>
                    <a:pt x="294" y="369"/>
                  </a:lnTo>
                  <a:lnTo>
                    <a:pt x="331" y="403"/>
                  </a:lnTo>
                  <a:lnTo>
                    <a:pt x="373" y="436"/>
                  </a:lnTo>
                  <a:lnTo>
                    <a:pt x="416" y="464"/>
                  </a:lnTo>
                  <a:lnTo>
                    <a:pt x="453" y="488"/>
                  </a:lnTo>
                  <a:lnTo>
                    <a:pt x="471" y="498"/>
                  </a:lnTo>
                  <a:lnTo>
                    <a:pt x="490" y="506"/>
                  </a:lnTo>
                  <a:lnTo>
                    <a:pt x="490" y="506"/>
                  </a:lnTo>
                  <a:lnTo>
                    <a:pt x="516" y="518"/>
                  </a:lnTo>
                  <a:lnTo>
                    <a:pt x="540" y="536"/>
                  </a:lnTo>
                  <a:lnTo>
                    <a:pt x="564" y="555"/>
                  </a:lnTo>
                  <a:lnTo>
                    <a:pt x="583" y="575"/>
                  </a:lnTo>
                  <a:lnTo>
                    <a:pt x="599" y="594"/>
                  </a:lnTo>
                  <a:lnTo>
                    <a:pt x="607" y="612"/>
                  </a:lnTo>
                  <a:lnTo>
                    <a:pt x="609" y="620"/>
                  </a:lnTo>
                  <a:lnTo>
                    <a:pt x="609" y="627"/>
                  </a:lnTo>
                  <a:lnTo>
                    <a:pt x="607" y="634"/>
                  </a:lnTo>
                  <a:lnTo>
                    <a:pt x="601" y="637"/>
                  </a:lnTo>
                  <a:lnTo>
                    <a:pt x="925" y="508"/>
                  </a:lnTo>
                  <a:lnTo>
                    <a:pt x="925" y="508"/>
                  </a:lnTo>
                  <a:lnTo>
                    <a:pt x="919" y="496"/>
                  </a:lnTo>
                  <a:lnTo>
                    <a:pt x="917" y="483"/>
                  </a:lnTo>
                  <a:lnTo>
                    <a:pt x="917" y="483"/>
                  </a:lnTo>
                  <a:lnTo>
                    <a:pt x="938" y="503"/>
                  </a:lnTo>
                  <a:lnTo>
                    <a:pt x="1068" y="451"/>
                  </a:lnTo>
                  <a:lnTo>
                    <a:pt x="1068" y="451"/>
                  </a:lnTo>
                  <a:lnTo>
                    <a:pt x="1070" y="441"/>
                  </a:lnTo>
                  <a:lnTo>
                    <a:pt x="1068" y="430"/>
                  </a:lnTo>
                  <a:lnTo>
                    <a:pt x="1062" y="413"/>
                  </a:lnTo>
                  <a:lnTo>
                    <a:pt x="1052" y="395"/>
                  </a:lnTo>
                  <a:lnTo>
                    <a:pt x="1041" y="384"/>
                  </a:lnTo>
                  <a:lnTo>
                    <a:pt x="1031" y="374"/>
                  </a:lnTo>
                  <a:lnTo>
                    <a:pt x="1017" y="363"/>
                  </a:lnTo>
                  <a:lnTo>
                    <a:pt x="1002" y="350"/>
                  </a:lnTo>
                  <a:lnTo>
                    <a:pt x="980" y="338"/>
                  </a:lnTo>
                  <a:lnTo>
                    <a:pt x="956" y="325"/>
                  </a:lnTo>
                  <a:lnTo>
                    <a:pt x="956" y="325"/>
                  </a:lnTo>
                  <a:close/>
                </a:path>
              </a:pathLst>
            </a:custGeom>
            <a:solidFill>
              <a:srgbClr val="E5E5B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4"/>
            <p:cNvSpPr>
              <a:spLocks/>
            </p:cNvSpPr>
            <p:nvPr/>
          </p:nvSpPr>
          <p:spPr bwMode="auto">
            <a:xfrm>
              <a:off x="5573713" y="5060951"/>
              <a:ext cx="1674813" cy="996950"/>
            </a:xfrm>
            <a:custGeom>
              <a:avLst/>
              <a:gdLst>
                <a:gd name="T0" fmla="*/ 941 w 1055"/>
                <a:gd name="T1" fmla="*/ 321 h 628"/>
                <a:gd name="T2" fmla="*/ 854 w 1055"/>
                <a:gd name="T3" fmla="*/ 269 h 628"/>
                <a:gd name="T4" fmla="*/ 782 w 1055"/>
                <a:gd name="T5" fmla="*/ 215 h 628"/>
                <a:gd name="T6" fmla="*/ 726 w 1055"/>
                <a:gd name="T7" fmla="*/ 163 h 628"/>
                <a:gd name="T8" fmla="*/ 684 w 1055"/>
                <a:gd name="T9" fmla="*/ 114 h 628"/>
                <a:gd name="T10" fmla="*/ 658 w 1055"/>
                <a:gd name="T11" fmla="*/ 73 h 628"/>
                <a:gd name="T12" fmla="*/ 628 w 1055"/>
                <a:gd name="T13" fmla="*/ 39 h 628"/>
                <a:gd name="T14" fmla="*/ 602 w 1055"/>
                <a:gd name="T15" fmla="*/ 19 h 628"/>
                <a:gd name="T16" fmla="*/ 578 w 1055"/>
                <a:gd name="T17" fmla="*/ 9 h 628"/>
                <a:gd name="T18" fmla="*/ 549 w 1055"/>
                <a:gd name="T19" fmla="*/ 1 h 628"/>
                <a:gd name="T20" fmla="*/ 430 w 1055"/>
                <a:gd name="T21" fmla="*/ 21 h 628"/>
                <a:gd name="T22" fmla="*/ 430 w 1055"/>
                <a:gd name="T23" fmla="*/ 24 h 628"/>
                <a:gd name="T24" fmla="*/ 427 w 1055"/>
                <a:gd name="T25" fmla="*/ 21 h 628"/>
                <a:gd name="T26" fmla="*/ 0 w 1055"/>
                <a:gd name="T27" fmla="*/ 116 h 628"/>
                <a:gd name="T28" fmla="*/ 51 w 1055"/>
                <a:gd name="T29" fmla="*/ 137 h 628"/>
                <a:gd name="T30" fmla="*/ 117 w 1055"/>
                <a:gd name="T31" fmla="*/ 176 h 628"/>
                <a:gd name="T32" fmla="*/ 151 w 1055"/>
                <a:gd name="T33" fmla="*/ 204 h 628"/>
                <a:gd name="T34" fmla="*/ 183 w 1055"/>
                <a:gd name="T35" fmla="*/ 235 h 628"/>
                <a:gd name="T36" fmla="*/ 207 w 1055"/>
                <a:gd name="T37" fmla="*/ 272 h 628"/>
                <a:gd name="T38" fmla="*/ 215 w 1055"/>
                <a:gd name="T39" fmla="*/ 285 h 628"/>
                <a:gd name="T40" fmla="*/ 252 w 1055"/>
                <a:gd name="T41" fmla="*/ 331 h 628"/>
                <a:gd name="T42" fmla="*/ 326 w 1055"/>
                <a:gd name="T43" fmla="*/ 398 h 628"/>
                <a:gd name="T44" fmla="*/ 406 w 1055"/>
                <a:gd name="T45" fmla="*/ 458 h 628"/>
                <a:gd name="T46" fmla="*/ 464 w 1055"/>
                <a:gd name="T47" fmla="*/ 491 h 628"/>
                <a:gd name="T48" fmla="*/ 483 w 1055"/>
                <a:gd name="T49" fmla="*/ 499 h 628"/>
                <a:gd name="T50" fmla="*/ 533 w 1055"/>
                <a:gd name="T51" fmla="*/ 528 h 628"/>
                <a:gd name="T52" fmla="*/ 575 w 1055"/>
                <a:gd name="T53" fmla="*/ 566 h 628"/>
                <a:gd name="T54" fmla="*/ 599 w 1055"/>
                <a:gd name="T55" fmla="*/ 603 h 628"/>
                <a:gd name="T56" fmla="*/ 599 w 1055"/>
                <a:gd name="T57" fmla="*/ 618 h 628"/>
                <a:gd name="T58" fmla="*/ 594 w 1055"/>
                <a:gd name="T59" fmla="*/ 628 h 628"/>
                <a:gd name="T60" fmla="*/ 912 w 1055"/>
                <a:gd name="T61" fmla="*/ 501 h 628"/>
                <a:gd name="T62" fmla="*/ 907 w 1055"/>
                <a:gd name="T63" fmla="*/ 479 h 628"/>
                <a:gd name="T64" fmla="*/ 925 w 1055"/>
                <a:gd name="T65" fmla="*/ 496 h 628"/>
                <a:gd name="T66" fmla="*/ 1055 w 1055"/>
                <a:gd name="T67" fmla="*/ 445 h 628"/>
                <a:gd name="T68" fmla="*/ 1052 w 1055"/>
                <a:gd name="T69" fmla="*/ 424 h 628"/>
                <a:gd name="T70" fmla="*/ 1037 w 1055"/>
                <a:gd name="T71" fmla="*/ 390 h 628"/>
                <a:gd name="T72" fmla="*/ 1015 w 1055"/>
                <a:gd name="T73" fmla="*/ 368 h 628"/>
                <a:gd name="T74" fmla="*/ 984 w 1055"/>
                <a:gd name="T75" fmla="*/ 346 h 628"/>
                <a:gd name="T76" fmla="*/ 941 w 1055"/>
                <a:gd name="T77" fmla="*/ 321 h 6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055" h="628">
                  <a:moveTo>
                    <a:pt x="941" y="321"/>
                  </a:moveTo>
                  <a:lnTo>
                    <a:pt x="941" y="321"/>
                  </a:lnTo>
                  <a:lnTo>
                    <a:pt x="893" y="295"/>
                  </a:lnTo>
                  <a:lnTo>
                    <a:pt x="854" y="269"/>
                  </a:lnTo>
                  <a:lnTo>
                    <a:pt x="814" y="243"/>
                  </a:lnTo>
                  <a:lnTo>
                    <a:pt x="782" y="215"/>
                  </a:lnTo>
                  <a:lnTo>
                    <a:pt x="750" y="189"/>
                  </a:lnTo>
                  <a:lnTo>
                    <a:pt x="726" y="163"/>
                  </a:lnTo>
                  <a:lnTo>
                    <a:pt x="703" y="137"/>
                  </a:lnTo>
                  <a:lnTo>
                    <a:pt x="684" y="114"/>
                  </a:lnTo>
                  <a:lnTo>
                    <a:pt x="684" y="114"/>
                  </a:lnTo>
                  <a:lnTo>
                    <a:pt x="658" y="73"/>
                  </a:lnTo>
                  <a:lnTo>
                    <a:pt x="644" y="55"/>
                  </a:lnTo>
                  <a:lnTo>
                    <a:pt x="628" y="39"/>
                  </a:lnTo>
                  <a:lnTo>
                    <a:pt x="612" y="26"/>
                  </a:lnTo>
                  <a:lnTo>
                    <a:pt x="602" y="19"/>
                  </a:lnTo>
                  <a:lnTo>
                    <a:pt x="591" y="14"/>
                  </a:lnTo>
                  <a:lnTo>
                    <a:pt x="578" y="9"/>
                  </a:lnTo>
                  <a:lnTo>
                    <a:pt x="565" y="5"/>
                  </a:lnTo>
                  <a:lnTo>
                    <a:pt x="549" y="1"/>
                  </a:lnTo>
                  <a:lnTo>
                    <a:pt x="530" y="0"/>
                  </a:lnTo>
                  <a:lnTo>
                    <a:pt x="430" y="21"/>
                  </a:lnTo>
                  <a:lnTo>
                    <a:pt x="430" y="21"/>
                  </a:lnTo>
                  <a:lnTo>
                    <a:pt x="430" y="24"/>
                  </a:lnTo>
                  <a:lnTo>
                    <a:pt x="430" y="24"/>
                  </a:lnTo>
                  <a:lnTo>
                    <a:pt x="427" y="21"/>
                  </a:lnTo>
                  <a:lnTo>
                    <a:pt x="0" y="116"/>
                  </a:lnTo>
                  <a:lnTo>
                    <a:pt x="0" y="116"/>
                  </a:lnTo>
                  <a:lnTo>
                    <a:pt x="24" y="125"/>
                  </a:lnTo>
                  <a:lnTo>
                    <a:pt x="51" y="137"/>
                  </a:lnTo>
                  <a:lnTo>
                    <a:pt x="82" y="155"/>
                  </a:lnTo>
                  <a:lnTo>
                    <a:pt x="117" y="176"/>
                  </a:lnTo>
                  <a:lnTo>
                    <a:pt x="135" y="189"/>
                  </a:lnTo>
                  <a:lnTo>
                    <a:pt x="151" y="204"/>
                  </a:lnTo>
                  <a:lnTo>
                    <a:pt x="167" y="218"/>
                  </a:lnTo>
                  <a:lnTo>
                    <a:pt x="183" y="235"/>
                  </a:lnTo>
                  <a:lnTo>
                    <a:pt x="196" y="253"/>
                  </a:lnTo>
                  <a:lnTo>
                    <a:pt x="207" y="272"/>
                  </a:lnTo>
                  <a:lnTo>
                    <a:pt x="207" y="272"/>
                  </a:lnTo>
                  <a:lnTo>
                    <a:pt x="215" y="285"/>
                  </a:lnTo>
                  <a:lnTo>
                    <a:pt x="226" y="300"/>
                  </a:lnTo>
                  <a:lnTo>
                    <a:pt x="252" y="331"/>
                  </a:lnTo>
                  <a:lnTo>
                    <a:pt x="286" y="364"/>
                  </a:lnTo>
                  <a:lnTo>
                    <a:pt x="326" y="398"/>
                  </a:lnTo>
                  <a:lnTo>
                    <a:pt x="366" y="429"/>
                  </a:lnTo>
                  <a:lnTo>
                    <a:pt x="406" y="458"/>
                  </a:lnTo>
                  <a:lnTo>
                    <a:pt x="446" y="481"/>
                  </a:lnTo>
                  <a:lnTo>
                    <a:pt x="464" y="491"/>
                  </a:lnTo>
                  <a:lnTo>
                    <a:pt x="483" y="499"/>
                  </a:lnTo>
                  <a:lnTo>
                    <a:pt x="483" y="499"/>
                  </a:lnTo>
                  <a:lnTo>
                    <a:pt x="506" y="512"/>
                  </a:lnTo>
                  <a:lnTo>
                    <a:pt x="533" y="528"/>
                  </a:lnTo>
                  <a:lnTo>
                    <a:pt x="554" y="546"/>
                  </a:lnTo>
                  <a:lnTo>
                    <a:pt x="575" y="566"/>
                  </a:lnTo>
                  <a:lnTo>
                    <a:pt x="589" y="585"/>
                  </a:lnTo>
                  <a:lnTo>
                    <a:pt x="599" y="603"/>
                  </a:lnTo>
                  <a:lnTo>
                    <a:pt x="599" y="612"/>
                  </a:lnTo>
                  <a:lnTo>
                    <a:pt x="599" y="618"/>
                  </a:lnTo>
                  <a:lnTo>
                    <a:pt x="599" y="625"/>
                  </a:lnTo>
                  <a:lnTo>
                    <a:pt x="594" y="628"/>
                  </a:lnTo>
                  <a:lnTo>
                    <a:pt x="912" y="501"/>
                  </a:lnTo>
                  <a:lnTo>
                    <a:pt x="912" y="501"/>
                  </a:lnTo>
                  <a:lnTo>
                    <a:pt x="909" y="491"/>
                  </a:lnTo>
                  <a:lnTo>
                    <a:pt x="907" y="479"/>
                  </a:lnTo>
                  <a:lnTo>
                    <a:pt x="907" y="479"/>
                  </a:lnTo>
                  <a:lnTo>
                    <a:pt x="925" y="496"/>
                  </a:lnTo>
                  <a:lnTo>
                    <a:pt x="1055" y="445"/>
                  </a:lnTo>
                  <a:lnTo>
                    <a:pt x="1055" y="445"/>
                  </a:lnTo>
                  <a:lnTo>
                    <a:pt x="1055" y="435"/>
                  </a:lnTo>
                  <a:lnTo>
                    <a:pt x="1052" y="424"/>
                  </a:lnTo>
                  <a:lnTo>
                    <a:pt x="1047" y="408"/>
                  </a:lnTo>
                  <a:lnTo>
                    <a:pt x="1037" y="390"/>
                  </a:lnTo>
                  <a:lnTo>
                    <a:pt x="1026" y="380"/>
                  </a:lnTo>
                  <a:lnTo>
                    <a:pt x="1015" y="368"/>
                  </a:lnTo>
                  <a:lnTo>
                    <a:pt x="1002" y="357"/>
                  </a:lnTo>
                  <a:lnTo>
                    <a:pt x="984" y="346"/>
                  </a:lnTo>
                  <a:lnTo>
                    <a:pt x="965" y="334"/>
                  </a:lnTo>
                  <a:lnTo>
                    <a:pt x="941" y="321"/>
                  </a:lnTo>
                  <a:lnTo>
                    <a:pt x="941" y="321"/>
                  </a:lnTo>
                  <a:close/>
                </a:path>
              </a:pathLst>
            </a:custGeom>
            <a:solidFill>
              <a:srgbClr val="E5E5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5"/>
            <p:cNvSpPr>
              <a:spLocks/>
            </p:cNvSpPr>
            <p:nvPr/>
          </p:nvSpPr>
          <p:spPr bwMode="auto">
            <a:xfrm>
              <a:off x="5586413" y="5065713"/>
              <a:ext cx="1657350" cy="984250"/>
            </a:xfrm>
            <a:custGeom>
              <a:avLst/>
              <a:gdLst>
                <a:gd name="T0" fmla="*/ 928 w 1044"/>
                <a:gd name="T1" fmla="*/ 318 h 620"/>
                <a:gd name="T2" fmla="*/ 840 w 1044"/>
                <a:gd name="T3" fmla="*/ 268 h 620"/>
                <a:gd name="T4" fmla="*/ 769 w 1044"/>
                <a:gd name="T5" fmla="*/ 214 h 620"/>
                <a:gd name="T6" fmla="*/ 716 w 1044"/>
                <a:gd name="T7" fmla="*/ 161 h 620"/>
                <a:gd name="T8" fmla="*/ 676 w 1044"/>
                <a:gd name="T9" fmla="*/ 113 h 620"/>
                <a:gd name="T10" fmla="*/ 647 w 1044"/>
                <a:gd name="T11" fmla="*/ 73 h 620"/>
                <a:gd name="T12" fmla="*/ 620 w 1044"/>
                <a:gd name="T13" fmla="*/ 41 h 620"/>
                <a:gd name="T14" fmla="*/ 583 w 1044"/>
                <a:gd name="T15" fmla="*/ 15 h 620"/>
                <a:gd name="T16" fmla="*/ 557 w 1044"/>
                <a:gd name="T17" fmla="*/ 6 h 620"/>
                <a:gd name="T18" fmla="*/ 522 w 1044"/>
                <a:gd name="T19" fmla="*/ 0 h 620"/>
                <a:gd name="T20" fmla="*/ 0 w 1044"/>
                <a:gd name="T21" fmla="*/ 114 h 620"/>
                <a:gd name="T22" fmla="*/ 51 w 1044"/>
                <a:gd name="T23" fmla="*/ 135 h 620"/>
                <a:gd name="T24" fmla="*/ 117 w 1044"/>
                <a:gd name="T25" fmla="*/ 175 h 620"/>
                <a:gd name="T26" fmla="*/ 149 w 1044"/>
                <a:gd name="T27" fmla="*/ 201 h 620"/>
                <a:gd name="T28" fmla="*/ 180 w 1044"/>
                <a:gd name="T29" fmla="*/ 233 h 620"/>
                <a:gd name="T30" fmla="*/ 204 w 1044"/>
                <a:gd name="T31" fmla="*/ 269 h 620"/>
                <a:gd name="T32" fmla="*/ 212 w 1044"/>
                <a:gd name="T33" fmla="*/ 282 h 620"/>
                <a:gd name="T34" fmla="*/ 249 w 1044"/>
                <a:gd name="T35" fmla="*/ 328 h 620"/>
                <a:gd name="T36" fmla="*/ 321 w 1044"/>
                <a:gd name="T37" fmla="*/ 393 h 620"/>
                <a:gd name="T38" fmla="*/ 400 w 1044"/>
                <a:gd name="T39" fmla="*/ 452 h 620"/>
                <a:gd name="T40" fmla="*/ 459 w 1044"/>
                <a:gd name="T41" fmla="*/ 485 h 620"/>
                <a:gd name="T42" fmla="*/ 475 w 1044"/>
                <a:gd name="T43" fmla="*/ 493 h 620"/>
                <a:gd name="T44" fmla="*/ 525 w 1044"/>
                <a:gd name="T45" fmla="*/ 522 h 620"/>
                <a:gd name="T46" fmla="*/ 567 w 1044"/>
                <a:gd name="T47" fmla="*/ 560 h 620"/>
                <a:gd name="T48" fmla="*/ 591 w 1044"/>
                <a:gd name="T49" fmla="*/ 597 h 620"/>
                <a:gd name="T50" fmla="*/ 594 w 1044"/>
                <a:gd name="T51" fmla="*/ 610 h 620"/>
                <a:gd name="T52" fmla="*/ 589 w 1044"/>
                <a:gd name="T53" fmla="*/ 620 h 620"/>
                <a:gd name="T54" fmla="*/ 904 w 1044"/>
                <a:gd name="T55" fmla="*/ 494 h 620"/>
                <a:gd name="T56" fmla="*/ 899 w 1044"/>
                <a:gd name="T57" fmla="*/ 476 h 620"/>
                <a:gd name="T58" fmla="*/ 915 w 1044"/>
                <a:gd name="T59" fmla="*/ 489 h 620"/>
                <a:gd name="T60" fmla="*/ 1042 w 1044"/>
                <a:gd name="T61" fmla="*/ 439 h 620"/>
                <a:gd name="T62" fmla="*/ 1042 w 1044"/>
                <a:gd name="T63" fmla="*/ 418 h 620"/>
                <a:gd name="T64" fmla="*/ 1023 w 1044"/>
                <a:gd name="T65" fmla="*/ 385 h 620"/>
                <a:gd name="T66" fmla="*/ 986 w 1044"/>
                <a:gd name="T67" fmla="*/ 354 h 620"/>
                <a:gd name="T68" fmla="*/ 952 w 1044"/>
                <a:gd name="T69" fmla="*/ 330 h 620"/>
                <a:gd name="T70" fmla="*/ 928 w 1044"/>
                <a:gd name="T71" fmla="*/ 318 h 6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44" h="620">
                  <a:moveTo>
                    <a:pt x="928" y="318"/>
                  </a:moveTo>
                  <a:lnTo>
                    <a:pt x="928" y="318"/>
                  </a:lnTo>
                  <a:lnTo>
                    <a:pt x="883" y="294"/>
                  </a:lnTo>
                  <a:lnTo>
                    <a:pt x="840" y="268"/>
                  </a:lnTo>
                  <a:lnTo>
                    <a:pt x="803" y="241"/>
                  </a:lnTo>
                  <a:lnTo>
                    <a:pt x="769" y="214"/>
                  </a:lnTo>
                  <a:lnTo>
                    <a:pt x="740" y="188"/>
                  </a:lnTo>
                  <a:lnTo>
                    <a:pt x="716" y="161"/>
                  </a:lnTo>
                  <a:lnTo>
                    <a:pt x="692" y="137"/>
                  </a:lnTo>
                  <a:lnTo>
                    <a:pt x="676" y="113"/>
                  </a:lnTo>
                  <a:lnTo>
                    <a:pt x="676" y="113"/>
                  </a:lnTo>
                  <a:lnTo>
                    <a:pt x="647" y="73"/>
                  </a:lnTo>
                  <a:lnTo>
                    <a:pt x="634" y="55"/>
                  </a:lnTo>
                  <a:lnTo>
                    <a:pt x="620" y="41"/>
                  </a:lnTo>
                  <a:lnTo>
                    <a:pt x="604" y="26"/>
                  </a:lnTo>
                  <a:lnTo>
                    <a:pt x="583" y="15"/>
                  </a:lnTo>
                  <a:lnTo>
                    <a:pt x="570" y="10"/>
                  </a:lnTo>
                  <a:lnTo>
                    <a:pt x="557" y="6"/>
                  </a:lnTo>
                  <a:lnTo>
                    <a:pt x="541" y="2"/>
                  </a:lnTo>
                  <a:lnTo>
                    <a:pt x="522" y="0"/>
                  </a:lnTo>
                  <a:lnTo>
                    <a:pt x="0" y="114"/>
                  </a:lnTo>
                  <a:lnTo>
                    <a:pt x="0" y="114"/>
                  </a:lnTo>
                  <a:lnTo>
                    <a:pt x="27" y="124"/>
                  </a:lnTo>
                  <a:lnTo>
                    <a:pt x="51" y="135"/>
                  </a:lnTo>
                  <a:lnTo>
                    <a:pt x="82" y="153"/>
                  </a:lnTo>
                  <a:lnTo>
                    <a:pt x="117" y="175"/>
                  </a:lnTo>
                  <a:lnTo>
                    <a:pt x="133" y="188"/>
                  </a:lnTo>
                  <a:lnTo>
                    <a:pt x="149" y="201"/>
                  </a:lnTo>
                  <a:lnTo>
                    <a:pt x="165" y="217"/>
                  </a:lnTo>
                  <a:lnTo>
                    <a:pt x="180" y="233"/>
                  </a:lnTo>
                  <a:lnTo>
                    <a:pt x="194" y="250"/>
                  </a:lnTo>
                  <a:lnTo>
                    <a:pt x="204" y="269"/>
                  </a:lnTo>
                  <a:lnTo>
                    <a:pt x="204" y="269"/>
                  </a:lnTo>
                  <a:lnTo>
                    <a:pt x="212" y="282"/>
                  </a:lnTo>
                  <a:lnTo>
                    <a:pt x="223" y="297"/>
                  </a:lnTo>
                  <a:lnTo>
                    <a:pt x="249" y="328"/>
                  </a:lnTo>
                  <a:lnTo>
                    <a:pt x="281" y="361"/>
                  </a:lnTo>
                  <a:lnTo>
                    <a:pt x="321" y="393"/>
                  </a:lnTo>
                  <a:lnTo>
                    <a:pt x="361" y="424"/>
                  </a:lnTo>
                  <a:lnTo>
                    <a:pt x="400" y="452"/>
                  </a:lnTo>
                  <a:lnTo>
                    <a:pt x="440" y="476"/>
                  </a:lnTo>
                  <a:lnTo>
                    <a:pt x="459" y="485"/>
                  </a:lnTo>
                  <a:lnTo>
                    <a:pt x="475" y="493"/>
                  </a:lnTo>
                  <a:lnTo>
                    <a:pt x="475" y="493"/>
                  </a:lnTo>
                  <a:lnTo>
                    <a:pt x="501" y="506"/>
                  </a:lnTo>
                  <a:lnTo>
                    <a:pt x="525" y="522"/>
                  </a:lnTo>
                  <a:lnTo>
                    <a:pt x="549" y="540"/>
                  </a:lnTo>
                  <a:lnTo>
                    <a:pt x="567" y="560"/>
                  </a:lnTo>
                  <a:lnTo>
                    <a:pt x="583" y="579"/>
                  </a:lnTo>
                  <a:lnTo>
                    <a:pt x="591" y="597"/>
                  </a:lnTo>
                  <a:lnTo>
                    <a:pt x="594" y="604"/>
                  </a:lnTo>
                  <a:lnTo>
                    <a:pt x="594" y="610"/>
                  </a:lnTo>
                  <a:lnTo>
                    <a:pt x="594" y="617"/>
                  </a:lnTo>
                  <a:lnTo>
                    <a:pt x="589" y="620"/>
                  </a:lnTo>
                  <a:lnTo>
                    <a:pt x="904" y="494"/>
                  </a:lnTo>
                  <a:lnTo>
                    <a:pt x="904" y="494"/>
                  </a:lnTo>
                  <a:lnTo>
                    <a:pt x="901" y="486"/>
                  </a:lnTo>
                  <a:lnTo>
                    <a:pt x="899" y="476"/>
                  </a:lnTo>
                  <a:lnTo>
                    <a:pt x="899" y="476"/>
                  </a:lnTo>
                  <a:lnTo>
                    <a:pt x="915" y="489"/>
                  </a:lnTo>
                  <a:lnTo>
                    <a:pt x="1042" y="439"/>
                  </a:lnTo>
                  <a:lnTo>
                    <a:pt x="1042" y="439"/>
                  </a:lnTo>
                  <a:lnTo>
                    <a:pt x="1044" y="429"/>
                  </a:lnTo>
                  <a:lnTo>
                    <a:pt x="1042" y="418"/>
                  </a:lnTo>
                  <a:lnTo>
                    <a:pt x="1034" y="403"/>
                  </a:lnTo>
                  <a:lnTo>
                    <a:pt x="1023" y="385"/>
                  </a:lnTo>
                  <a:lnTo>
                    <a:pt x="1002" y="365"/>
                  </a:lnTo>
                  <a:lnTo>
                    <a:pt x="986" y="354"/>
                  </a:lnTo>
                  <a:lnTo>
                    <a:pt x="970" y="343"/>
                  </a:lnTo>
                  <a:lnTo>
                    <a:pt x="952" y="330"/>
                  </a:lnTo>
                  <a:lnTo>
                    <a:pt x="928" y="318"/>
                  </a:lnTo>
                  <a:lnTo>
                    <a:pt x="928" y="318"/>
                  </a:lnTo>
                  <a:close/>
                </a:path>
              </a:pathLst>
            </a:custGeom>
            <a:solidFill>
              <a:srgbClr val="E6E6B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36"/>
            <p:cNvSpPr>
              <a:spLocks/>
            </p:cNvSpPr>
            <p:nvPr/>
          </p:nvSpPr>
          <p:spPr bwMode="auto">
            <a:xfrm>
              <a:off x="5603875" y="5070476"/>
              <a:ext cx="1631950" cy="971550"/>
            </a:xfrm>
            <a:custGeom>
              <a:avLst/>
              <a:gdLst>
                <a:gd name="T0" fmla="*/ 912 w 1028"/>
                <a:gd name="T1" fmla="*/ 315 h 612"/>
                <a:gd name="T2" fmla="*/ 824 w 1028"/>
                <a:gd name="T3" fmla="*/ 265 h 612"/>
                <a:gd name="T4" fmla="*/ 755 w 1028"/>
                <a:gd name="T5" fmla="*/ 212 h 612"/>
                <a:gd name="T6" fmla="*/ 702 w 1028"/>
                <a:gd name="T7" fmla="*/ 160 h 612"/>
                <a:gd name="T8" fmla="*/ 662 w 1028"/>
                <a:gd name="T9" fmla="*/ 113 h 612"/>
                <a:gd name="T10" fmla="*/ 636 w 1028"/>
                <a:gd name="T11" fmla="*/ 74 h 612"/>
                <a:gd name="T12" fmla="*/ 609 w 1028"/>
                <a:gd name="T13" fmla="*/ 41 h 612"/>
                <a:gd name="T14" fmla="*/ 572 w 1028"/>
                <a:gd name="T15" fmla="*/ 15 h 612"/>
                <a:gd name="T16" fmla="*/ 546 w 1028"/>
                <a:gd name="T17" fmla="*/ 7 h 612"/>
                <a:gd name="T18" fmla="*/ 514 w 1028"/>
                <a:gd name="T19" fmla="*/ 0 h 612"/>
                <a:gd name="T20" fmla="*/ 0 w 1028"/>
                <a:gd name="T21" fmla="*/ 113 h 612"/>
                <a:gd name="T22" fmla="*/ 48 w 1028"/>
                <a:gd name="T23" fmla="*/ 134 h 612"/>
                <a:gd name="T24" fmla="*/ 111 w 1028"/>
                <a:gd name="T25" fmla="*/ 173 h 612"/>
                <a:gd name="T26" fmla="*/ 159 w 1028"/>
                <a:gd name="T27" fmla="*/ 214 h 612"/>
                <a:gd name="T28" fmla="*/ 185 w 1028"/>
                <a:gd name="T29" fmla="*/ 248 h 612"/>
                <a:gd name="T30" fmla="*/ 196 w 1028"/>
                <a:gd name="T31" fmla="*/ 266 h 612"/>
                <a:gd name="T32" fmla="*/ 214 w 1028"/>
                <a:gd name="T33" fmla="*/ 294 h 612"/>
                <a:gd name="T34" fmla="*/ 275 w 1028"/>
                <a:gd name="T35" fmla="*/ 356 h 612"/>
                <a:gd name="T36" fmla="*/ 352 w 1028"/>
                <a:gd name="T37" fmla="*/ 420 h 612"/>
                <a:gd name="T38" fmla="*/ 432 w 1028"/>
                <a:gd name="T39" fmla="*/ 470 h 612"/>
                <a:gd name="T40" fmla="*/ 466 w 1028"/>
                <a:gd name="T41" fmla="*/ 486 h 612"/>
                <a:gd name="T42" fmla="*/ 514 w 1028"/>
                <a:gd name="T43" fmla="*/ 516 h 612"/>
                <a:gd name="T44" fmla="*/ 556 w 1028"/>
                <a:gd name="T45" fmla="*/ 553 h 612"/>
                <a:gd name="T46" fmla="*/ 583 w 1028"/>
                <a:gd name="T47" fmla="*/ 589 h 612"/>
                <a:gd name="T48" fmla="*/ 586 w 1028"/>
                <a:gd name="T49" fmla="*/ 609 h 612"/>
                <a:gd name="T50" fmla="*/ 890 w 1028"/>
                <a:gd name="T51" fmla="*/ 488 h 612"/>
                <a:gd name="T52" fmla="*/ 888 w 1028"/>
                <a:gd name="T53" fmla="*/ 473 h 612"/>
                <a:gd name="T54" fmla="*/ 901 w 1028"/>
                <a:gd name="T55" fmla="*/ 485 h 612"/>
                <a:gd name="T56" fmla="*/ 1028 w 1028"/>
                <a:gd name="T57" fmla="*/ 434 h 612"/>
                <a:gd name="T58" fmla="*/ 1026 w 1028"/>
                <a:gd name="T59" fmla="*/ 413 h 612"/>
                <a:gd name="T60" fmla="*/ 1004 w 1028"/>
                <a:gd name="T61" fmla="*/ 382 h 612"/>
                <a:gd name="T62" fmla="*/ 970 w 1028"/>
                <a:gd name="T63" fmla="*/ 349 h 612"/>
                <a:gd name="T64" fmla="*/ 935 w 1028"/>
                <a:gd name="T65" fmla="*/ 327 h 612"/>
                <a:gd name="T66" fmla="*/ 912 w 1028"/>
                <a:gd name="T67" fmla="*/ 315 h 6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028" h="612">
                  <a:moveTo>
                    <a:pt x="912" y="315"/>
                  </a:moveTo>
                  <a:lnTo>
                    <a:pt x="912" y="315"/>
                  </a:lnTo>
                  <a:lnTo>
                    <a:pt x="866" y="291"/>
                  </a:lnTo>
                  <a:lnTo>
                    <a:pt x="824" y="265"/>
                  </a:lnTo>
                  <a:lnTo>
                    <a:pt x="787" y="238"/>
                  </a:lnTo>
                  <a:lnTo>
                    <a:pt x="755" y="212"/>
                  </a:lnTo>
                  <a:lnTo>
                    <a:pt x="726" y="186"/>
                  </a:lnTo>
                  <a:lnTo>
                    <a:pt x="702" y="160"/>
                  </a:lnTo>
                  <a:lnTo>
                    <a:pt x="681" y="136"/>
                  </a:lnTo>
                  <a:lnTo>
                    <a:pt x="662" y="113"/>
                  </a:lnTo>
                  <a:lnTo>
                    <a:pt x="662" y="113"/>
                  </a:lnTo>
                  <a:lnTo>
                    <a:pt x="636" y="74"/>
                  </a:lnTo>
                  <a:lnTo>
                    <a:pt x="623" y="56"/>
                  </a:lnTo>
                  <a:lnTo>
                    <a:pt x="609" y="41"/>
                  </a:lnTo>
                  <a:lnTo>
                    <a:pt x="591" y="26"/>
                  </a:lnTo>
                  <a:lnTo>
                    <a:pt x="572" y="15"/>
                  </a:lnTo>
                  <a:lnTo>
                    <a:pt x="559" y="10"/>
                  </a:lnTo>
                  <a:lnTo>
                    <a:pt x="546" y="7"/>
                  </a:lnTo>
                  <a:lnTo>
                    <a:pt x="530" y="3"/>
                  </a:lnTo>
                  <a:lnTo>
                    <a:pt x="514" y="0"/>
                  </a:lnTo>
                  <a:lnTo>
                    <a:pt x="0" y="113"/>
                  </a:lnTo>
                  <a:lnTo>
                    <a:pt x="0" y="113"/>
                  </a:lnTo>
                  <a:lnTo>
                    <a:pt x="24" y="123"/>
                  </a:lnTo>
                  <a:lnTo>
                    <a:pt x="48" y="134"/>
                  </a:lnTo>
                  <a:lnTo>
                    <a:pt x="79" y="152"/>
                  </a:lnTo>
                  <a:lnTo>
                    <a:pt x="111" y="173"/>
                  </a:lnTo>
                  <a:lnTo>
                    <a:pt x="146" y="199"/>
                  </a:lnTo>
                  <a:lnTo>
                    <a:pt x="159" y="214"/>
                  </a:lnTo>
                  <a:lnTo>
                    <a:pt x="175" y="230"/>
                  </a:lnTo>
                  <a:lnTo>
                    <a:pt x="185" y="248"/>
                  </a:lnTo>
                  <a:lnTo>
                    <a:pt x="196" y="266"/>
                  </a:lnTo>
                  <a:lnTo>
                    <a:pt x="196" y="266"/>
                  </a:lnTo>
                  <a:lnTo>
                    <a:pt x="204" y="279"/>
                  </a:lnTo>
                  <a:lnTo>
                    <a:pt x="214" y="294"/>
                  </a:lnTo>
                  <a:lnTo>
                    <a:pt x="241" y="325"/>
                  </a:lnTo>
                  <a:lnTo>
                    <a:pt x="275" y="356"/>
                  </a:lnTo>
                  <a:lnTo>
                    <a:pt x="313" y="389"/>
                  </a:lnTo>
                  <a:lnTo>
                    <a:pt x="352" y="420"/>
                  </a:lnTo>
                  <a:lnTo>
                    <a:pt x="392" y="447"/>
                  </a:lnTo>
                  <a:lnTo>
                    <a:pt x="432" y="470"/>
                  </a:lnTo>
                  <a:lnTo>
                    <a:pt x="466" y="486"/>
                  </a:lnTo>
                  <a:lnTo>
                    <a:pt x="466" y="486"/>
                  </a:lnTo>
                  <a:lnTo>
                    <a:pt x="490" y="500"/>
                  </a:lnTo>
                  <a:lnTo>
                    <a:pt x="514" y="516"/>
                  </a:lnTo>
                  <a:lnTo>
                    <a:pt x="538" y="534"/>
                  </a:lnTo>
                  <a:lnTo>
                    <a:pt x="556" y="553"/>
                  </a:lnTo>
                  <a:lnTo>
                    <a:pt x="572" y="571"/>
                  </a:lnTo>
                  <a:lnTo>
                    <a:pt x="583" y="589"/>
                  </a:lnTo>
                  <a:lnTo>
                    <a:pt x="586" y="602"/>
                  </a:lnTo>
                  <a:lnTo>
                    <a:pt x="586" y="609"/>
                  </a:lnTo>
                  <a:lnTo>
                    <a:pt x="580" y="612"/>
                  </a:lnTo>
                  <a:lnTo>
                    <a:pt x="890" y="488"/>
                  </a:lnTo>
                  <a:lnTo>
                    <a:pt x="890" y="488"/>
                  </a:lnTo>
                  <a:lnTo>
                    <a:pt x="888" y="473"/>
                  </a:lnTo>
                  <a:lnTo>
                    <a:pt x="888" y="473"/>
                  </a:lnTo>
                  <a:lnTo>
                    <a:pt x="901" y="485"/>
                  </a:lnTo>
                  <a:lnTo>
                    <a:pt x="1028" y="434"/>
                  </a:lnTo>
                  <a:lnTo>
                    <a:pt x="1028" y="434"/>
                  </a:lnTo>
                  <a:lnTo>
                    <a:pt x="1028" y="424"/>
                  </a:lnTo>
                  <a:lnTo>
                    <a:pt x="1026" y="413"/>
                  </a:lnTo>
                  <a:lnTo>
                    <a:pt x="1018" y="398"/>
                  </a:lnTo>
                  <a:lnTo>
                    <a:pt x="1004" y="382"/>
                  </a:lnTo>
                  <a:lnTo>
                    <a:pt x="983" y="361"/>
                  </a:lnTo>
                  <a:lnTo>
                    <a:pt x="970" y="349"/>
                  </a:lnTo>
                  <a:lnTo>
                    <a:pt x="954" y="340"/>
                  </a:lnTo>
                  <a:lnTo>
                    <a:pt x="935" y="327"/>
                  </a:lnTo>
                  <a:lnTo>
                    <a:pt x="912" y="315"/>
                  </a:lnTo>
                  <a:lnTo>
                    <a:pt x="912" y="315"/>
                  </a:lnTo>
                  <a:close/>
                </a:path>
              </a:pathLst>
            </a:custGeom>
            <a:solidFill>
              <a:srgbClr val="E6E6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37"/>
            <p:cNvSpPr>
              <a:spLocks/>
            </p:cNvSpPr>
            <p:nvPr/>
          </p:nvSpPr>
          <p:spPr bwMode="auto">
            <a:xfrm>
              <a:off x="5619750" y="5075238"/>
              <a:ext cx="1612900" cy="958850"/>
            </a:xfrm>
            <a:custGeom>
              <a:avLst/>
              <a:gdLst>
                <a:gd name="T0" fmla="*/ 896 w 1016"/>
                <a:gd name="T1" fmla="*/ 312 h 604"/>
                <a:gd name="T2" fmla="*/ 809 w 1016"/>
                <a:gd name="T3" fmla="*/ 262 h 604"/>
                <a:gd name="T4" fmla="*/ 743 w 1016"/>
                <a:gd name="T5" fmla="*/ 211 h 604"/>
                <a:gd name="T6" fmla="*/ 690 w 1016"/>
                <a:gd name="T7" fmla="*/ 160 h 604"/>
                <a:gd name="T8" fmla="*/ 650 w 1016"/>
                <a:gd name="T9" fmla="*/ 113 h 604"/>
                <a:gd name="T10" fmla="*/ 623 w 1016"/>
                <a:gd name="T11" fmla="*/ 74 h 604"/>
                <a:gd name="T12" fmla="*/ 597 w 1016"/>
                <a:gd name="T13" fmla="*/ 41 h 604"/>
                <a:gd name="T14" fmla="*/ 562 w 1016"/>
                <a:gd name="T15" fmla="*/ 15 h 604"/>
                <a:gd name="T16" fmla="*/ 536 w 1016"/>
                <a:gd name="T17" fmla="*/ 7 h 604"/>
                <a:gd name="T18" fmla="*/ 507 w 1016"/>
                <a:gd name="T19" fmla="*/ 0 h 604"/>
                <a:gd name="T20" fmla="*/ 0 w 1016"/>
                <a:gd name="T21" fmla="*/ 110 h 604"/>
                <a:gd name="T22" fmla="*/ 48 w 1016"/>
                <a:gd name="T23" fmla="*/ 133 h 604"/>
                <a:gd name="T24" fmla="*/ 109 w 1016"/>
                <a:gd name="T25" fmla="*/ 172 h 604"/>
                <a:gd name="T26" fmla="*/ 154 w 1016"/>
                <a:gd name="T27" fmla="*/ 213 h 604"/>
                <a:gd name="T28" fmla="*/ 181 w 1016"/>
                <a:gd name="T29" fmla="*/ 245 h 604"/>
                <a:gd name="T30" fmla="*/ 191 w 1016"/>
                <a:gd name="T31" fmla="*/ 265 h 604"/>
                <a:gd name="T32" fmla="*/ 210 w 1016"/>
                <a:gd name="T33" fmla="*/ 291 h 604"/>
                <a:gd name="T34" fmla="*/ 268 w 1016"/>
                <a:gd name="T35" fmla="*/ 353 h 604"/>
                <a:gd name="T36" fmla="*/ 345 w 1016"/>
                <a:gd name="T37" fmla="*/ 415 h 604"/>
                <a:gd name="T38" fmla="*/ 424 w 1016"/>
                <a:gd name="T39" fmla="*/ 464 h 604"/>
                <a:gd name="T40" fmla="*/ 456 w 1016"/>
                <a:gd name="T41" fmla="*/ 480 h 604"/>
                <a:gd name="T42" fmla="*/ 507 w 1016"/>
                <a:gd name="T43" fmla="*/ 508 h 604"/>
                <a:gd name="T44" fmla="*/ 546 w 1016"/>
                <a:gd name="T45" fmla="*/ 545 h 604"/>
                <a:gd name="T46" fmla="*/ 573 w 1016"/>
                <a:gd name="T47" fmla="*/ 581 h 604"/>
                <a:gd name="T48" fmla="*/ 576 w 1016"/>
                <a:gd name="T49" fmla="*/ 601 h 604"/>
                <a:gd name="T50" fmla="*/ 880 w 1016"/>
                <a:gd name="T51" fmla="*/ 482 h 604"/>
                <a:gd name="T52" fmla="*/ 878 w 1016"/>
                <a:gd name="T53" fmla="*/ 470 h 604"/>
                <a:gd name="T54" fmla="*/ 888 w 1016"/>
                <a:gd name="T55" fmla="*/ 479 h 604"/>
                <a:gd name="T56" fmla="*/ 1016 w 1016"/>
                <a:gd name="T57" fmla="*/ 428 h 604"/>
                <a:gd name="T58" fmla="*/ 1010 w 1016"/>
                <a:gd name="T59" fmla="*/ 408 h 604"/>
                <a:gd name="T60" fmla="*/ 989 w 1016"/>
                <a:gd name="T61" fmla="*/ 377 h 604"/>
                <a:gd name="T62" fmla="*/ 939 w 1016"/>
                <a:gd name="T63" fmla="*/ 335 h 604"/>
                <a:gd name="T64" fmla="*/ 896 w 1016"/>
                <a:gd name="T65" fmla="*/ 312 h 6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16" h="604">
                  <a:moveTo>
                    <a:pt x="896" y="312"/>
                  </a:moveTo>
                  <a:lnTo>
                    <a:pt x="896" y="312"/>
                  </a:lnTo>
                  <a:lnTo>
                    <a:pt x="851" y="288"/>
                  </a:lnTo>
                  <a:lnTo>
                    <a:pt x="809" y="262"/>
                  </a:lnTo>
                  <a:lnTo>
                    <a:pt x="774" y="237"/>
                  </a:lnTo>
                  <a:lnTo>
                    <a:pt x="743" y="211"/>
                  </a:lnTo>
                  <a:lnTo>
                    <a:pt x="713" y="185"/>
                  </a:lnTo>
                  <a:lnTo>
                    <a:pt x="690" y="160"/>
                  </a:lnTo>
                  <a:lnTo>
                    <a:pt x="668" y="136"/>
                  </a:lnTo>
                  <a:lnTo>
                    <a:pt x="650" y="113"/>
                  </a:lnTo>
                  <a:lnTo>
                    <a:pt x="650" y="113"/>
                  </a:lnTo>
                  <a:lnTo>
                    <a:pt x="623" y="74"/>
                  </a:lnTo>
                  <a:lnTo>
                    <a:pt x="610" y="56"/>
                  </a:lnTo>
                  <a:lnTo>
                    <a:pt x="597" y="41"/>
                  </a:lnTo>
                  <a:lnTo>
                    <a:pt x="581" y="28"/>
                  </a:lnTo>
                  <a:lnTo>
                    <a:pt x="562" y="15"/>
                  </a:lnTo>
                  <a:lnTo>
                    <a:pt x="549" y="10"/>
                  </a:lnTo>
                  <a:lnTo>
                    <a:pt x="536" y="7"/>
                  </a:lnTo>
                  <a:lnTo>
                    <a:pt x="523" y="4"/>
                  </a:lnTo>
                  <a:lnTo>
                    <a:pt x="507" y="0"/>
                  </a:lnTo>
                  <a:lnTo>
                    <a:pt x="0" y="110"/>
                  </a:lnTo>
                  <a:lnTo>
                    <a:pt x="0" y="110"/>
                  </a:lnTo>
                  <a:lnTo>
                    <a:pt x="22" y="120"/>
                  </a:lnTo>
                  <a:lnTo>
                    <a:pt x="48" y="133"/>
                  </a:lnTo>
                  <a:lnTo>
                    <a:pt x="77" y="149"/>
                  </a:lnTo>
                  <a:lnTo>
                    <a:pt x="109" y="172"/>
                  </a:lnTo>
                  <a:lnTo>
                    <a:pt x="141" y="198"/>
                  </a:lnTo>
                  <a:lnTo>
                    <a:pt x="154" y="213"/>
                  </a:lnTo>
                  <a:lnTo>
                    <a:pt x="167" y="229"/>
                  </a:lnTo>
                  <a:lnTo>
                    <a:pt x="181" y="245"/>
                  </a:lnTo>
                  <a:lnTo>
                    <a:pt x="191" y="265"/>
                  </a:lnTo>
                  <a:lnTo>
                    <a:pt x="191" y="265"/>
                  </a:lnTo>
                  <a:lnTo>
                    <a:pt x="199" y="278"/>
                  </a:lnTo>
                  <a:lnTo>
                    <a:pt x="210" y="291"/>
                  </a:lnTo>
                  <a:lnTo>
                    <a:pt x="236" y="322"/>
                  </a:lnTo>
                  <a:lnTo>
                    <a:pt x="268" y="353"/>
                  </a:lnTo>
                  <a:lnTo>
                    <a:pt x="305" y="384"/>
                  </a:lnTo>
                  <a:lnTo>
                    <a:pt x="345" y="415"/>
                  </a:lnTo>
                  <a:lnTo>
                    <a:pt x="385" y="443"/>
                  </a:lnTo>
                  <a:lnTo>
                    <a:pt x="424" y="464"/>
                  </a:lnTo>
                  <a:lnTo>
                    <a:pt x="456" y="480"/>
                  </a:lnTo>
                  <a:lnTo>
                    <a:pt x="456" y="480"/>
                  </a:lnTo>
                  <a:lnTo>
                    <a:pt x="483" y="493"/>
                  </a:lnTo>
                  <a:lnTo>
                    <a:pt x="507" y="508"/>
                  </a:lnTo>
                  <a:lnTo>
                    <a:pt x="528" y="528"/>
                  </a:lnTo>
                  <a:lnTo>
                    <a:pt x="546" y="545"/>
                  </a:lnTo>
                  <a:lnTo>
                    <a:pt x="562" y="565"/>
                  </a:lnTo>
                  <a:lnTo>
                    <a:pt x="573" y="581"/>
                  </a:lnTo>
                  <a:lnTo>
                    <a:pt x="578" y="594"/>
                  </a:lnTo>
                  <a:lnTo>
                    <a:pt x="576" y="601"/>
                  </a:lnTo>
                  <a:lnTo>
                    <a:pt x="573" y="604"/>
                  </a:lnTo>
                  <a:lnTo>
                    <a:pt x="880" y="482"/>
                  </a:lnTo>
                  <a:lnTo>
                    <a:pt x="880" y="482"/>
                  </a:lnTo>
                  <a:lnTo>
                    <a:pt x="878" y="470"/>
                  </a:lnTo>
                  <a:lnTo>
                    <a:pt x="878" y="470"/>
                  </a:lnTo>
                  <a:lnTo>
                    <a:pt x="888" y="479"/>
                  </a:lnTo>
                  <a:lnTo>
                    <a:pt x="1016" y="428"/>
                  </a:lnTo>
                  <a:lnTo>
                    <a:pt x="1016" y="428"/>
                  </a:lnTo>
                  <a:lnTo>
                    <a:pt x="1013" y="420"/>
                  </a:lnTo>
                  <a:lnTo>
                    <a:pt x="1010" y="408"/>
                  </a:lnTo>
                  <a:lnTo>
                    <a:pt x="1002" y="394"/>
                  </a:lnTo>
                  <a:lnTo>
                    <a:pt x="989" y="377"/>
                  </a:lnTo>
                  <a:lnTo>
                    <a:pt x="968" y="358"/>
                  </a:lnTo>
                  <a:lnTo>
                    <a:pt x="939" y="335"/>
                  </a:lnTo>
                  <a:lnTo>
                    <a:pt x="917" y="324"/>
                  </a:lnTo>
                  <a:lnTo>
                    <a:pt x="896" y="312"/>
                  </a:lnTo>
                  <a:lnTo>
                    <a:pt x="896" y="312"/>
                  </a:lnTo>
                  <a:close/>
                </a:path>
              </a:pathLst>
            </a:custGeom>
            <a:solidFill>
              <a:srgbClr val="E6E6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38"/>
            <p:cNvSpPr>
              <a:spLocks/>
            </p:cNvSpPr>
            <p:nvPr/>
          </p:nvSpPr>
          <p:spPr bwMode="auto">
            <a:xfrm>
              <a:off x="5637213" y="5081588"/>
              <a:ext cx="1585913" cy="944563"/>
            </a:xfrm>
            <a:custGeom>
              <a:avLst/>
              <a:gdLst>
                <a:gd name="T0" fmla="*/ 880 w 999"/>
                <a:gd name="T1" fmla="*/ 308 h 595"/>
                <a:gd name="T2" fmla="*/ 795 w 999"/>
                <a:gd name="T3" fmla="*/ 259 h 595"/>
                <a:gd name="T4" fmla="*/ 726 w 999"/>
                <a:gd name="T5" fmla="*/ 209 h 595"/>
                <a:gd name="T6" fmla="*/ 676 w 999"/>
                <a:gd name="T7" fmla="*/ 158 h 595"/>
                <a:gd name="T8" fmla="*/ 636 w 999"/>
                <a:gd name="T9" fmla="*/ 111 h 595"/>
                <a:gd name="T10" fmla="*/ 610 w 999"/>
                <a:gd name="T11" fmla="*/ 73 h 595"/>
                <a:gd name="T12" fmla="*/ 586 w 999"/>
                <a:gd name="T13" fmla="*/ 41 h 595"/>
                <a:gd name="T14" fmla="*/ 551 w 999"/>
                <a:gd name="T15" fmla="*/ 16 h 595"/>
                <a:gd name="T16" fmla="*/ 512 w 999"/>
                <a:gd name="T17" fmla="*/ 3 h 595"/>
                <a:gd name="T18" fmla="*/ 0 w 999"/>
                <a:gd name="T19" fmla="*/ 107 h 595"/>
                <a:gd name="T20" fmla="*/ 21 w 999"/>
                <a:gd name="T21" fmla="*/ 117 h 595"/>
                <a:gd name="T22" fmla="*/ 72 w 999"/>
                <a:gd name="T23" fmla="*/ 147 h 595"/>
                <a:gd name="T24" fmla="*/ 135 w 999"/>
                <a:gd name="T25" fmla="*/ 196 h 595"/>
                <a:gd name="T26" fmla="*/ 162 w 999"/>
                <a:gd name="T27" fmla="*/ 227 h 595"/>
                <a:gd name="T28" fmla="*/ 186 w 999"/>
                <a:gd name="T29" fmla="*/ 261 h 595"/>
                <a:gd name="T30" fmla="*/ 191 w 999"/>
                <a:gd name="T31" fmla="*/ 274 h 595"/>
                <a:gd name="T32" fmla="*/ 228 w 999"/>
                <a:gd name="T33" fmla="*/ 316 h 595"/>
                <a:gd name="T34" fmla="*/ 297 w 999"/>
                <a:gd name="T35" fmla="*/ 380 h 595"/>
                <a:gd name="T36" fmla="*/ 376 w 999"/>
                <a:gd name="T37" fmla="*/ 435 h 595"/>
                <a:gd name="T38" fmla="*/ 448 w 999"/>
                <a:gd name="T39" fmla="*/ 475 h 595"/>
                <a:gd name="T40" fmla="*/ 472 w 999"/>
                <a:gd name="T41" fmla="*/ 486 h 595"/>
                <a:gd name="T42" fmla="*/ 517 w 999"/>
                <a:gd name="T43" fmla="*/ 519 h 595"/>
                <a:gd name="T44" fmla="*/ 551 w 999"/>
                <a:gd name="T45" fmla="*/ 556 h 595"/>
                <a:gd name="T46" fmla="*/ 567 w 999"/>
                <a:gd name="T47" fmla="*/ 587 h 595"/>
                <a:gd name="T48" fmla="*/ 565 w 999"/>
                <a:gd name="T49" fmla="*/ 595 h 595"/>
                <a:gd name="T50" fmla="*/ 869 w 999"/>
                <a:gd name="T51" fmla="*/ 475 h 595"/>
                <a:gd name="T52" fmla="*/ 867 w 999"/>
                <a:gd name="T53" fmla="*/ 466 h 595"/>
                <a:gd name="T54" fmla="*/ 999 w 999"/>
                <a:gd name="T55" fmla="*/ 422 h 595"/>
                <a:gd name="T56" fmla="*/ 999 w 999"/>
                <a:gd name="T57" fmla="*/ 413 h 595"/>
                <a:gd name="T58" fmla="*/ 986 w 999"/>
                <a:gd name="T59" fmla="*/ 388 h 595"/>
                <a:gd name="T60" fmla="*/ 952 w 999"/>
                <a:gd name="T61" fmla="*/ 352 h 595"/>
                <a:gd name="T62" fmla="*/ 880 w 999"/>
                <a:gd name="T63" fmla="*/ 308 h 5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99" h="595">
                  <a:moveTo>
                    <a:pt x="880" y="308"/>
                  </a:moveTo>
                  <a:lnTo>
                    <a:pt x="880" y="308"/>
                  </a:lnTo>
                  <a:lnTo>
                    <a:pt x="835" y="284"/>
                  </a:lnTo>
                  <a:lnTo>
                    <a:pt x="795" y="259"/>
                  </a:lnTo>
                  <a:lnTo>
                    <a:pt x="758" y="233"/>
                  </a:lnTo>
                  <a:lnTo>
                    <a:pt x="726" y="209"/>
                  </a:lnTo>
                  <a:lnTo>
                    <a:pt x="700" y="182"/>
                  </a:lnTo>
                  <a:lnTo>
                    <a:pt x="676" y="158"/>
                  </a:lnTo>
                  <a:lnTo>
                    <a:pt x="655" y="134"/>
                  </a:lnTo>
                  <a:lnTo>
                    <a:pt x="636" y="111"/>
                  </a:lnTo>
                  <a:lnTo>
                    <a:pt x="636" y="111"/>
                  </a:lnTo>
                  <a:lnTo>
                    <a:pt x="610" y="73"/>
                  </a:lnTo>
                  <a:lnTo>
                    <a:pt x="599" y="57"/>
                  </a:lnTo>
                  <a:lnTo>
                    <a:pt x="586" y="41"/>
                  </a:lnTo>
                  <a:lnTo>
                    <a:pt x="570" y="27"/>
                  </a:lnTo>
                  <a:lnTo>
                    <a:pt x="551" y="16"/>
                  </a:lnTo>
                  <a:lnTo>
                    <a:pt x="525" y="6"/>
                  </a:lnTo>
                  <a:lnTo>
                    <a:pt x="512" y="3"/>
                  </a:lnTo>
                  <a:lnTo>
                    <a:pt x="496" y="0"/>
                  </a:lnTo>
                  <a:lnTo>
                    <a:pt x="0" y="107"/>
                  </a:lnTo>
                  <a:lnTo>
                    <a:pt x="0" y="107"/>
                  </a:lnTo>
                  <a:lnTo>
                    <a:pt x="21" y="117"/>
                  </a:lnTo>
                  <a:lnTo>
                    <a:pt x="45" y="130"/>
                  </a:lnTo>
                  <a:lnTo>
                    <a:pt x="72" y="147"/>
                  </a:lnTo>
                  <a:lnTo>
                    <a:pt x="103" y="169"/>
                  </a:lnTo>
                  <a:lnTo>
                    <a:pt x="135" y="196"/>
                  </a:lnTo>
                  <a:lnTo>
                    <a:pt x="148" y="210"/>
                  </a:lnTo>
                  <a:lnTo>
                    <a:pt x="162" y="227"/>
                  </a:lnTo>
                  <a:lnTo>
                    <a:pt x="175" y="243"/>
                  </a:lnTo>
                  <a:lnTo>
                    <a:pt x="186" y="261"/>
                  </a:lnTo>
                  <a:lnTo>
                    <a:pt x="186" y="261"/>
                  </a:lnTo>
                  <a:lnTo>
                    <a:pt x="191" y="274"/>
                  </a:lnTo>
                  <a:lnTo>
                    <a:pt x="201" y="287"/>
                  </a:lnTo>
                  <a:lnTo>
                    <a:pt x="228" y="316"/>
                  </a:lnTo>
                  <a:lnTo>
                    <a:pt x="260" y="347"/>
                  </a:lnTo>
                  <a:lnTo>
                    <a:pt x="297" y="380"/>
                  </a:lnTo>
                  <a:lnTo>
                    <a:pt x="337" y="409"/>
                  </a:lnTo>
                  <a:lnTo>
                    <a:pt x="376" y="435"/>
                  </a:lnTo>
                  <a:lnTo>
                    <a:pt x="413" y="458"/>
                  </a:lnTo>
                  <a:lnTo>
                    <a:pt x="448" y="475"/>
                  </a:lnTo>
                  <a:lnTo>
                    <a:pt x="448" y="475"/>
                  </a:lnTo>
                  <a:lnTo>
                    <a:pt x="472" y="486"/>
                  </a:lnTo>
                  <a:lnTo>
                    <a:pt x="496" y="501"/>
                  </a:lnTo>
                  <a:lnTo>
                    <a:pt x="517" y="519"/>
                  </a:lnTo>
                  <a:lnTo>
                    <a:pt x="538" y="538"/>
                  </a:lnTo>
                  <a:lnTo>
                    <a:pt x="551" y="556"/>
                  </a:lnTo>
                  <a:lnTo>
                    <a:pt x="562" y="572"/>
                  </a:lnTo>
                  <a:lnTo>
                    <a:pt x="567" y="587"/>
                  </a:lnTo>
                  <a:lnTo>
                    <a:pt x="567" y="592"/>
                  </a:lnTo>
                  <a:lnTo>
                    <a:pt x="565" y="595"/>
                  </a:lnTo>
                  <a:lnTo>
                    <a:pt x="869" y="475"/>
                  </a:lnTo>
                  <a:lnTo>
                    <a:pt x="869" y="475"/>
                  </a:lnTo>
                  <a:lnTo>
                    <a:pt x="867" y="466"/>
                  </a:lnTo>
                  <a:lnTo>
                    <a:pt x="867" y="466"/>
                  </a:lnTo>
                  <a:lnTo>
                    <a:pt x="875" y="473"/>
                  </a:lnTo>
                  <a:lnTo>
                    <a:pt x="999" y="422"/>
                  </a:lnTo>
                  <a:lnTo>
                    <a:pt x="999" y="422"/>
                  </a:lnTo>
                  <a:lnTo>
                    <a:pt x="999" y="413"/>
                  </a:lnTo>
                  <a:lnTo>
                    <a:pt x="994" y="403"/>
                  </a:lnTo>
                  <a:lnTo>
                    <a:pt x="986" y="388"/>
                  </a:lnTo>
                  <a:lnTo>
                    <a:pt x="973" y="372"/>
                  </a:lnTo>
                  <a:lnTo>
                    <a:pt x="952" y="352"/>
                  </a:lnTo>
                  <a:lnTo>
                    <a:pt x="920" y="331"/>
                  </a:lnTo>
                  <a:lnTo>
                    <a:pt x="880" y="308"/>
                  </a:lnTo>
                  <a:lnTo>
                    <a:pt x="880" y="308"/>
                  </a:lnTo>
                  <a:close/>
                </a:path>
              </a:pathLst>
            </a:custGeom>
            <a:solidFill>
              <a:srgbClr val="E7E7B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39"/>
            <p:cNvSpPr>
              <a:spLocks/>
            </p:cNvSpPr>
            <p:nvPr/>
          </p:nvSpPr>
          <p:spPr bwMode="auto">
            <a:xfrm>
              <a:off x="5649913" y="5086351"/>
              <a:ext cx="1570038" cy="931863"/>
            </a:xfrm>
            <a:custGeom>
              <a:avLst/>
              <a:gdLst>
                <a:gd name="T0" fmla="*/ 989 w 989"/>
                <a:gd name="T1" fmla="*/ 416 h 587"/>
                <a:gd name="T2" fmla="*/ 986 w 989"/>
                <a:gd name="T3" fmla="*/ 408 h 587"/>
                <a:gd name="T4" fmla="*/ 973 w 989"/>
                <a:gd name="T5" fmla="*/ 383 h 587"/>
                <a:gd name="T6" fmla="*/ 936 w 989"/>
                <a:gd name="T7" fmla="*/ 349 h 587"/>
                <a:gd name="T8" fmla="*/ 864 w 989"/>
                <a:gd name="T9" fmla="*/ 305 h 587"/>
                <a:gd name="T10" fmla="*/ 822 w 989"/>
                <a:gd name="T11" fmla="*/ 281 h 587"/>
                <a:gd name="T12" fmla="*/ 747 w 989"/>
                <a:gd name="T13" fmla="*/ 232 h 587"/>
                <a:gd name="T14" fmla="*/ 686 w 989"/>
                <a:gd name="T15" fmla="*/ 181 h 587"/>
                <a:gd name="T16" fmla="*/ 644 w 989"/>
                <a:gd name="T17" fmla="*/ 134 h 587"/>
                <a:gd name="T18" fmla="*/ 625 w 989"/>
                <a:gd name="T19" fmla="*/ 111 h 587"/>
                <a:gd name="T20" fmla="*/ 588 w 989"/>
                <a:gd name="T21" fmla="*/ 57 h 587"/>
                <a:gd name="T22" fmla="*/ 559 w 989"/>
                <a:gd name="T23" fmla="*/ 28 h 587"/>
                <a:gd name="T24" fmla="*/ 519 w 989"/>
                <a:gd name="T25" fmla="*/ 7 h 587"/>
                <a:gd name="T26" fmla="*/ 0 w 989"/>
                <a:gd name="T27" fmla="*/ 106 h 587"/>
                <a:gd name="T28" fmla="*/ 21 w 989"/>
                <a:gd name="T29" fmla="*/ 116 h 587"/>
                <a:gd name="T30" fmla="*/ 72 w 989"/>
                <a:gd name="T31" fmla="*/ 145 h 587"/>
                <a:gd name="T32" fmla="*/ 132 w 989"/>
                <a:gd name="T33" fmla="*/ 194 h 587"/>
                <a:gd name="T34" fmla="*/ 159 w 989"/>
                <a:gd name="T35" fmla="*/ 224 h 587"/>
                <a:gd name="T36" fmla="*/ 180 w 989"/>
                <a:gd name="T37" fmla="*/ 258 h 587"/>
                <a:gd name="T38" fmla="*/ 188 w 989"/>
                <a:gd name="T39" fmla="*/ 271 h 587"/>
                <a:gd name="T40" fmla="*/ 223 w 989"/>
                <a:gd name="T41" fmla="*/ 313 h 587"/>
                <a:gd name="T42" fmla="*/ 292 w 989"/>
                <a:gd name="T43" fmla="*/ 375 h 587"/>
                <a:gd name="T44" fmla="*/ 371 w 989"/>
                <a:gd name="T45" fmla="*/ 431 h 587"/>
                <a:gd name="T46" fmla="*/ 440 w 989"/>
                <a:gd name="T47" fmla="*/ 468 h 587"/>
                <a:gd name="T48" fmla="*/ 466 w 989"/>
                <a:gd name="T49" fmla="*/ 480 h 587"/>
                <a:gd name="T50" fmla="*/ 511 w 989"/>
                <a:gd name="T51" fmla="*/ 512 h 587"/>
                <a:gd name="T52" fmla="*/ 546 w 989"/>
                <a:gd name="T53" fmla="*/ 548 h 587"/>
                <a:gd name="T54" fmla="*/ 562 w 989"/>
                <a:gd name="T55" fmla="*/ 579 h 587"/>
                <a:gd name="T56" fmla="*/ 559 w 989"/>
                <a:gd name="T57" fmla="*/ 587 h 587"/>
                <a:gd name="T58" fmla="*/ 859 w 989"/>
                <a:gd name="T59" fmla="*/ 468 h 587"/>
                <a:gd name="T60" fmla="*/ 859 w 989"/>
                <a:gd name="T61" fmla="*/ 463 h 587"/>
                <a:gd name="T62" fmla="*/ 864 w 989"/>
                <a:gd name="T63" fmla="*/ 467 h 5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89" h="587">
                  <a:moveTo>
                    <a:pt x="864" y="467"/>
                  </a:moveTo>
                  <a:lnTo>
                    <a:pt x="989" y="416"/>
                  </a:lnTo>
                  <a:lnTo>
                    <a:pt x="989" y="416"/>
                  </a:lnTo>
                  <a:lnTo>
                    <a:pt x="986" y="408"/>
                  </a:lnTo>
                  <a:lnTo>
                    <a:pt x="983" y="398"/>
                  </a:lnTo>
                  <a:lnTo>
                    <a:pt x="973" y="383"/>
                  </a:lnTo>
                  <a:lnTo>
                    <a:pt x="959" y="367"/>
                  </a:lnTo>
                  <a:lnTo>
                    <a:pt x="936" y="349"/>
                  </a:lnTo>
                  <a:lnTo>
                    <a:pt x="906" y="328"/>
                  </a:lnTo>
                  <a:lnTo>
                    <a:pt x="864" y="305"/>
                  </a:lnTo>
                  <a:lnTo>
                    <a:pt x="864" y="305"/>
                  </a:lnTo>
                  <a:lnTo>
                    <a:pt x="822" y="281"/>
                  </a:lnTo>
                  <a:lnTo>
                    <a:pt x="782" y="256"/>
                  </a:lnTo>
                  <a:lnTo>
                    <a:pt x="747" y="232"/>
                  </a:lnTo>
                  <a:lnTo>
                    <a:pt x="716" y="207"/>
                  </a:lnTo>
                  <a:lnTo>
                    <a:pt x="686" y="181"/>
                  </a:lnTo>
                  <a:lnTo>
                    <a:pt x="663" y="157"/>
                  </a:lnTo>
                  <a:lnTo>
                    <a:pt x="644" y="134"/>
                  </a:lnTo>
                  <a:lnTo>
                    <a:pt x="625" y="111"/>
                  </a:lnTo>
                  <a:lnTo>
                    <a:pt x="625" y="111"/>
                  </a:lnTo>
                  <a:lnTo>
                    <a:pt x="599" y="73"/>
                  </a:lnTo>
                  <a:lnTo>
                    <a:pt x="588" y="57"/>
                  </a:lnTo>
                  <a:lnTo>
                    <a:pt x="575" y="41"/>
                  </a:lnTo>
                  <a:lnTo>
                    <a:pt x="559" y="28"/>
                  </a:lnTo>
                  <a:lnTo>
                    <a:pt x="541" y="16"/>
                  </a:lnTo>
                  <a:lnTo>
                    <a:pt x="519" y="7"/>
                  </a:lnTo>
                  <a:lnTo>
                    <a:pt x="490" y="0"/>
                  </a:lnTo>
                  <a:lnTo>
                    <a:pt x="0" y="106"/>
                  </a:lnTo>
                  <a:lnTo>
                    <a:pt x="0" y="106"/>
                  </a:lnTo>
                  <a:lnTo>
                    <a:pt x="21" y="116"/>
                  </a:lnTo>
                  <a:lnTo>
                    <a:pt x="45" y="129"/>
                  </a:lnTo>
                  <a:lnTo>
                    <a:pt x="72" y="145"/>
                  </a:lnTo>
                  <a:lnTo>
                    <a:pt x="101" y="168"/>
                  </a:lnTo>
                  <a:lnTo>
                    <a:pt x="132" y="194"/>
                  </a:lnTo>
                  <a:lnTo>
                    <a:pt x="146" y="209"/>
                  </a:lnTo>
                  <a:lnTo>
                    <a:pt x="159" y="224"/>
                  </a:lnTo>
                  <a:lnTo>
                    <a:pt x="170" y="241"/>
                  </a:lnTo>
                  <a:lnTo>
                    <a:pt x="180" y="258"/>
                  </a:lnTo>
                  <a:lnTo>
                    <a:pt x="180" y="258"/>
                  </a:lnTo>
                  <a:lnTo>
                    <a:pt x="188" y="271"/>
                  </a:lnTo>
                  <a:lnTo>
                    <a:pt x="199" y="284"/>
                  </a:lnTo>
                  <a:lnTo>
                    <a:pt x="223" y="313"/>
                  </a:lnTo>
                  <a:lnTo>
                    <a:pt x="257" y="344"/>
                  </a:lnTo>
                  <a:lnTo>
                    <a:pt x="292" y="375"/>
                  </a:lnTo>
                  <a:lnTo>
                    <a:pt x="331" y="405"/>
                  </a:lnTo>
                  <a:lnTo>
                    <a:pt x="371" y="431"/>
                  </a:lnTo>
                  <a:lnTo>
                    <a:pt x="408" y="452"/>
                  </a:lnTo>
                  <a:lnTo>
                    <a:pt x="440" y="468"/>
                  </a:lnTo>
                  <a:lnTo>
                    <a:pt x="440" y="468"/>
                  </a:lnTo>
                  <a:lnTo>
                    <a:pt x="466" y="480"/>
                  </a:lnTo>
                  <a:lnTo>
                    <a:pt x="488" y="494"/>
                  </a:lnTo>
                  <a:lnTo>
                    <a:pt x="511" y="512"/>
                  </a:lnTo>
                  <a:lnTo>
                    <a:pt x="530" y="530"/>
                  </a:lnTo>
                  <a:lnTo>
                    <a:pt x="546" y="548"/>
                  </a:lnTo>
                  <a:lnTo>
                    <a:pt x="557" y="565"/>
                  </a:lnTo>
                  <a:lnTo>
                    <a:pt x="562" y="579"/>
                  </a:lnTo>
                  <a:lnTo>
                    <a:pt x="562" y="584"/>
                  </a:lnTo>
                  <a:lnTo>
                    <a:pt x="559" y="587"/>
                  </a:lnTo>
                  <a:lnTo>
                    <a:pt x="859" y="468"/>
                  </a:lnTo>
                  <a:lnTo>
                    <a:pt x="859" y="468"/>
                  </a:lnTo>
                  <a:lnTo>
                    <a:pt x="859" y="463"/>
                  </a:lnTo>
                  <a:lnTo>
                    <a:pt x="859" y="463"/>
                  </a:lnTo>
                  <a:lnTo>
                    <a:pt x="864" y="467"/>
                  </a:lnTo>
                  <a:lnTo>
                    <a:pt x="864" y="467"/>
                  </a:lnTo>
                  <a:close/>
                </a:path>
              </a:pathLst>
            </a:custGeom>
            <a:solidFill>
              <a:srgbClr val="E7E7B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40"/>
            <p:cNvSpPr>
              <a:spLocks/>
            </p:cNvSpPr>
            <p:nvPr/>
          </p:nvSpPr>
          <p:spPr bwMode="auto">
            <a:xfrm>
              <a:off x="5667375" y="5091113"/>
              <a:ext cx="1543050" cy="920750"/>
            </a:xfrm>
            <a:custGeom>
              <a:avLst/>
              <a:gdLst>
                <a:gd name="T0" fmla="*/ 972 w 972"/>
                <a:gd name="T1" fmla="*/ 411 h 580"/>
                <a:gd name="T2" fmla="*/ 972 w 972"/>
                <a:gd name="T3" fmla="*/ 403 h 580"/>
                <a:gd name="T4" fmla="*/ 956 w 972"/>
                <a:gd name="T5" fmla="*/ 380 h 580"/>
                <a:gd name="T6" fmla="*/ 919 w 972"/>
                <a:gd name="T7" fmla="*/ 345 h 580"/>
                <a:gd name="T8" fmla="*/ 848 w 972"/>
                <a:gd name="T9" fmla="*/ 302 h 580"/>
                <a:gd name="T10" fmla="*/ 805 w 972"/>
                <a:gd name="T11" fmla="*/ 278 h 580"/>
                <a:gd name="T12" fmla="*/ 731 w 972"/>
                <a:gd name="T13" fmla="*/ 230 h 580"/>
                <a:gd name="T14" fmla="*/ 673 w 972"/>
                <a:gd name="T15" fmla="*/ 180 h 580"/>
                <a:gd name="T16" fmla="*/ 630 w 972"/>
                <a:gd name="T17" fmla="*/ 132 h 580"/>
                <a:gd name="T18" fmla="*/ 612 w 972"/>
                <a:gd name="T19" fmla="*/ 111 h 580"/>
                <a:gd name="T20" fmla="*/ 575 w 972"/>
                <a:gd name="T21" fmla="*/ 57 h 580"/>
                <a:gd name="T22" fmla="*/ 548 w 972"/>
                <a:gd name="T23" fmla="*/ 28 h 580"/>
                <a:gd name="T24" fmla="*/ 508 w 972"/>
                <a:gd name="T25" fmla="*/ 7 h 580"/>
                <a:gd name="T26" fmla="*/ 0 w 972"/>
                <a:gd name="T27" fmla="*/ 105 h 580"/>
                <a:gd name="T28" fmla="*/ 21 w 972"/>
                <a:gd name="T29" fmla="*/ 114 h 580"/>
                <a:gd name="T30" fmla="*/ 68 w 972"/>
                <a:gd name="T31" fmla="*/ 144 h 580"/>
                <a:gd name="T32" fmla="*/ 127 w 972"/>
                <a:gd name="T33" fmla="*/ 191 h 580"/>
                <a:gd name="T34" fmla="*/ 151 w 972"/>
                <a:gd name="T35" fmla="*/ 222 h 580"/>
                <a:gd name="T36" fmla="*/ 174 w 972"/>
                <a:gd name="T37" fmla="*/ 256 h 580"/>
                <a:gd name="T38" fmla="*/ 180 w 972"/>
                <a:gd name="T39" fmla="*/ 268 h 580"/>
                <a:gd name="T40" fmla="*/ 217 w 972"/>
                <a:gd name="T41" fmla="*/ 310 h 580"/>
                <a:gd name="T42" fmla="*/ 286 w 972"/>
                <a:gd name="T43" fmla="*/ 371 h 580"/>
                <a:gd name="T44" fmla="*/ 363 w 972"/>
                <a:gd name="T45" fmla="*/ 424 h 580"/>
                <a:gd name="T46" fmla="*/ 432 w 972"/>
                <a:gd name="T47" fmla="*/ 462 h 580"/>
                <a:gd name="T48" fmla="*/ 455 w 972"/>
                <a:gd name="T49" fmla="*/ 473 h 580"/>
                <a:gd name="T50" fmla="*/ 500 w 972"/>
                <a:gd name="T51" fmla="*/ 506 h 580"/>
                <a:gd name="T52" fmla="*/ 535 w 972"/>
                <a:gd name="T53" fmla="*/ 542 h 580"/>
                <a:gd name="T54" fmla="*/ 551 w 972"/>
                <a:gd name="T55" fmla="*/ 571 h 580"/>
                <a:gd name="T56" fmla="*/ 551 w 972"/>
                <a:gd name="T57" fmla="*/ 580 h 580"/>
                <a:gd name="T58" fmla="*/ 848 w 972"/>
                <a:gd name="T59" fmla="*/ 462 h 580"/>
                <a:gd name="T60" fmla="*/ 848 w 972"/>
                <a:gd name="T61" fmla="*/ 460 h 580"/>
                <a:gd name="T62" fmla="*/ 848 w 972"/>
                <a:gd name="T63" fmla="*/ 462 h 5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72" h="580">
                  <a:moveTo>
                    <a:pt x="848" y="462"/>
                  </a:moveTo>
                  <a:lnTo>
                    <a:pt x="972" y="411"/>
                  </a:lnTo>
                  <a:lnTo>
                    <a:pt x="972" y="411"/>
                  </a:lnTo>
                  <a:lnTo>
                    <a:pt x="972" y="403"/>
                  </a:lnTo>
                  <a:lnTo>
                    <a:pt x="967" y="393"/>
                  </a:lnTo>
                  <a:lnTo>
                    <a:pt x="956" y="380"/>
                  </a:lnTo>
                  <a:lnTo>
                    <a:pt x="940" y="364"/>
                  </a:lnTo>
                  <a:lnTo>
                    <a:pt x="919" y="345"/>
                  </a:lnTo>
                  <a:lnTo>
                    <a:pt x="887" y="323"/>
                  </a:lnTo>
                  <a:lnTo>
                    <a:pt x="848" y="302"/>
                  </a:lnTo>
                  <a:lnTo>
                    <a:pt x="848" y="302"/>
                  </a:lnTo>
                  <a:lnTo>
                    <a:pt x="805" y="278"/>
                  </a:lnTo>
                  <a:lnTo>
                    <a:pt x="766" y="255"/>
                  </a:lnTo>
                  <a:lnTo>
                    <a:pt x="731" y="230"/>
                  </a:lnTo>
                  <a:lnTo>
                    <a:pt x="699" y="204"/>
                  </a:lnTo>
                  <a:lnTo>
                    <a:pt x="673" y="180"/>
                  </a:lnTo>
                  <a:lnTo>
                    <a:pt x="649" y="157"/>
                  </a:lnTo>
                  <a:lnTo>
                    <a:pt x="630" y="132"/>
                  </a:lnTo>
                  <a:lnTo>
                    <a:pt x="612" y="111"/>
                  </a:lnTo>
                  <a:lnTo>
                    <a:pt x="612" y="111"/>
                  </a:lnTo>
                  <a:lnTo>
                    <a:pt x="588" y="74"/>
                  </a:lnTo>
                  <a:lnTo>
                    <a:pt x="575" y="57"/>
                  </a:lnTo>
                  <a:lnTo>
                    <a:pt x="564" y="43"/>
                  </a:lnTo>
                  <a:lnTo>
                    <a:pt x="548" y="28"/>
                  </a:lnTo>
                  <a:lnTo>
                    <a:pt x="530" y="17"/>
                  </a:lnTo>
                  <a:lnTo>
                    <a:pt x="508" y="7"/>
                  </a:lnTo>
                  <a:lnTo>
                    <a:pt x="479" y="0"/>
                  </a:lnTo>
                  <a:lnTo>
                    <a:pt x="0" y="105"/>
                  </a:lnTo>
                  <a:lnTo>
                    <a:pt x="0" y="105"/>
                  </a:lnTo>
                  <a:lnTo>
                    <a:pt x="21" y="114"/>
                  </a:lnTo>
                  <a:lnTo>
                    <a:pt x="42" y="128"/>
                  </a:lnTo>
                  <a:lnTo>
                    <a:pt x="68" y="144"/>
                  </a:lnTo>
                  <a:lnTo>
                    <a:pt x="98" y="165"/>
                  </a:lnTo>
                  <a:lnTo>
                    <a:pt x="127" y="191"/>
                  </a:lnTo>
                  <a:lnTo>
                    <a:pt x="140" y="206"/>
                  </a:lnTo>
                  <a:lnTo>
                    <a:pt x="151" y="222"/>
                  </a:lnTo>
                  <a:lnTo>
                    <a:pt x="164" y="238"/>
                  </a:lnTo>
                  <a:lnTo>
                    <a:pt x="174" y="256"/>
                  </a:lnTo>
                  <a:lnTo>
                    <a:pt x="174" y="256"/>
                  </a:lnTo>
                  <a:lnTo>
                    <a:pt x="180" y="268"/>
                  </a:lnTo>
                  <a:lnTo>
                    <a:pt x="190" y="281"/>
                  </a:lnTo>
                  <a:lnTo>
                    <a:pt x="217" y="310"/>
                  </a:lnTo>
                  <a:lnTo>
                    <a:pt x="249" y="340"/>
                  </a:lnTo>
                  <a:lnTo>
                    <a:pt x="286" y="371"/>
                  </a:lnTo>
                  <a:lnTo>
                    <a:pt x="323" y="400"/>
                  </a:lnTo>
                  <a:lnTo>
                    <a:pt x="363" y="424"/>
                  </a:lnTo>
                  <a:lnTo>
                    <a:pt x="400" y="446"/>
                  </a:lnTo>
                  <a:lnTo>
                    <a:pt x="432" y="462"/>
                  </a:lnTo>
                  <a:lnTo>
                    <a:pt x="432" y="462"/>
                  </a:lnTo>
                  <a:lnTo>
                    <a:pt x="455" y="473"/>
                  </a:lnTo>
                  <a:lnTo>
                    <a:pt x="479" y="488"/>
                  </a:lnTo>
                  <a:lnTo>
                    <a:pt x="500" y="506"/>
                  </a:lnTo>
                  <a:lnTo>
                    <a:pt x="519" y="524"/>
                  </a:lnTo>
                  <a:lnTo>
                    <a:pt x="535" y="542"/>
                  </a:lnTo>
                  <a:lnTo>
                    <a:pt x="546" y="558"/>
                  </a:lnTo>
                  <a:lnTo>
                    <a:pt x="551" y="571"/>
                  </a:lnTo>
                  <a:lnTo>
                    <a:pt x="553" y="576"/>
                  </a:lnTo>
                  <a:lnTo>
                    <a:pt x="551" y="580"/>
                  </a:lnTo>
                  <a:lnTo>
                    <a:pt x="848" y="462"/>
                  </a:lnTo>
                  <a:lnTo>
                    <a:pt x="848" y="462"/>
                  </a:lnTo>
                  <a:lnTo>
                    <a:pt x="848" y="460"/>
                  </a:lnTo>
                  <a:lnTo>
                    <a:pt x="848" y="460"/>
                  </a:lnTo>
                  <a:lnTo>
                    <a:pt x="848" y="462"/>
                  </a:lnTo>
                  <a:lnTo>
                    <a:pt x="848" y="462"/>
                  </a:lnTo>
                  <a:close/>
                </a:path>
              </a:pathLst>
            </a:custGeom>
            <a:solidFill>
              <a:srgbClr val="E8E8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41"/>
            <p:cNvSpPr>
              <a:spLocks/>
            </p:cNvSpPr>
            <p:nvPr/>
          </p:nvSpPr>
          <p:spPr bwMode="auto">
            <a:xfrm>
              <a:off x="7013575" y="5821363"/>
              <a:ext cx="0" cy="3175"/>
            </a:xfrm>
            <a:custGeom>
              <a:avLst/>
              <a:gdLst>
                <a:gd name="T0" fmla="*/ 0 h 2"/>
                <a:gd name="T1" fmla="*/ 0 h 2"/>
                <a:gd name="T2" fmla="*/ 2 h 2"/>
                <a:gd name="T3" fmla="*/ 2 h 2"/>
                <a:gd name="T4" fmla="*/ 2 h 2"/>
                <a:gd name="T5" fmla="*/ 0 h 2"/>
                <a:gd name="T6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  <a:cxn ang="0">
                  <a:pos x="0" y="T5"/>
                </a:cxn>
                <a:cxn ang="0">
                  <a:pos x="0" y="T6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8E8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42"/>
            <p:cNvSpPr>
              <a:spLocks/>
            </p:cNvSpPr>
            <p:nvPr/>
          </p:nvSpPr>
          <p:spPr bwMode="auto">
            <a:xfrm>
              <a:off x="5683250" y="5097463"/>
              <a:ext cx="1524000" cy="906463"/>
            </a:xfrm>
            <a:custGeom>
              <a:avLst/>
              <a:gdLst>
                <a:gd name="T0" fmla="*/ 960 w 960"/>
                <a:gd name="T1" fmla="*/ 404 h 571"/>
                <a:gd name="T2" fmla="*/ 960 w 960"/>
                <a:gd name="T3" fmla="*/ 404 h 571"/>
                <a:gd name="T4" fmla="*/ 957 w 960"/>
                <a:gd name="T5" fmla="*/ 396 h 571"/>
                <a:gd name="T6" fmla="*/ 952 w 960"/>
                <a:gd name="T7" fmla="*/ 386 h 571"/>
                <a:gd name="T8" fmla="*/ 941 w 960"/>
                <a:gd name="T9" fmla="*/ 375 h 571"/>
                <a:gd name="T10" fmla="*/ 925 w 960"/>
                <a:gd name="T11" fmla="*/ 358 h 571"/>
                <a:gd name="T12" fmla="*/ 904 w 960"/>
                <a:gd name="T13" fmla="*/ 341 h 571"/>
                <a:gd name="T14" fmla="*/ 872 w 960"/>
                <a:gd name="T15" fmla="*/ 319 h 571"/>
                <a:gd name="T16" fmla="*/ 832 w 960"/>
                <a:gd name="T17" fmla="*/ 298 h 571"/>
                <a:gd name="T18" fmla="*/ 832 w 960"/>
                <a:gd name="T19" fmla="*/ 298 h 571"/>
                <a:gd name="T20" fmla="*/ 790 w 960"/>
                <a:gd name="T21" fmla="*/ 275 h 571"/>
                <a:gd name="T22" fmla="*/ 753 w 960"/>
                <a:gd name="T23" fmla="*/ 251 h 571"/>
                <a:gd name="T24" fmla="*/ 718 w 960"/>
                <a:gd name="T25" fmla="*/ 226 h 571"/>
                <a:gd name="T26" fmla="*/ 687 w 960"/>
                <a:gd name="T27" fmla="*/ 202 h 571"/>
                <a:gd name="T28" fmla="*/ 660 w 960"/>
                <a:gd name="T29" fmla="*/ 177 h 571"/>
                <a:gd name="T30" fmla="*/ 636 w 960"/>
                <a:gd name="T31" fmla="*/ 155 h 571"/>
                <a:gd name="T32" fmla="*/ 618 w 960"/>
                <a:gd name="T33" fmla="*/ 132 h 571"/>
                <a:gd name="T34" fmla="*/ 599 w 960"/>
                <a:gd name="T35" fmla="*/ 109 h 571"/>
                <a:gd name="T36" fmla="*/ 599 w 960"/>
                <a:gd name="T37" fmla="*/ 109 h 571"/>
                <a:gd name="T38" fmla="*/ 575 w 960"/>
                <a:gd name="T39" fmla="*/ 73 h 571"/>
                <a:gd name="T40" fmla="*/ 565 w 960"/>
                <a:gd name="T41" fmla="*/ 57 h 571"/>
                <a:gd name="T42" fmla="*/ 551 w 960"/>
                <a:gd name="T43" fmla="*/ 42 h 571"/>
                <a:gd name="T44" fmla="*/ 538 w 960"/>
                <a:gd name="T45" fmla="*/ 29 h 571"/>
                <a:gd name="T46" fmla="*/ 520 w 960"/>
                <a:gd name="T47" fmla="*/ 16 h 571"/>
                <a:gd name="T48" fmla="*/ 498 w 960"/>
                <a:gd name="T49" fmla="*/ 6 h 571"/>
                <a:gd name="T50" fmla="*/ 472 w 960"/>
                <a:gd name="T51" fmla="*/ 0 h 571"/>
                <a:gd name="T52" fmla="*/ 0 w 960"/>
                <a:gd name="T53" fmla="*/ 102 h 571"/>
                <a:gd name="T54" fmla="*/ 0 w 960"/>
                <a:gd name="T55" fmla="*/ 102 h 571"/>
                <a:gd name="T56" fmla="*/ 19 w 960"/>
                <a:gd name="T57" fmla="*/ 112 h 571"/>
                <a:gd name="T58" fmla="*/ 40 w 960"/>
                <a:gd name="T59" fmla="*/ 125 h 571"/>
                <a:gd name="T60" fmla="*/ 66 w 960"/>
                <a:gd name="T61" fmla="*/ 141 h 571"/>
                <a:gd name="T62" fmla="*/ 93 w 960"/>
                <a:gd name="T63" fmla="*/ 163 h 571"/>
                <a:gd name="T64" fmla="*/ 122 w 960"/>
                <a:gd name="T65" fmla="*/ 189 h 571"/>
                <a:gd name="T66" fmla="*/ 146 w 960"/>
                <a:gd name="T67" fmla="*/ 220 h 571"/>
                <a:gd name="T68" fmla="*/ 157 w 960"/>
                <a:gd name="T69" fmla="*/ 236 h 571"/>
                <a:gd name="T70" fmla="*/ 167 w 960"/>
                <a:gd name="T71" fmla="*/ 252 h 571"/>
                <a:gd name="T72" fmla="*/ 167 w 960"/>
                <a:gd name="T73" fmla="*/ 252 h 571"/>
                <a:gd name="T74" fmla="*/ 175 w 960"/>
                <a:gd name="T75" fmla="*/ 265 h 571"/>
                <a:gd name="T76" fmla="*/ 186 w 960"/>
                <a:gd name="T77" fmla="*/ 279 h 571"/>
                <a:gd name="T78" fmla="*/ 210 w 960"/>
                <a:gd name="T79" fmla="*/ 306 h 571"/>
                <a:gd name="T80" fmla="*/ 241 w 960"/>
                <a:gd name="T81" fmla="*/ 336 h 571"/>
                <a:gd name="T82" fmla="*/ 278 w 960"/>
                <a:gd name="T83" fmla="*/ 365 h 571"/>
                <a:gd name="T84" fmla="*/ 316 w 960"/>
                <a:gd name="T85" fmla="*/ 393 h 571"/>
                <a:gd name="T86" fmla="*/ 355 w 960"/>
                <a:gd name="T87" fmla="*/ 419 h 571"/>
                <a:gd name="T88" fmla="*/ 390 w 960"/>
                <a:gd name="T89" fmla="*/ 440 h 571"/>
                <a:gd name="T90" fmla="*/ 424 w 960"/>
                <a:gd name="T91" fmla="*/ 455 h 571"/>
                <a:gd name="T92" fmla="*/ 424 w 960"/>
                <a:gd name="T93" fmla="*/ 455 h 571"/>
                <a:gd name="T94" fmla="*/ 445 w 960"/>
                <a:gd name="T95" fmla="*/ 466 h 571"/>
                <a:gd name="T96" fmla="*/ 469 w 960"/>
                <a:gd name="T97" fmla="*/ 481 h 571"/>
                <a:gd name="T98" fmla="*/ 490 w 960"/>
                <a:gd name="T99" fmla="*/ 499 h 571"/>
                <a:gd name="T100" fmla="*/ 509 w 960"/>
                <a:gd name="T101" fmla="*/ 515 h 571"/>
                <a:gd name="T102" fmla="*/ 525 w 960"/>
                <a:gd name="T103" fmla="*/ 533 h 571"/>
                <a:gd name="T104" fmla="*/ 536 w 960"/>
                <a:gd name="T105" fmla="*/ 549 h 571"/>
                <a:gd name="T106" fmla="*/ 543 w 960"/>
                <a:gd name="T107" fmla="*/ 562 h 571"/>
                <a:gd name="T108" fmla="*/ 543 w 960"/>
                <a:gd name="T109" fmla="*/ 571 h 571"/>
                <a:gd name="T110" fmla="*/ 960 w 960"/>
                <a:gd name="T111" fmla="*/ 404 h 5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60" h="571">
                  <a:moveTo>
                    <a:pt x="960" y="404"/>
                  </a:moveTo>
                  <a:lnTo>
                    <a:pt x="960" y="404"/>
                  </a:lnTo>
                  <a:lnTo>
                    <a:pt x="957" y="396"/>
                  </a:lnTo>
                  <a:lnTo>
                    <a:pt x="952" y="386"/>
                  </a:lnTo>
                  <a:lnTo>
                    <a:pt x="941" y="375"/>
                  </a:lnTo>
                  <a:lnTo>
                    <a:pt x="925" y="358"/>
                  </a:lnTo>
                  <a:lnTo>
                    <a:pt x="904" y="341"/>
                  </a:lnTo>
                  <a:lnTo>
                    <a:pt x="872" y="319"/>
                  </a:lnTo>
                  <a:lnTo>
                    <a:pt x="832" y="298"/>
                  </a:lnTo>
                  <a:lnTo>
                    <a:pt x="832" y="298"/>
                  </a:lnTo>
                  <a:lnTo>
                    <a:pt x="790" y="275"/>
                  </a:lnTo>
                  <a:lnTo>
                    <a:pt x="753" y="251"/>
                  </a:lnTo>
                  <a:lnTo>
                    <a:pt x="718" y="226"/>
                  </a:lnTo>
                  <a:lnTo>
                    <a:pt x="687" y="202"/>
                  </a:lnTo>
                  <a:lnTo>
                    <a:pt x="660" y="177"/>
                  </a:lnTo>
                  <a:lnTo>
                    <a:pt x="636" y="155"/>
                  </a:lnTo>
                  <a:lnTo>
                    <a:pt x="618" y="132"/>
                  </a:lnTo>
                  <a:lnTo>
                    <a:pt x="599" y="109"/>
                  </a:lnTo>
                  <a:lnTo>
                    <a:pt x="599" y="109"/>
                  </a:lnTo>
                  <a:lnTo>
                    <a:pt x="575" y="73"/>
                  </a:lnTo>
                  <a:lnTo>
                    <a:pt x="565" y="57"/>
                  </a:lnTo>
                  <a:lnTo>
                    <a:pt x="551" y="42"/>
                  </a:lnTo>
                  <a:lnTo>
                    <a:pt x="538" y="29"/>
                  </a:lnTo>
                  <a:lnTo>
                    <a:pt x="520" y="16"/>
                  </a:lnTo>
                  <a:lnTo>
                    <a:pt x="498" y="6"/>
                  </a:lnTo>
                  <a:lnTo>
                    <a:pt x="472" y="0"/>
                  </a:lnTo>
                  <a:lnTo>
                    <a:pt x="0" y="102"/>
                  </a:lnTo>
                  <a:lnTo>
                    <a:pt x="0" y="102"/>
                  </a:lnTo>
                  <a:lnTo>
                    <a:pt x="19" y="112"/>
                  </a:lnTo>
                  <a:lnTo>
                    <a:pt x="40" y="125"/>
                  </a:lnTo>
                  <a:lnTo>
                    <a:pt x="66" y="141"/>
                  </a:lnTo>
                  <a:lnTo>
                    <a:pt x="93" y="163"/>
                  </a:lnTo>
                  <a:lnTo>
                    <a:pt x="122" y="189"/>
                  </a:lnTo>
                  <a:lnTo>
                    <a:pt x="146" y="220"/>
                  </a:lnTo>
                  <a:lnTo>
                    <a:pt x="157" y="236"/>
                  </a:lnTo>
                  <a:lnTo>
                    <a:pt x="167" y="252"/>
                  </a:lnTo>
                  <a:lnTo>
                    <a:pt x="167" y="252"/>
                  </a:lnTo>
                  <a:lnTo>
                    <a:pt x="175" y="265"/>
                  </a:lnTo>
                  <a:lnTo>
                    <a:pt x="186" y="279"/>
                  </a:lnTo>
                  <a:lnTo>
                    <a:pt x="210" y="306"/>
                  </a:lnTo>
                  <a:lnTo>
                    <a:pt x="241" y="336"/>
                  </a:lnTo>
                  <a:lnTo>
                    <a:pt x="278" y="365"/>
                  </a:lnTo>
                  <a:lnTo>
                    <a:pt x="316" y="393"/>
                  </a:lnTo>
                  <a:lnTo>
                    <a:pt x="355" y="419"/>
                  </a:lnTo>
                  <a:lnTo>
                    <a:pt x="390" y="440"/>
                  </a:lnTo>
                  <a:lnTo>
                    <a:pt x="424" y="455"/>
                  </a:lnTo>
                  <a:lnTo>
                    <a:pt x="424" y="455"/>
                  </a:lnTo>
                  <a:lnTo>
                    <a:pt x="445" y="466"/>
                  </a:lnTo>
                  <a:lnTo>
                    <a:pt x="469" y="481"/>
                  </a:lnTo>
                  <a:lnTo>
                    <a:pt x="490" y="499"/>
                  </a:lnTo>
                  <a:lnTo>
                    <a:pt x="509" y="515"/>
                  </a:lnTo>
                  <a:lnTo>
                    <a:pt x="525" y="533"/>
                  </a:lnTo>
                  <a:lnTo>
                    <a:pt x="536" y="549"/>
                  </a:lnTo>
                  <a:lnTo>
                    <a:pt x="543" y="562"/>
                  </a:lnTo>
                  <a:lnTo>
                    <a:pt x="543" y="571"/>
                  </a:lnTo>
                  <a:lnTo>
                    <a:pt x="960" y="404"/>
                  </a:lnTo>
                  <a:close/>
                </a:path>
              </a:pathLst>
            </a:custGeom>
            <a:solidFill>
              <a:srgbClr val="E8E8B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Freeform 43"/>
            <p:cNvSpPr>
              <a:spLocks/>
            </p:cNvSpPr>
            <p:nvPr/>
          </p:nvSpPr>
          <p:spPr bwMode="auto">
            <a:xfrm>
              <a:off x="5695950" y="5102226"/>
              <a:ext cx="1506538" cy="893763"/>
            </a:xfrm>
            <a:custGeom>
              <a:avLst/>
              <a:gdLst>
                <a:gd name="T0" fmla="*/ 949 w 949"/>
                <a:gd name="T1" fmla="*/ 400 h 563"/>
                <a:gd name="T2" fmla="*/ 949 w 949"/>
                <a:gd name="T3" fmla="*/ 400 h 563"/>
                <a:gd name="T4" fmla="*/ 944 w 949"/>
                <a:gd name="T5" fmla="*/ 391 h 563"/>
                <a:gd name="T6" fmla="*/ 938 w 949"/>
                <a:gd name="T7" fmla="*/ 382 h 563"/>
                <a:gd name="T8" fmla="*/ 928 w 949"/>
                <a:gd name="T9" fmla="*/ 370 h 563"/>
                <a:gd name="T10" fmla="*/ 912 w 949"/>
                <a:gd name="T11" fmla="*/ 354 h 563"/>
                <a:gd name="T12" fmla="*/ 888 w 949"/>
                <a:gd name="T13" fmla="*/ 336 h 563"/>
                <a:gd name="T14" fmla="*/ 859 w 949"/>
                <a:gd name="T15" fmla="*/ 316 h 563"/>
                <a:gd name="T16" fmla="*/ 819 w 949"/>
                <a:gd name="T17" fmla="*/ 295 h 563"/>
                <a:gd name="T18" fmla="*/ 819 w 949"/>
                <a:gd name="T19" fmla="*/ 295 h 563"/>
                <a:gd name="T20" fmla="*/ 777 w 949"/>
                <a:gd name="T21" fmla="*/ 272 h 563"/>
                <a:gd name="T22" fmla="*/ 740 w 949"/>
                <a:gd name="T23" fmla="*/ 248 h 563"/>
                <a:gd name="T24" fmla="*/ 705 w 949"/>
                <a:gd name="T25" fmla="*/ 225 h 563"/>
                <a:gd name="T26" fmla="*/ 676 w 949"/>
                <a:gd name="T27" fmla="*/ 200 h 563"/>
                <a:gd name="T28" fmla="*/ 649 w 949"/>
                <a:gd name="T29" fmla="*/ 176 h 563"/>
                <a:gd name="T30" fmla="*/ 626 w 949"/>
                <a:gd name="T31" fmla="*/ 153 h 563"/>
                <a:gd name="T32" fmla="*/ 607 w 949"/>
                <a:gd name="T33" fmla="*/ 130 h 563"/>
                <a:gd name="T34" fmla="*/ 589 w 949"/>
                <a:gd name="T35" fmla="*/ 109 h 563"/>
                <a:gd name="T36" fmla="*/ 589 w 949"/>
                <a:gd name="T37" fmla="*/ 109 h 563"/>
                <a:gd name="T38" fmla="*/ 565 w 949"/>
                <a:gd name="T39" fmla="*/ 73 h 563"/>
                <a:gd name="T40" fmla="*/ 554 w 949"/>
                <a:gd name="T41" fmla="*/ 57 h 563"/>
                <a:gd name="T42" fmla="*/ 541 w 949"/>
                <a:gd name="T43" fmla="*/ 42 h 563"/>
                <a:gd name="T44" fmla="*/ 528 w 949"/>
                <a:gd name="T45" fmla="*/ 29 h 563"/>
                <a:gd name="T46" fmla="*/ 512 w 949"/>
                <a:gd name="T47" fmla="*/ 18 h 563"/>
                <a:gd name="T48" fmla="*/ 490 w 949"/>
                <a:gd name="T49" fmla="*/ 8 h 563"/>
                <a:gd name="T50" fmla="*/ 464 w 949"/>
                <a:gd name="T51" fmla="*/ 0 h 563"/>
                <a:gd name="T52" fmla="*/ 0 w 949"/>
                <a:gd name="T53" fmla="*/ 101 h 563"/>
                <a:gd name="T54" fmla="*/ 0 w 949"/>
                <a:gd name="T55" fmla="*/ 101 h 563"/>
                <a:gd name="T56" fmla="*/ 19 w 949"/>
                <a:gd name="T57" fmla="*/ 111 h 563"/>
                <a:gd name="T58" fmla="*/ 40 w 949"/>
                <a:gd name="T59" fmla="*/ 124 h 563"/>
                <a:gd name="T60" fmla="*/ 64 w 949"/>
                <a:gd name="T61" fmla="*/ 140 h 563"/>
                <a:gd name="T62" fmla="*/ 90 w 949"/>
                <a:gd name="T63" fmla="*/ 161 h 563"/>
                <a:gd name="T64" fmla="*/ 119 w 949"/>
                <a:gd name="T65" fmla="*/ 187 h 563"/>
                <a:gd name="T66" fmla="*/ 143 w 949"/>
                <a:gd name="T67" fmla="*/ 217 h 563"/>
                <a:gd name="T68" fmla="*/ 154 w 949"/>
                <a:gd name="T69" fmla="*/ 233 h 563"/>
                <a:gd name="T70" fmla="*/ 164 w 949"/>
                <a:gd name="T71" fmla="*/ 251 h 563"/>
                <a:gd name="T72" fmla="*/ 164 w 949"/>
                <a:gd name="T73" fmla="*/ 251 h 563"/>
                <a:gd name="T74" fmla="*/ 170 w 949"/>
                <a:gd name="T75" fmla="*/ 262 h 563"/>
                <a:gd name="T76" fmla="*/ 180 w 949"/>
                <a:gd name="T77" fmla="*/ 276 h 563"/>
                <a:gd name="T78" fmla="*/ 207 w 949"/>
                <a:gd name="T79" fmla="*/ 303 h 563"/>
                <a:gd name="T80" fmla="*/ 236 w 949"/>
                <a:gd name="T81" fmla="*/ 333 h 563"/>
                <a:gd name="T82" fmla="*/ 273 w 949"/>
                <a:gd name="T83" fmla="*/ 360 h 563"/>
                <a:gd name="T84" fmla="*/ 310 w 949"/>
                <a:gd name="T85" fmla="*/ 388 h 563"/>
                <a:gd name="T86" fmla="*/ 347 w 949"/>
                <a:gd name="T87" fmla="*/ 414 h 563"/>
                <a:gd name="T88" fmla="*/ 384 w 949"/>
                <a:gd name="T89" fmla="*/ 434 h 563"/>
                <a:gd name="T90" fmla="*/ 416 w 949"/>
                <a:gd name="T91" fmla="*/ 448 h 563"/>
                <a:gd name="T92" fmla="*/ 416 w 949"/>
                <a:gd name="T93" fmla="*/ 448 h 563"/>
                <a:gd name="T94" fmla="*/ 440 w 949"/>
                <a:gd name="T95" fmla="*/ 460 h 563"/>
                <a:gd name="T96" fmla="*/ 461 w 949"/>
                <a:gd name="T97" fmla="*/ 475 h 563"/>
                <a:gd name="T98" fmla="*/ 482 w 949"/>
                <a:gd name="T99" fmla="*/ 491 h 563"/>
                <a:gd name="T100" fmla="*/ 501 w 949"/>
                <a:gd name="T101" fmla="*/ 509 h 563"/>
                <a:gd name="T102" fmla="*/ 517 w 949"/>
                <a:gd name="T103" fmla="*/ 527 h 563"/>
                <a:gd name="T104" fmla="*/ 530 w 949"/>
                <a:gd name="T105" fmla="*/ 542 h 563"/>
                <a:gd name="T106" fmla="*/ 538 w 949"/>
                <a:gd name="T107" fmla="*/ 555 h 563"/>
                <a:gd name="T108" fmla="*/ 538 w 949"/>
                <a:gd name="T109" fmla="*/ 563 h 563"/>
                <a:gd name="T110" fmla="*/ 949 w 949"/>
                <a:gd name="T111" fmla="*/ 400 h 5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49" h="563">
                  <a:moveTo>
                    <a:pt x="949" y="400"/>
                  </a:moveTo>
                  <a:lnTo>
                    <a:pt x="949" y="400"/>
                  </a:lnTo>
                  <a:lnTo>
                    <a:pt x="944" y="391"/>
                  </a:lnTo>
                  <a:lnTo>
                    <a:pt x="938" y="382"/>
                  </a:lnTo>
                  <a:lnTo>
                    <a:pt x="928" y="370"/>
                  </a:lnTo>
                  <a:lnTo>
                    <a:pt x="912" y="354"/>
                  </a:lnTo>
                  <a:lnTo>
                    <a:pt x="888" y="336"/>
                  </a:lnTo>
                  <a:lnTo>
                    <a:pt x="859" y="316"/>
                  </a:lnTo>
                  <a:lnTo>
                    <a:pt x="819" y="295"/>
                  </a:lnTo>
                  <a:lnTo>
                    <a:pt x="819" y="295"/>
                  </a:lnTo>
                  <a:lnTo>
                    <a:pt x="777" y="272"/>
                  </a:lnTo>
                  <a:lnTo>
                    <a:pt x="740" y="248"/>
                  </a:lnTo>
                  <a:lnTo>
                    <a:pt x="705" y="225"/>
                  </a:lnTo>
                  <a:lnTo>
                    <a:pt x="676" y="200"/>
                  </a:lnTo>
                  <a:lnTo>
                    <a:pt x="649" y="176"/>
                  </a:lnTo>
                  <a:lnTo>
                    <a:pt x="626" y="153"/>
                  </a:lnTo>
                  <a:lnTo>
                    <a:pt x="607" y="130"/>
                  </a:lnTo>
                  <a:lnTo>
                    <a:pt x="589" y="109"/>
                  </a:lnTo>
                  <a:lnTo>
                    <a:pt x="589" y="109"/>
                  </a:lnTo>
                  <a:lnTo>
                    <a:pt x="565" y="73"/>
                  </a:lnTo>
                  <a:lnTo>
                    <a:pt x="554" y="57"/>
                  </a:lnTo>
                  <a:lnTo>
                    <a:pt x="541" y="42"/>
                  </a:lnTo>
                  <a:lnTo>
                    <a:pt x="528" y="29"/>
                  </a:lnTo>
                  <a:lnTo>
                    <a:pt x="512" y="18"/>
                  </a:lnTo>
                  <a:lnTo>
                    <a:pt x="490" y="8"/>
                  </a:lnTo>
                  <a:lnTo>
                    <a:pt x="464" y="0"/>
                  </a:lnTo>
                  <a:lnTo>
                    <a:pt x="0" y="101"/>
                  </a:lnTo>
                  <a:lnTo>
                    <a:pt x="0" y="101"/>
                  </a:lnTo>
                  <a:lnTo>
                    <a:pt x="19" y="111"/>
                  </a:lnTo>
                  <a:lnTo>
                    <a:pt x="40" y="124"/>
                  </a:lnTo>
                  <a:lnTo>
                    <a:pt x="64" y="140"/>
                  </a:lnTo>
                  <a:lnTo>
                    <a:pt x="90" y="161"/>
                  </a:lnTo>
                  <a:lnTo>
                    <a:pt x="119" y="187"/>
                  </a:lnTo>
                  <a:lnTo>
                    <a:pt x="143" y="217"/>
                  </a:lnTo>
                  <a:lnTo>
                    <a:pt x="154" y="233"/>
                  </a:lnTo>
                  <a:lnTo>
                    <a:pt x="164" y="251"/>
                  </a:lnTo>
                  <a:lnTo>
                    <a:pt x="164" y="251"/>
                  </a:lnTo>
                  <a:lnTo>
                    <a:pt x="170" y="262"/>
                  </a:lnTo>
                  <a:lnTo>
                    <a:pt x="180" y="276"/>
                  </a:lnTo>
                  <a:lnTo>
                    <a:pt x="207" y="303"/>
                  </a:lnTo>
                  <a:lnTo>
                    <a:pt x="236" y="333"/>
                  </a:lnTo>
                  <a:lnTo>
                    <a:pt x="273" y="360"/>
                  </a:lnTo>
                  <a:lnTo>
                    <a:pt x="310" y="388"/>
                  </a:lnTo>
                  <a:lnTo>
                    <a:pt x="347" y="414"/>
                  </a:lnTo>
                  <a:lnTo>
                    <a:pt x="384" y="434"/>
                  </a:lnTo>
                  <a:lnTo>
                    <a:pt x="416" y="448"/>
                  </a:lnTo>
                  <a:lnTo>
                    <a:pt x="416" y="448"/>
                  </a:lnTo>
                  <a:lnTo>
                    <a:pt x="440" y="460"/>
                  </a:lnTo>
                  <a:lnTo>
                    <a:pt x="461" y="475"/>
                  </a:lnTo>
                  <a:lnTo>
                    <a:pt x="482" y="491"/>
                  </a:lnTo>
                  <a:lnTo>
                    <a:pt x="501" y="509"/>
                  </a:lnTo>
                  <a:lnTo>
                    <a:pt x="517" y="527"/>
                  </a:lnTo>
                  <a:lnTo>
                    <a:pt x="530" y="542"/>
                  </a:lnTo>
                  <a:lnTo>
                    <a:pt x="538" y="555"/>
                  </a:lnTo>
                  <a:lnTo>
                    <a:pt x="538" y="563"/>
                  </a:lnTo>
                  <a:lnTo>
                    <a:pt x="949" y="400"/>
                  </a:lnTo>
                  <a:close/>
                </a:path>
              </a:pathLst>
            </a:custGeom>
            <a:solidFill>
              <a:srgbClr val="E8E8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44"/>
            <p:cNvSpPr>
              <a:spLocks/>
            </p:cNvSpPr>
            <p:nvPr/>
          </p:nvSpPr>
          <p:spPr bwMode="auto">
            <a:xfrm>
              <a:off x="5713413" y="5106988"/>
              <a:ext cx="1481138" cy="881063"/>
            </a:xfrm>
            <a:custGeom>
              <a:avLst/>
              <a:gdLst>
                <a:gd name="T0" fmla="*/ 803 w 933"/>
                <a:gd name="T1" fmla="*/ 292 h 555"/>
                <a:gd name="T2" fmla="*/ 803 w 933"/>
                <a:gd name="T3" fmla="*/ 292 h 555"/>
                <a:gd name="T4" fmla="*/ 760 w 933"/>
                <a:gd name="T5" fmla="*/ 269 h 555"/>
                <a:gd name="T6" fmla="*/ 723 w 933"/>
                <a:gd name="T7" fmla="*/ 246 h 555"/>
                <a:gd name="T8" fmla="*/ 689 w 933"/>
                <a:gd name="T9" fmla="*/ 222 h 555"/>
                <a:gd name="T10" fmla="*/ 660 w 933"/>
                <a:gd name="T11" fmla="*/ 199 h 555"/>
                <a:gd name="T12" fmla="*/ 636 w 933"/>
                <a:gd name="T13" fmla="*/ 175 h 555"/>
                <a:gd name="T14" fmla="*/ 612 w 933"/>
                <a:gd name="T15" fmla="*/ 152 h 555"/>
                <a:gd name="T16" fmla="*/ 593 w 933"/>
                <a:gd name="T17" fmla="*/ 131 h 555"/>
                <a:gd name="T18" fmla="*/ 578 w 933"/>
                <a:gd name="T19" fmla="*/ 109 h 555"/>
                <a:gd name="T20" fmla="*/ 578 w 933"/>
                <a:gd name="T21" fmla="*/ 109 h 555"/>
                <a:gd name="T22" fmla="*/ 551 w 933"/>
                <a:gd name="T23" fmla="*/ 73 h 555"/>
                <a:gd name="T24" fmla="*/ 540 w 933"/>
                <a:gd name="T25" fmla="*/ 57 h 555"/>
                <a:gd name="T26" fmla="*/ 530 w 933"/>
                <a:gd name="T27" fmla="*/ 42 h 555"/>
                <a:gd name="T28" fmla="*/ 517 w 933"/>
                <a:gd name="T29" fmla="*/ 29 h 555"/>
                <a:gd name="T30" fmla="*/ 501 w 933"/>
                <a:gd name="T31" fmla="*/ 18 h 555"/>
                <a:gd name="T32" fmla="*/ 479 w 933"/>
                <a:gd name="T33" fmla="*/ 8 h 555"/>
                <a:gd name="T34" fmla="*/ 456 w 933"/>
                <a:gd name="T35" fmla="*/ 0 h 555"/>
                <a:gd name="T36" fmla="*/ 0 w 933"/>
                <a:gd name="T37" fmla="*/ 98 h 555"/>
                <a:gd name="T38" fmla="*/ 0 w 933"/>
                <a:gd name="T39" fmla="*/ 98 h 555"/>
                <a:gd name="T40" fmla="*/ 18 w 933"/>
                <a:gd name="T41" fmla="*/ 109 h 555"/>
                <a:gd name="T42" fmla="*/ 37 w 933"/>
                <a:gd name="T43" fmla="*/ 121 h 555"/>
                <a:gd name="T44" fmla="*/ 61 w 933"/>
                <a:gd name="T45" fmla="*/ 139 h 555"/>
                <a:gd name="T46" fmla="*/ 87 w 933"/>
                <a:gd name="T47" fmla="*/ 160 h 555"/>
                <a:gd name="T48" fmla="*/ 114 w 933"/>
                <a:gd name="T49" fmla="*/ 186 h 555"/>
                <a:gd name="T50" fmla="*/ 138 w 933"/>
                <a:gd name="T51" fmla="*/ 215 h 555"/>
                <a:gd name="T52" fmla="*/ 148 w 933"/>
                <a:gd name="T53" fmla="*/ 232 h 555"/>
                <a:gd name="T54" fmla="*/ 156 w 933"/>
                <a:gd name="T55" fmla="*/ 248 h 555"/>
                <a:gd name="T56" fmla="*/ 156 w 933"/>
                <a:gd name="T57" fmla="*/ 248 h 555"/>
                <a:gd name="T58" fmla="*/ 164 w 933"/>
                <a:gd name="T59" fmla="*/ 259 h 555"/>
                <a:gd name="T60" fmla="*/ 175 w 933"/>
                <a:gd name="T61" fmla="*/ 273 h 555"/>
                <a:gd name="T62" fmla="*/ 198 w 933"/>
                <a:gd name="T63" fmla="*/ 300 h 555"/>
                <a:gd name="T64" fmla="*/ 230 w 933"/>
                <a:gd name="T65" fmla="*/ 328 h 555"/>
                <a:gd name="T66" fmla="*/ 265 w 933"/>
                <a:gd name="T67" fmla="*/ 357 h 555"/>
                <a:gd name="T68" fmla="*/ 302 w 933"/>
                <a:gd name="T69" fmla="*/ 383 h 555"/>
                <a:gd name="T70" fmla="*/ 339 w 933"/>
                <a:gd name="T71" fmla="*/ 408 h 555"/>
                <a:gd name="T72" fmla="*/ 376 w 933"/>
                <a:gd name="T73" fmla="*/ 429 h 555"/>
                <a:gd name="T74" fmla="*/ 408 w 933"/>
                <a:gd name="T75" fmla="*/ 444 h 555"/>
                <a:gd name="T76" fmla="*/ 408 w 933"/>
                <a:gd name="T77" fmla="*/ 444 h 555"/>
                <a:gd name="T78" fmla="*/ 429 w 933"/>
                <a:gd name="T79" fmla="*/ 454 h 555"/>
                <a:gd name="T80" fmla="*/ 450 w 933"/>
                <a:gd name="T81" fmla="*/ 468 h 555"/>
                <a:gd name="T82" fmla="*/ 471 w 933"/>
                <a:gd name="T83" fmla="*/ 485 h 555"/>
                <a:gd name="T84" fmla="*/ 493 w 933"/>
                <a:gd name="T85" fmla="*/ 503 h 555"/>
                <a:gd name="T86" fmla="*/ 509 w 933"/>
                <a:gd name="T87" fmla="*/ 519 h 555"/>
                <a:gd name="T88" fmla="*/ 519 w 933"/>
                <a:gd name="T89" fmla="*/ 534 h 555"/>
                <a:gd name="T90" fmla="*/ 527 w 933"/>
                <a:gd name="T91" fmla="*/ 547 h 555"/>
                <a:gd name="T92" fmla="*/ 530 w 933"/>
                <a:gd name="T93" fmla="*/ 555 h 555"/>
                <a:gd name="T94" fmla="*/ 933 w 933"/>
                <a:gd name="T95" fmla="*/ 395 h 555"/>
                <a:gd name="T96" fmla="*/ 933 w 933"/>
                <a:gd name="T97" fmla="*/ 395 h 555"/>
                <a:gd name="T98" fmla="*/ 930 w 933"/>
                <a:gd name="T99" fmla="*/ 387 h 555"/>
                <a:gd name="T100" fmla="*/ 922 w 933"/>
                <a:gd name="T101" fmla="*/ 377 h 555"/>
                <a:gd name="T102" fmla="*/ 911 w 933"/>
                <a:gd name="T103" fmla="*/ 366 h 555"/>
                <a:gd name="T104" fmla="*/ 896 w 933"/>
                <a:gd name="T105" fmla="*/ 349 h 555"/>
                <a:gd name="T106" fmla="*/ 872 w 933"/>
                <a:gd name="T107" fmla="*/ 333 h 555"/>
                <a:gd name="T108" fmla="*/ 840 w 933"/>
                <a:gd name="T109" fmla="*/ 313 h 555"/>
                <a:gd name="T110" fmla="*/ 803 w 933"/>
                <a:gd name="T111" fmla="*/ 292 h 555"/>
                <a:gd name="T112" fmla="*/ 803 w 933"/>
                <a:gd name="T113" fmla="*/ 292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33" h="555">
                  <a:moveTo>
                    <a:pt x="803" y="292"/>
                  </a:moveTo>
                  <a:lnTo>
                    <a:pt x="803" y="292"/>
                  </a:lnTo>
                  <a:lnTo>
                    <a:pt x="760" y="269"/>
                  </a:lnTo>
                  <a:lnTo>
                    <a:pt x="723" y="246"/>
                  </a:lnTo>
                  <a:lnTo>
                    <a:pt x="689" y="222"/>
                  </a:lnTo>
                  <a:lnTo>
                    <a:pt x="660" y="199"/>
                  </a:lnTo>
                  <a:lnTo>
                    <a:pt x="636" y="175"/>
                  </a:lnTo>
                  <a:lnTo>
                    <a:pt x="612" y="152"/>
                  </a:lnTo>
                  <a:lnTo>
                    <a:pt x="593" y="131"/>
                  </a:lnTo>
                  <a:lnTo>
                    <a:pt x="578" y="109"/>
                  </a:lnTo>
                  <a:lnTo>
                    <a:pt x="578" y="109"/>
                  </a:lnTo>
                  <a:lnTo>
                    <a:pt x="551" y="73"/>
                  </a:lnTo>
                  <a:lnTo>
                    <a:pt x="540" y="57"/>
                  </a:lnTo>
                  <a:lnTo>
                    <a:pt x="530" y="42"/>
                  </a:lnTo>
                  <a:lnTo>
                    <a:pt x="517" y="29"/>
                  </a:lnTo>
                  <a:lnTo>
                    <a:pt x="501" y="18"/>
                  </a:lnTo>
                  <a:lnTo>
                    <a:pt x="479" y="8"/>
                  </a:lnTo>
                  <a:lnTo>
                    <a:pt x="456" y="0"/>
                  </a:lnTo>
                  <a:lnTo>
                    <a:pt x="0" y="98"/>
                  </a:lnTo>
                  <a:lnTo>
                    <a:pt x="0" y="98"/>
                  </a:lnTo>
                  <a:lnTo>
                    <a:pt x="18" y="109"/>
                  </a:lnTo>
                  <a:lnTo>
                    <a:pt x="37" y="121"/>
                  </a:lnTo>
                  <a:lnTo>
                    <a:pt x="61" y="139"/>
                  </a:lnTo>
                  <a:lnTo>
                    <a:pt x="87" y="160"/>
                  </a:lnTo>
                  <a:lnTo>
                    <a:pt x="114" y="186"/>
                  </a:lnTo>
                  <a:lnTo>
                    <a:pt x="138" y="215"/>
                  </a:lnTo>
                  <a:lnTo>
                    <a:pt x="148" y="232"/>
                  </a:lnTo>
                  <a:lnTo>
                    <a:pt x="156" y="248"/>
                  </a:lnTo>
                  <a:lnTo>
                    <a:pt x="156" y="248"/>
                  </a:lnTo>
                  <a:lnTo>
                    <a:pt x="164" y="259"/>
                  </a:lnTo>
                  <a:lnTo>
                    <a:pt x="175" y="273"/>
                  </a:lnTo>
                  <a:lnTo>
                    <a:pt x="198" y="300"/>
                  </a:lnTo>
                  <a:lnTo>
                    <a:pt x="230" y="328"/>
                  </a:lnTo>
                  <a:lnTo>
                    <a:pt x="265" y="357"/>
                  </a:lnTo>
                  <a:lnTo>
                    <a:pt x="302" y="383"/>
                  </a:lnTo>
                  <a:lnTo>
                    <a:pt x="339" y="408"/>
                  </a:lnTo>
                  <a:lnTo>
                    <a:pt x="376" y="429"/>
                  </a:lnTo>
                  <a:lnTo>
                    <a:pt x="408" y="444"/>
                  </a:lnTo>
                  <a:lnTo>
                    <a:pt x="408" y="444"/>
                  </a:lnTo>
                  <a:lnTo>
                    <a:pt x="429" y="454"/>
                  </a:lnTo>
                  <a:lnTo>
                    <a:pt x="450" y="468"/>
                  </a:lnTo>
                  <a:lnTo>
                    <a:pt x="471" y="485"/>
                  </a:lnTo>
                  <a:lnTo>
                    <a:pt x="493" y="503"/>
                  </a:lnTo>
                  <a:lnTo>
                    <a:pt x="509" y="519"/>
                  </a:lnTo>
                  <a:lnTo>
                    <a:pt x="519" y="534"/>
                  </a:lnTo>
                  <a:lnTo>
                    <a:pt x="527" y="547"/>
                  </a:lnTo>
                  <a:lnTo>
                    <a:pt x="530" y="555"/>
                  </a:lnTo>
                  <a:lnTo>
                    <a:pt x="933" y="395"/>
                  </a:lnTo>
                  <a:lnTo>
                    <a:pt x="933" y="395"/>
                  </a:lnTo>
                  <a:lnTo>
                    <a:pt x="930" y="387"/>
                  </a:lnTo>
                  <a:lnTo>
                    <a:pt x="922" y="377"/>
                  </a:lnTo>
                  <a:lnTo>
                    <a:pt x="911" y="366"/>
                  </a:lnTo>
                  <a:lnTo>
                    <a:pt x="896" y="349"/>
                  </a:lnTo>
                  <a:lnTo>
                    <a:pt x="872" y="333"/>
                  </a:lnTo>
                  <a:lnTo>
                    <a:pt x="840" y="313"/>
                  </a:lnTo>
                  <a:lnTo>
                    <a:pt x="803" y="292"/>
                  </a:lnTo>
                  <a:lnTo>
                    <a:pt x="803" y="292"/>
                  </a:lnTo>
                  <a:close/>
                </a:path>
              </a:pathLst>
            </a:custGeom>
            <a:solidFill>
              <a:srgbClr val="E9E9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45"/>
            <p:cNvSpPr>
              <a:spLocks/>
            </p:cNvSpPr>
            <p:nvPr/>
          </p:nvSpPr>
          <p:spPr bwMode="auto">
            <a:xfrm>
              <a:off x="5729288" y="5111751"/>
              <a:ext cx="1460500" cy="871538"/>
            </a:xfrm>
            <a:custGeom>
              <a:avLst/>
              <a:gdLst>
                <a:gd name="T0" fmla="*/ 785 w 920"/>
                <a:gd name="T1" fmla="*/ 289 h 549"/>
                <a:gd name="T2" fmla="*/ 785 w 920"/>
                <a:gd name="T3" fmla="*/ 289 h 549"/>
                <a:gd name="T4" fmla="*/ 745 w 920"/>
                <a:gd name="T5" fmla="*/ 266 h 549"/>
                <a:gd name="T6" fmla="*/ 708 w 920"/>
                <a:gd name="T7" fmla="*/ 243 h 549"/>
                <a:gd name="T8" fmla="*/ 676 w 920"/>
                <a:gd name="T9" fmla="*/ 221 h 549"/>
                <a:gd name="T10" fmla="*/ 647 w 920"/>
                <a:gd name="T11" fmla="*/ 198 h 549"/>
                <a:gd name="T12" fmla="*/ 621 w 920"/>
                <a:gd name="T13" fmla="*/ 173 h 549"/>
                <a:gd name="T14" fmla="*/ 599 w 920"/>
                <a:gd name="T15" fmla="*/ 152 h 549"/>
                <a:gd name="T16" fmla="*/ 581 w 920"/>
                <a:gd name="T17" fmla="*/ 129 h 549"/>
                <a:gd name="T18" fmla="*/ 565 w 920"/>
                <a:gd name="T19" fmla="*/ 110 h 549"/>
                <a:gd name="T20" fmla="*/ 565 w 920"/>
                <a:gd name="T21" fmla="*/ 110 h 549"/>
                <a:gd name="T22" fmla="*/ 541 w 920"/>
                <a:gd name="T23" fmla="*/ 74 h 549"/>
                <a:gd name="T24" fmla="*/ 530 w 920"/>
                <a:gd name="T25" fmla="*/ 57 h 549"/>
                <a:gd name="T26" fmla="*/ 517 w 920"/>
                <a:gd name="T27" fmla="*/ 43 h 549"/>
                <a:gd name="T28" fmla="*/ 507 w 920"/>
                <a:gd name="T29" fmla="*/ 30 h 549"/>
                <a:gd name="T30" fmla="*/ 491 w 920"/>
                <a:gd name="T31" fmla="*/ 18 h 549"/>
                <a:gd name="T32" fmla="*/ 469 w 920"/>
                <a:gd name="T33" fmla="*/ 8 h 549"/>
                <a:gd name="T34" fmla="*/ 446 w 920"/>
                <a:gd name="T35" fmla="*/ 0 h 549"/>
                <a:gd name="T36" fmla="*/ 0 w 920"/>
                <a:gd name="T37" fmla="*/ 97 h 549"/>
                <a:gd name="T38" fmla="*/ 0 w 920"/>
                <a:gd name="T39" fmla="*/ 97 h 549"/>
                <a:gd name="T40" fmla="*/ 16 w 920"/>
                <a:gd name="T41" fmla="*/ 108 h 549"/>
                <a:gd name="T42" fmla="*/ 35 w 920"/>
                <a:gd name="T43" fmla="*/ 119 h 549"/>
                <a:gd name="T44" fmla="*/ 59 w 920"/>
                <a:gd name="T45" fmla="*/ 137 h 549"/>
                <a:gd name="T46" fmla="*/ 82 w 920"/>
                <a:gd name="T47" fmla="*/ 159 h 549"/>
                <a:gd name="T48" fmla="*/ 109 w 920"/>
                <a:gd name="T49" fmla="*/ 185 h 549"/>
                <a:gd name="T50" fmla="*/ 130 w 920"/>
                <a:gd name="T51" fmla="*/ 212 h 549"/>
                <a:gd name="T52" fmla="*/ 141 w 920"/>
                <a:gd name="T53" fmla="*/ 229 h 549"/>
                <a:gd name="T54" fmla="*/ 151 w 920"/>
                <a:gd name="T55" fmla="*/ 245 h 549"/>
                <a:gd name="T56" fmla="*/ 151 w 920"/>
                <a:gd name="T57" fmla="*/ 245 h 549"/>
                <a:gd name="T58" fmla="*/ 157 w 920"/>
                <a:gd name="T59" fmla="*/ 256 h 549"/>
                <a:gd name="T60" fmla="*/ 167 w 920"/>
                <a:gd name="T61" fmla="*/ 270 h 549"/>
                <a:gd name="T62" fmla="*/ 191 w 920"/>
                <a:gd name="T63" fmla="*/ 296 h 549"/>
                <a:gd name="T64" fmla="*/ 223 w 920"/>
                <a:gd name="T65" fmla="*/ 325 h 549"/>
                <a:gd name="T66" fmla="*/ 257 w 920"/>
                <a:gd name="T67" fmla="*/ 353 h 549"/>
                <a:gd name="T68" fmla="*/ 295 w 920"/>
                <a:gd name="T69" fmla="*/ 379 h 549"/>
                <a:gd name="T70" fmla="*/ 332 w 920"/>
                <a:gd name="T71" fmla="*/ 403 h 549"/>
                <a:gd name="T72" fmla="*/ 366 w 920"/>
                <a:gd name="T73" fmla="*/ 423 h 549"/>
                <a:gd name="T74" fmla="*/ 398 w 920"/>
                <a:gd name="T75" fmla="*/ 438 h 549"/>
                <a:gd name="T76" fmla="*/ 398 w 920"/>
                <a:gd name="T77" fmla="*/ 438 h 549"/>
                <a:gd name="T78" fmla="*/ 422 w 920"/>
                <a:gd name="T79" fmla="*/ 447 h 549"/>
                <a:gd name="T80" fmla="*/ 443 w 920"/>
                <a:gd name="T81" fmla="*/ 462 h 549"/>
                <a:gd name="T82" fmla="*/ 464 w 920"/>
                <a:gd name="T83" fmla="*/ 478 h 549"/>
                <a:gd name="T84" fmla="*/ 483 w 920"/>
                <a:gd name="T85" fmla="*/ 495 h 549"/>
                <a:gd name="T86" fmla="*/ 499 w 920"/>
                <a:gd name="T87" fmla="*/ 511 h 549"/>
                <a:gd name="T88" fmla="*/ 512 w 920"/>
                <a:gd name="T89" fmla="*/ 527 h 549"/>
                <a:gd name="T90" fmla="*/ 520 w 920"/>
                <a:gd name="T91" fmla="*/ 539 h 549"/>
                <a:gd name="T92" fmla="*/ 522 w 920"/>
                <a:gd name="T93" fmla="*/ 549 h 549"/>
                <a:gd name="T94" fmla="*/ 920 w 920"/>
                <a:gd name="T95" fmla="*/ 389 h 549"/>
                <a:gd name="T96" fmla="*/ 920 w 920"/>
                <a:gd name="T97" fmla="*/ 389 h 549"/>
                <a:gd name="T98" fmla="*/ 915 w 920"/>
                <a:gd name="T99" fmla="*/ 382 h 549"/>
                <a:gd name="T100" fmla="*/ 907 w 920"/>
                <a:gd name="T101" fmla="*/ 372 h 549"/>
                <a:gd name="T102" fmla="*/ 896 w 920"/>
                <a:gd name="T103" fmla="*/ 361 h 549"/>
                <a:gd name="T104" fmla="*/ 878 w 920"/>
                <a:gd name="T105" fmla="*/ 346 h 549"/>
                <a:gd name="T106" fmla="*/ 856 w 920"/>
                <a:gd name="T107" fmla="*/ 328 h 549"/>
                <a:gd name="T108" fmla="*/ 825 w 920"/>
                <a:gd name="T109" fmla="*/ 309 h 549"/>
                <a:gd name="T110" fmla="*/ 785 w 920"/>
                <a:gd name="T111" fmla="*/ 289 h 549"/>
                <a:gd name="T112" fmla="*/ 785 w 920"/>
                <a:gd name="T113" fmla="*/ 289 h 5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20" h="549">
                  <a:moveTo>
                    <a:pt x="785" y="289"/>
                  </a:moveTo>
                  <a:lnTo>
                    <a:pt x="785" y="289"/>
                  </a:lnTo>
                  <a:lnTo>
                    <a:pt x="745" y="266"/>
                  </a:lnTo>
                  <a:lnTo>
                    <a:pt x="708" y="243"/>
                  </a:lnTo>
                  <a:lnTo>
                    <a:pt x="676" y="221"/>
                  </a:lnTo>
                  <a:lnTo>
                    <a:pt x="647" y="198"/>
                  </a:lnTo>
                  <a:lnTo>
                    <a:pt x="621" y="173"/>
                  </a:lnTo>
                  <a:lnTo>
                    <a:pt x="599" y="152"/>
                  </a:lnTo>
                  <a:lnTo>
                    <a:pt x="581" y="129"/>
                  </a:lnTo>
                  <a:lnTo>
                    <a:pt x="565" y="110"/>
                  </a:lnTo>
                  <a:lnTo>
                    <a:pt x="565" y="110"/>
                  </a:lnTo>
                  <a:lnTo>
                    <a:pt x="541" y="74"/>
                  </a:lnTo>
                  <a:lnTo>
                    <a:pt x="530" y="57"/>
                  </a:lnTo>
                  <a:lnTo>
                    <a:pt x="517" y="43"/>
                  </a:lnTo>
                  <a:lnTo>
                    <a:pt x="507" y="30"/>
                  </a:lnTo>
                  <a:lnTo>
                    <a:pt x="491" y="18"/>
                  </a:lnTo>
                  <a:lnTo>
                    <a:pt x="469" y="8"/>
                  </a:lnTo>
                  <a:lnTo>
                    <a:pt x="446" y="0"/>
                  </a:lnTo>
                  <a:lnTo>
                    <a:pt x="0" y="97"/>
                  </a:lnTo>
                  <a:lnTo>
                    <a:pt x="0" y="97"/>
                  </a:lnTo>
                  <a:lnTo>
                    <a:pt x="16" y="108"/>
                  </a:lnTo>
                  <a:lnTo>
                    <a:pt x="35" y="119"/>
                  </a:lnTo>
                  <a:lnTo>
                    <a:pt x="59" y="137"/>
                  </a:lnTo>
                  <a:lnTo>
                    <a:pt x="82" y="159"/>
                  </a:lnTo>
                  <a:lnTo>
                    <a:pt x="109" y="185"/>
                  </a:lnTo>
                  <a:lnTo>
                    <a:pt x="130" y="212"/>
                  </a:lnTo>
                  <a:lnTo>
                    <a:pt x="141" y="229"/>
                  </a:lnTo>
                  <a:lnTo>
                    <a:pt x="151" y="245"/>
                  </a:lnTo>
                  <a:lnTo>
                    <a:pt x="151" y="245"/>
                  </a:lnTo>
                  <a:lnTo>
                    <a:pt x="157" y="256"/>
                  </a:lnTo>
                  <a:lnTo>
                    <a:pt x="167" y="270"/>
                  </a:lnTo>
                  <a:lnTo>
                    <a:pt x="191" y="296"/>
                  </a:lnTo>
                  <a:lnTo>
                    <a:pt x="223" y="325"/>
                  </a:lnTo>
                  <a:lnTo>
                    <a:pt x="257" y="353"/>
                  </a:lnTo>
                  <a:lnTo>
                    <a:pt x="295" y="379"/>
                  </a:lnTo>
                  <a:lnTo>
                    <a:pt x="332" y="403"/>
                  </a:lnTo>
                  <a:lnTo>
                    <a:pt x="366" y="423"/>
                  </a:lnTo>
                  <a:lnTo>
                    <a:pt x="398" y="438"/>
                  </a:lnTo>
                  <a:lnTo>
                    <a:pt x="398" y="438"/>
                  </a:lnTo>
                  <a:lnTo>
                    <a:pt x="422" y="447"/>
                  </a:lnTo>
                  <a:lnTo>
                    <a:pt x="443" y="462"/>
                  </a:lnTo>
                  <a:lnTo>
                    <a:pt x="464" y="478"/>
                  </a:lnTo>
                  <a:lnTo>
                    <a:pt x="483" y="495"/>
                  </a:lnTo>
                  <a:lnTo>
                    <a:pt x="499" y="511"/>
                  </a:lnTo>
                  <a:lnTo>
                    <a:pt x="512" y="527"/>
                  </a:lnTo>
                  <a:lnTo>
                    <a:pt x="520" y="539"/>
                  </a:lnTo>
                  <a:lnTo>
                    <a:pt x="522" y="549"/>
                  </a:lnTo>
                  <a:lnTo>
                    <a:pt x="920" y="389"/>
                  </a:lnTo>
                  <a:lnTo>
                    <a:pt x="920" y="389"/>
                  </a:lnTo>
                  <a:lnTo>
                    <a:pt x="915" y="382"/>
                  </a:lnTo>
                  <a:lnTo>
                    <a:pt x="907" y="372"/>
                  </a:lnTo>
                  <a:lnTo>
                    <a:pt x="896" y="361"/>
                  </a:lnTo>
                  <a:lnTo>
                    <a:pt x="878" y="346"/>
                  </a:lnTo>
                  <a:lnTo>
                    <a:pt x="856" y="328"/>
                  </a:lnTo>
                  <a:lnTo>
                    <a:pt x="825" y="309"/>
                  </a:lnTo>
                  <a:lnTo>
                    <a:pt x="785" y="289"/>
                  </a:lnTo>
                  <a:lnTo>
                    <a:pt x="785" y="289"/>
                  </a:lnTo>
                  <a:close/>
                </a:path>
              </a:pathLst>
            </a:custGeom>
            <a:solidFill>
              <a:srgbClr val="E9E9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46"/>
            <p:cNvSpPr>
              <a:spLocks/>
            </p:cNvSpPr>
            <p:nvPr/>
          </p:nvSpPr>
          <p:spPr bwMode="auto">
            <a:xfrm>
              <a:off x="6680200" y="5446713"/>
              <a:ext cx="336550" cy="98425"/>
            </a:xfrm>
            <a:custGeom>
              <a:avLst/>
              <a:gdLst>
                <a:gd name="T0" fmla="*/ 149 w 212"/>
                <a:gd name="T1" fmla="*/ 0 h 62"/>
                <a:gd name="T2" fmla="*/ 149 w 212"/>
                <a:gd name="T3" fmla="*/ 0 h 62"/>
                <a:gd name="T4" fmla="*/ 117 w 212"/>
                <a:gd name="T5" fmla="*/ 21 h 62"/>
                <a:gd name="T6" fmla="*/ 117 w 212"/>
                <a:gd name="T7" fmla="*/ 21 h 62"/>
                <a:gd name="T8" fmla="*/ 120 w 212"/>
                <a:gd name="T9" fmla="*/ 21 h 62"/>
                <a:gd name="T10" fmla="*/ 120 w 212"/>
                <a:gd name="T11" fmla="*/ 21 h 62"/>
                <a:gd name="T12" fmla="*/ 61 w 212"/>
                <a:gd name="T13" fmla="*/ 37 h 62"/>
                <a:gd name="T14" fmla="*/ 29 w 212"/>
                <a:gd name="T15" fmla="*/ 47 h 62"/>
                <a:gd name="T16" fmla="*/ 16 w 212"/>
                <a:gd name="T17" fmla="*/ 52 h 62"/>
                <a:gd name="T18" fmla="*/ 6 w 212"/>
                <a:gd name="T19" fmla="*/ 55 h 62"/>
                <a:gd name="T20" fmla="*/ 6 w 212"/>
                <a:gd name="T21" fmla="*/ 55 h 62"/>
                <a:gd name="T22" fmla="*/ 0 w 212"/>
                <a:gd name="T23" fmla="*/ 60 h 62"/>
                <a:gd name="T24" fmla="*/ 0 w 212"/>
                <a:gd name="T25" fmla="*/ 60 h 62"/>
                <a:gd name="T26" fmla="*/ 8 w 212"/>
                <a:gd name="T27" fmla="*/ 60 h 62"/>
                <a:gd name="T28" fmla="*/ 24 w 212"/>
                <a:gd name="T29" fmla="*/ 62 h 62"/>
                <a:gd name="T30" fmla="*/ 24 w 212"/>
                <a:gd name="T31" fmla="*/ 62 h 62"/>
                <a:gd name="T32" fmla="*/ 67 w 212"/>
                <a:gd name="T33" fmla="*/ 45 h 62"/>
                <a:gd name="T34" fmla="*/ 101 w 212"/>
                <a:gd name="T35" fmla="*/ 34 h 62"/>
                <a:gd name="T36" fmla="*/ 117 w 212"/>
                <a:gd name="T37" fmla="*/ 29 h 62"/>
                <a:gd name="T38" fmla="*/ 130 w 212"/>
                <a:gd name="T39" fmla="*/ 26 h 62"/>
                <a:gd name="T40" fmla="*/ 130 w 212"/>
                <a:gd name="T41" fmla="*/ 26 h 62"/>
                <a:gd name="T42" fmla="*/ 146 w 212"/>
                <a:gd name="T43" fmla="*/ 31 h 62"/>
                <a:gd name="T44" fmla="*/ 167 w 212"/>
                <a:gd name="T45" fmla="*/ 36 h 62"/>
                <a:gd name="T46" fmla="*/ 212 w 212"/>
                <a:gd name="T47" fmla="*/ 44 h 62"/>
                <a:gd name="T48" fmla="*/ 212 w 212"/>
                <a:gd name="T49" fmla="*/ 44 h 62"/>
                <a:gd name="T50" fmla="*/ 178 w 212"/>
                <a:gd name="T51" fmla="*/ 21 h 62"/>
                <a:gd name="T52" fmla="*/ 149 w 212"/>
                <a:gd name="T53" fmla="*/ 0 h 62"/>
                <a:gd name="T54" fmla="*/ 149 w 212"/>
                <a:gd name="T55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212" h="62">
                  <a:moveTo>
                    <a:pt x="149" y="0"/>
                  </a:moveTo>
                  <a:lnTo>
                    <a:pt x="149" y="0"/>
                  </a:lnTo>
                  <a:lnTo>
                    <a:pt x="117" y="21"/>
                  </a:lnTo>
                  <a:lnTo>
                    <a:pt x="117" y="21"/>
                  </a:lnTo>
                  <a:lnTo>
                    <a:pt x="120" y="21"/>
                  </a:lnTo>
                  <a:lnTo>
                    <a:pt x="120" y="21"/>
                  </a:lnTo>
                  <a:lnTo>
                    <a:pt x="61" y="37"/>
                  </a:lnTo>
                  <a:lnTo>
                    <a:pt x="29" y="47"/>
                  </a:lnTo>
                  <a:lnTo>
                    <a:pt x="16" y="52"/>
                  </a:lnTo>
                  <a:lnTo>
                    <a:pt x="6" y="55"/>
                  </a:lnTo>
                  <a:lnTo>
                    <a:pt x="6" y="55"/>
                  </a:lnTo>
                  <a:lnTo>
                    <a:pt x="0" y="60"/>
                  </a:lnTo>
                  <a:lnTo>
                    <a:pt x="0" y="60"/>
                  </a:lnTo>
                  <a:lnTo>
                    <a:pt x="8" y="60"/>
                  </a:lnTo>
                  <a:lnTo>
                    <a:pt x="24" y="62"/>
                  </a:lnTo>
                  <a:lnTo>
                    <a:pt x="24" y="62"/>
                  </a:lnTo>
                  <a:lnTo>
                    <a:pt x="67" y="45"/>
                  </a:lnTo>
                  <a:lnTo>
                    <a:pt x="101" y="34"/>
                  </a:lnTo>
                  <a:lnTo>
                    <a:pt x="117" y="29"/>
                  </a:lnTo>
                  <a:lnTo>
                    <a:pt x="130" y="26"/>
                  </a:lnTo>
                  <a:lnTo>
                    <a:pt x="130" y="26"/>
                  </a:lnTo>
                  <a:lnTo>
                    <a:pt x="146" y="31"/>
                  </a:lnTo>
                  <a:lnTo>
                    <a:pt x="167" y="36"/>
                  </a:lnTo>
                  <a:lnTo>
                    <a:pt x="212" y="44"/>
                  </a:lnTo>
                  <a:lnTo>
                    <a:pt x="212" y="44"/>
                  </a:lnTo>
                  <a:lnTo>
                    <a:pt x="178" y="21"/>
                  </a:lnTo>
                  <a:lnTo>
                    <a:pt x="149" y="0"/>
                  </a:lnTo>
                  <a:lnTo>
                    <a:pt x="149" y="0"/>
                  </a:lnTo>
                  <a:close/>
                </a:path>
              </a:pathLst>
            </a:custGeom>
            <a:solidFill>
              <a:srgbClr val="C4C4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58"/>
            <p:cNvSpPr>
              <a:spLocks/>
            </p:cNvSpPr>
            <p:nvPr/>
          </p:nvSpPr>
          <p:spPr bwMode="auto">
            <a:xfrm>
              <a:off x="7135813" y="5094288"/>
              <a:ext cx="36513" cy="46038"/>
            </a:xfrm>
            <a:custGeom>
              <a:avLst/>
              <a:gdLst>
                <a:gd name="T0" fmla="*/ 0 w 23"/>
                <a:gd name="T1" fmla="*/ 2 h 29"/>
                <a:gd name="T2" fmla="*/ 0 w 23"/>
                <a:gd name="T3" fmla="*/ 2 h 29"/>
                <a:gd name="T4" fmla="*/ 10 w 23"/>
                <a:gd name="T5" fmla="*/ 13 h 29"/>
                <a:gd name="T6" fmla="*/ 18 w 23"/>
                <a:gd name="T7" fmla="*/ 21 h 29"/>
                <a:gd name="T8" fmla="*/ 23 w 23"/>
                <a:gd name="T9" fmla="*/ 29 h 29"/>
                <a:gd name="T10" fmla="*/ 23 w 23"/>
                <a:gd name="T11" fmla="*/ 29 h 29"/>
                <a:gd name="T12" fmla="*/ 18 w 23"/>
                <a:gd name="T13" fmla="*/ 19 h 29"/>
                <a:gd name="T14" fmla="*/ 13 w 23"/>
                <a:gd name="T15" fmla="*/ 10 h 29"/>
                <a:gd name="T16" fmla="*/ 5 w 23"/>
                <a:gd name="T17" fmla="*/ 0 h 29"/>
                <a:gd name="T18" fmla="*/ 0 w 23"/>
                <a:gd name="T19" fmla="*/ 2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" h="29">
                  <a:moveTo>
                    <a:pt x="0" y="2"/>
                  </a:moveTo>
                  <a:lnTo>
                    <a:pt x="0" y="2"/>
                  </a:lnTo>
                  <a:lnTo>
                    <a:pt x="10" y="13"/>
                  </a:lnTo>
                  <a:lnTo>
                    <a:pt x="18" y="21"/>
                  </a:lnTo>
                  <a:lnTo>
                    <a:pt x="23" y="29"/>
                  </a:lnTo>
                  <a:lnTo>
                    <a:pt x="23" y="29"/>
                  </a:lnTo>
                  <a:lnTo>
                    <a:pt x="18" y="19"/>
                  </a:lnTo>
                  <a:lnTo>
                    <a:pt x="13" y="1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6688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59"/>
            <p:cNvSpPr>
              <a:spLocks/>
            </p:cNvSpPr>
            <p:nvPr/>
          </p:nvSpPr>
          <p:spPr bwMode="auto">
            <a:xfrm>
              <a:off x="7185025" y="5257801"/>
              <a:ext cx="80963" cy="38100"/>
            </a:xfrm>
            <a:custGeom>
              <a:avLst/>
              <a:gdLst>
                <a:gd name="T0" fmla="*/ 51 w 51"/>
                <a:gd name="T1" fmla="*/ 21 h 24"/>
                <a:gd name="T2" fmla="*/ 51 w 51"/>
                <a:gd name="T3" fmla="*/ 21 h 24"/>
                <a:gd name="T4" fmla="*/ 35 w 51"/>
                <a:gd name="T5" fmla="*/ 11 h 24"/>
                <a:gd name="T6" fmla="*/ 19 w 51"/>
                <a:gd name="T7" fmla="*/ 5 h 24"/>
                <a:gd name="T8" fmla="*/ 0 w 51"/>
                <a:gd name="T9" fmla="*/ 0 h 24"/>
                <a:gd name="T10" fmla="*/ 0 w 51"/>
                <a:gd name="T11" fmla="*/ 0 h 24"/>
                <a:gd name="T12" fmla="*/ 22 w 51"/>
                <a:gd name="T13" fmla="*/ 9 h 24"/>
                <a:gd name="T14" fmla="*/ 35 w 51"/>
                <a:gd name="T15" fmla="*/ 18 h 24"/>
                <a:gd name="T16" fmla="*/ 43 w 51"/>
                <a:gd name="T17" fmla="*/ 24 h 24"/>
                <a:gd name="T18" fmla="*/ 51 w 51"/>
                <a:gd name="T19" fmla="*/ 21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" h="24">
                  <a:moveTo>
                    <a:pt x="51" y="21"/>
                  </a:moveTo>
                  <a:lnTo>
                    <a:pt x="51" y="21"/>
                  </a:lnTo>
                  <a:lnTo>
                    <a:pt x="35" y="11"/>
                  </a:lnTo>
                  <a:lnTo>
                    <a:pt x="19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22" y="9"/>
                  </a:lnTo>
                  <a:lnTo>
                    <a:pt x="35" y="18"/>
                  </a:lnTo>
                  <a:lnTo>
                    <a:pt x="43" y="24"/>
                  </a:lnTo>
                  <a:lnTo>
                    <a:pt x="51" y="21"/>
                  </a:lnTo>
                  <a:close/>
                </a:path>
              </a:pathLst>
            </a:custGeom>
            <a:solidFill>
              <a:srgbClr val="6688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60"/>
            <p:cNvSpPr>
              <a:spLocks/>
            </p:cNvSpPr>
            <p:nvPr/>
          </p:nvSpPr>
          <p:spPr bwMode="auto">
            <a:xfrm>
              <a:off x="6748463" y="4956176"/>
              <a:ext cx="966788" cy="339725"/>
            </a:xfrm>
            <a:custGeom>
              <a:avLst/>
              <a:gdLst>
                <a:gd name="T0" fmla="*/ 604 w 609"/>
                <a:gd name="T1" fmla="*/ 17 h 214"/>
                <a:gd name="T2" fmla="*/ 604 w 609"/>
                <a:gd name="T3" fmla="*/ 17 h 214"/>
                <a:gd name="T4" fmla="*/ 577 w 609"/>
                <a:gd name="T5" fmla="*/ 10 h 214"/>
                <a:gd name="T6" fmla="*/ 562 w 609"/>
                <a:gd name="T7" fmla="*/ 7 h 214"/>
                <a:gd name="T8" fmla="*/ 540 w 609"/>
                <a:gd name="T9" fmla="*/ 4 h 214"/>
                <a:gd name="T10" fmla="*/ 514 w 609"/>
                <a:gd name="T11" fmla="*/ 2 h 214"/>
                <a:gd name="T12" fmla="*/ 482 w 609"/>
                <a:gd name="T13" fmla="*/ 0 h 214"/>
                <a:gd name="T14" fmla="*/ 442 w 609"/>
                <a:gd name="T15" fmla="*/ 0 h 214"/>
                <a:gd name="T16" fmla="*/ 397 w 609"/>
                <a:gd name="T17" fmla="*/ 2 h 214"/>
                <a:gd name="T18" fmla="*/ 397 w 609"/>
                <a:gd name="T19" fmla="*/ 2 h 214"/>
                <a:gd name="T20" fmla="*/ 371 w 609"/>
                <a:gd name="T21" fmla="*/ 4 h 214"/>
                <a:gd name="T22" fmla="*/ 344 w 609"/>
                <a:gd name="T23" fmla="*/ 9 h 214"/>
                <a:gd name="T24" fmla="*/ 318 w 609"/>
                <a:gd name="T25" fmla="*/ 13 h 214"/>
                <a:gd name="T26" fmla="*/ 291 w 609"/>
                <a:gd name="T27" fmla="*/ 18 h 214"/>
                <a:gd name="T28" fmla="*/ 241 w 609"/>
                <a:gd name="T29" fmla="*/ 35 h 214"/>
                <a:gd name="T30" fmla="*/ 191 w 609"/>
                <a:gd name="T31" fmla="*/ 53 h 214"/>
                <a:gd name="T32" fmla="*/ 145 w 609"/>
                <a:gd name="T33" fmla="*/ 71 h 214"/>
                <a:gd name="T34" fmla="*/ 108 w 609"/>
                <a:gd name="T35" fmla="*/ 90 h 214"/>
                <a:gd name="T36" fmla="*/ 79 w 609"/>
                <a:gd name="T37" fmla="*/ 106 h 214"/>
                <a:gd name="T38" fmla="*/ 58 w 609"/>
                <a:gd name="T39" fmla="*/ 121 h 214"/>
                <a:gd name="T40" fmla="*/ 58 w 609"/>
                <a:gd name="T41" fmla="*/ 121 h 214"/>
                <a:gd name="T42" fmla="*/ 47 w 609"/>
                <a:gd name="T43" fmla="*/ 134 h 214"/>
                <a:gd name="T44" fmla="*/ 37 w 609"/>
                <a:gd name="T45" fmla="*/ 147 h 214"/>
                <a:gd name="T46" fmla="*/ 18 w 609"/>
                <a:gd name="T47" fmla="*/ 178 h 214"/>
                <a:gd name="T48" fmla="*/ 5 w 609"/>
                <a:gd name="T49" fmla="*/ 203 h 214"/>
                <a:gd name="T50" fmla="*/ 0 w 609"/>
                <a:gd name="T51" fmla="*/ 213 h 214"/>
                <a:gd name="T52" fmla="*/ 0 w 609"/>
                <a:gd name="T53" fmla="*/ 213 h 214"/>
                <a:gd name="T54" fmla="*/ 8 w 609"/>
                <a:gd name="T55" fmla="*/ 214 h 214"/>
                <a:gd name="T56" fmla="*/ 21 w 609"/>
                <a:gd name="T57" fmla="*/ 214 h 214"/>
                <a:gd name="T58" fmla="*/ 47 w 609"/>
                <a:gd name="T59" fmla="*/ 214 h 214"/>
                <a:gd name="T60" fmla="*/ 79 w 609"/>
                <a:gd name="T61" fmla="*/ 211 h 214"/>
                <a:gd name="T62" fmla="*/ 116 w 609"/>
                <a:gd name="T63" fmla="*/ 206 h 214"/>
                <a:gd name="T64" fmla="*/ 180 w 609"/>
                <a:gd name="T65" fmla="*/ 196 h 214"/>
                <a:gd name="T66" fmla="*/ 206 w 609"/>
                <a:gd name="T67" fmla="*/ 190 h 214"/>
                <a:gd name="T68" fmla="*/ 220 w 609"/>
                <a:gd name="T69" fmla="*/ 186 h 214"/>
                <a:gd name="T70" fmla="*/ 220 w 609"/>
                <a:gd name="T71" fmla="*/ 186 h 214"/>
                <a:gd name="T72" fmla="*/ 395 w 609"/>
                <a:gd name="T73" fmla="*/ 129 h 214"/>
                <a:gd name="T74" fmla="*/ 395 w 609"/>
                <a:gd name="T75" fmla="*/ 129 h 214"/>
                <a:gd name="T76" fmla="*/ 384 w 609"/>
                <a:gd name="T77" fmla="*/ 121 h 214"/>
                <a:gd name="T78" fmla="*/ 373 w 609"/>
                <a:gd name="T79" fmla="*/ 115 h 214"/>
                <a:gd name="T80" fmla="*/ 363 w 609"/>
                <a:gd name="T81" fmla="*/ 108 h 214"/>
                <a:gd name="T82" fmla="*/ 355 w 609"/>
                <a:gd name="T83" fmla="*/ 100 h 214"/>
                <a:gd name="T84" fmla="*/ 355 w 609"/>
                <a:gd name="T85" fmla="*/ 100 h 214"/>
                <a:gd name="T86" fmla="*/ 381 w 609"/>
                <a:gd name="T87" fmla="*/ 111 h 214"/>
                <a:gd name="T88" fmla="*/ 395 w 609"/>
                <a:gd name="T89" fmla="*/ 118 h 214"/>
                <a:gd name="T90" fmla="*/ 405 w 609"/>
                <a:gd name="T91" fmla="*/ 124 h 214"/>
                <a:gd name="T92" fmla="*/ 405 w 609"/>
                <a:gd name="T93" fmla="*/ 124 h 214"/>
                <a:gd name="T94" fmla="*/ 519 w 609"/>
                <a:gd name="T95" fmla="*/ 87 h 214"/>
                <a:gd name="T96" fmla="*/ 519 w 609"/>
                <a:gd name="T97" fmla="*/ 87 h 214"/>
                <a:gd name="T98" fmla="*/ 535 w 609"/>
                <a:gd name="T99" fmla="*/ 80 h 214"/>
                <a:gd name="T100" fmla="*/ 554 w 609"/>
                <a:gd name="T101" fmla="*/ 71 h 214"/>
                <a:gd name="T102" fmla="*/ 572 w 609"/>
                <a:gd name="T103" fmla="*/ 61 h 214"/>
                <a:gd name="T104" fmla="*/ 588 w 609"/>
                <a:gd name="T105" fmla="*/ 49 h 214"/>
                <a:gd name="T106" fmla="*/ 601 w 609"/>
                <a:gd name="T107" fmla="*/ 38 h 214"/>
                <a:gd name="T108" fmla="*/ 609 w 609"/>
                <a:gd name="T109" fmla="*/ 28 h 214"/>
                <a:gd name="T110" fmla="*/ 609 w 609"/>
                <a:gd name="T111" fmla="*/ 25 h 214"/>
                <a:gd name="T112" fmla="*/ 609 w 609"/>
                <a:gd name="T113" fmla="*/ 22 h 214"/>
                <a:gd name="T114" fmla="*/ 609 w 609"/>
                <a:gd name="T115" fmla="*/ 18 h 214"/>
                <a:gd name="T116" fmla="*/ 604 w 609"/>
                <a:gd name="T117" fmla="*/ 17 h 214"/>
                <a:gd name="T118" fmla="*/ 604 w 609"/>
                <a:gd name="T119" fmla="*/ 17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609" h="214">
                  <a:moveTo>
                    <a:pt x="604" y="17"/>
                  </a:moveTo>
                  <a:lnTo>
                    <a:pt x="604" y="17"/>
                  </a:lnTo>
                  <a:lnTo>
                    <a:pt x="577" y="10"/>
                  </a:lnTo>
                  <a:lnTo>
                    <a:pt x="562" y="7"/>
                  </a:lnTo>
                  <a:lnTo>
                    <a:pt x="540" y="4"/>
                  </a:lnTo>
                  <a:lnTo>
                    <a:pt x="514" y="2"/>
                  </a:lnTo>
                  <a:lnTo>
                    <a:pt x="482" y="0"/>
                  </a:lnTo>
                  <a:lnTo>
                    <a:pt x="442" y="0"/>
                  </a:lnTo>
                  <a:lnTo>
                    <a:pt x="397" y="2"/>
                  </a:lnTo>
                  <a:lnTo>
                    <a:pt x="397" y="2"/>
                  </a:lnTo>
                  <a:lnTo>
                    <a:pt x="371" y="4"/>
                  </a:lnTo>
                  <a:lnTo>
                    <a:pt x="344" y="9"/>
                  </a:lnTo>
                  <a:lnTo>
                    <a:pt x="318" y="13"/>
                  </a:lnTo>
                  <a:lnTo>
                    <a:pt x="291" y="18"/>
                  </a:lnTo>
                  <a:lnTo>
                    <a:pt x="241" y="35"/>
                  </a:lnTo>
                  <a:lnTo>
                    <a:pt x="191" y="53"/>
                  </a:lnTo>
                  <a:lnTo>
                    <a:pt x="145" y="71"/>
                  </a:lnTo>
                  <a:lnTo>
                    <a:pt x="108" y="90"/>
                  </a:lnTo>
                  <a:lnTo>
                    <a:pt x="79" y="106"/>
                  </a:lnTo>
                  <a:lnTo>
                    <a:pt x="58" y="121"/>
                  </a:lnTo>
                  <a:lnTo>
                    <a:pt x="58" y="121"/>
                  </a:lnTo>
                  <a:lnTo>
                    <a:pt x="47" y="134"/>
                  </a:lnTo>
                  <a:lnTo>
                    <a:pt x="37" y="147"/>
                  </a:lnTo>
                  <a:lnTo>
                    <a:pt x="18" y="178"/>
                  </a:lnTo>
                  <a:lnTo>
                    <a:pt x="5" y="203"/>
                  </a:lnTo>
                  <a:lnTo>
                    <a:pt x="0" y="213"/>
                  </a:lnTo>
                  <a:lnTo>
                    <a:pt x="0" y="213"/>
                  </a:lnTo>
                  <a:lnTo>
                    <a:pt x="8" y="214"/>
                  </a:lnTo>
                  <a:lnTo>
                    <a:pt x="21" y="214"/>
                  </a:lnTo>
                  <a:lnTo>
                    <a:pt x="47" y="214"/>
                  </a:lnTo>
                  <a:lnTo>
                    <a:pt x="79" y="211"/>
                  </a:lnTo>
                  <a:lnTo>
                    <a:pt x="116" y="206"/>
                  </a:lnTo>
                  <a:lnTo>
                    <a:pt x="180" y="196"/>
                  </a:lnTo>
                  <a:lnTo>
                    <a:pt x="206" y="190"/>
                  </a:lnTo>
                  <a:lnTo>
                    <a:pt x="220" y="186"/>
                  </a:lnTo>
                  <a:lnTo>
                    <a:pt x="220" y="186"/>
                  </a:lnTo>
                  <a:lnTo>
                    <a:pt x="395" y="129"/>
                  </a:lnTo>
                  <a:lnTo>
                    <a:pt x="395" y="129"/>
                  </a:lnTo>
                  <a:lnTo>
                    <a:pt x="384" y="121"/>
                  </a:lnTo>
                  <a:lnTo>
                    <a:pt x="373" y="115"/>
                  </a:lnTo>
                  <a:lnTo>
                    <a:pt x="363" y="108"/>
                  </a:lnTo>
                  <a:lnTo>
                    <a:pt x="355" y="100"/>
                  </a:lnTo>
                  <a:lnTo>
                    <a:pt x="355" y="100"/>
                  </a:lnTo>
                  <a:lnTo>
                    <a:pt x="381" y="111"/>
                  </a:lnTo>
                  <a:lnTo>
                    <a:pt x="395" y="118"/>
                  </a:lnTo>
                  <a:lnTo>
                    <a:pt x="405" y="124"/>
                  </a:lnTo>
                  <a:lnTo>
                    <a:pt x="405" y="124"/>
                  </a:lnTo>
                  <a:lnTo>
                    <a:pt x="519" y="87"/>
                  </a:lnTo>
                  <a:lnTo>
                    <a:pt x="519" y="87"/>
                  </a:lnTo>
                  <a:lnTo>
                    <a:pt x="535" y="80"/>
                  </a:lnTo>
                  <a:lnTo>
                    <a:pt x="554" y="71"/>
                  </a:lnTo>
                  <a:lnTo>
                    <a:pt x="572" y="61"/>
                  </a:lnTo>
                  <a:lnTo>
                    <a:pt x="588" y="49"/>
                  </a:lnTo>
                  <a:lnTo>
                    <a:pt x="601" y="38"/>
                  </a:lnTo>
                  <a:lnTo>
                    <a:pt x="609" y="28"/>
                  </a:lnTo>
                  <a:lnTo>
                    <a:pt x="609" y="25"/>
                  </a:lnTo>
                  <a:lnTo>
                    <a:pt x="609" y="22"/>
                  </a:lnTo>
                  <a:lnTo>
                    <a:pt x="609" y="18"/>
                  </a:lnTo>
                  <a:lnTo>
                    <a:pt x="604" y="17"/>
                  </a:lnTo>
                  <a:lnTo>
                    <a:pt x="604" y="17"/>
                  </a:lnTo>
                  <a:close/>
                </a:path>
              </a:pathLst>
            </a:custGeom>
            <a:solidFill>
              <a:srgbClr val="CCCCB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61"/>
            <p:cNvSpPr>
              <a:spLocks/>
            </p:cNvSpPr>
            <p:nvPr/>
          </p:nvSpPr>
          <p:spPr bwMode="auto">
            <a:xfrm>
              <a:off x="6777038" y="4962526"/>
              <a:ext cx="917575" cy="304800"/>
            </a:xfrm>
            <a:custGeom>
              <a:avLst/>
              <a:gdLst>
                <a:gd name="T0" fmla="*/ 575 w 578"/>
                <a:gd name="T1" fmla="*/ 14 h 192"/>
                <a:gd name="T2" fmla="*/ 575 w 578"/>
                <a:gd name="T3" fmla="*/ 14 h 192"/>
                <a:gd name="T4" fmla="*/ 536 w 578"/>
                <a:gd name="T5" fmla="*/ 8 h 192"/>
                <a:gd name="T6" fmla="*/ 496 w 578"/>
                <a:gd name="T7" fmla="*/ 3 h 192"/>
                <a:gd name="T8" fmla="*/ 459 w 578"/>
                <a:gd name="T9" fmla="*/ 1 h 192"/>
                <a:gd name="T10" fmla="*/ 424 w 578"/>
                <a:gd name="T11" fmla="*/ 0 h 192"/>
                <a:gd name="T12" fmla="*/ 377 w 578"/>
                <a:gd name="T13" fmla="*/ 1 h 192"/>
                <a:gd name="T14" fmla="*/ 358 w 578"/>
                <a:gd name="T15" fmla="*/ 3 h 192"/>
                <a:gd name="T16" fmla="*/ 358 w 578"/>
                <a:gd name="T17" fmla="*/ 3 h 192"/>
                <a:gd name="T18" fmla="*/ 321 w 578"/>
                <a:gd name="T19" fmla="*/ 9 h 192"/>
                <a:gd name="T20" fmla="*/ 287 w 578"/>
                <a:gd name="T21" fmla="*/ 18 h 192"/>
                <a:gd name="T22" fmla="*/ 255 w 578"/>
                <a:gd name="T23" fmla="*/ 27 h 192"/>
                <a:gd name="T24" fmla="*/ 223 w 578"/>
                <a:gd name="T25" fmla="*/ 37 h 192"/>
                <a:gd name="T26" fmla="*/ 170 w 578"/>
                <a:gd name="T27" fmla="*/ 57 h 192"/>
                <a:gd name="T28" fmla="*/ 125 w 578"/>
                <a:gd name="T29" fmla="*/ 76 h 192"/>
                <a:gd name="T30" fmla="*/ 90 w 578"/>
                <a:gd name="T31" fmla="*/ 94 h 192"/>
                <a:gd name="T32" fmla="*/ 64 w 578"/>
                <a:gd name="T33" fmla="*/ 109 h 192"/>
                <a:gd name="T34" fmla="*/ 43 w 578"/>
                <a:gd name="T35" fmla="*/ 124 h 192"/>
                <a:gd name="T36" fmla="*/ 43 w 578"/>
                <a:gd name="T37" fmla="*/ 124 h 192"/>
                <a:gd name="T38" fmla="*/ 32 w 578"/>
                <a:gd name="T39" fmla="*/ 140 h 192"/>
                <a:gd name="T40" fmla="*/ 16 w 578"/>
                <a:gd name="T41" fmla="*/ 163 h 192"/>
                <a:gd name="T42" fmla="*/ 3 w 578"/>
                <a:gd name="T43" fmla="*/ 184 h 192"/>
                <a:gd name="T44" fmla="*/ 0 w 578"/>
                <a:gd name="T45" fmla="*/ 191 h 192"/>
                <a:gd name="T46" fmla="*/ 0 w 578"/>
                <a:gd name="T47" fmla="*/ 192 h 192"/>
                <a:gd name="T48" fmla="*/ 0 w 578"/>
                <a:gd name="T49" fmla="*/ 192 h 192"/>
                <a:gd name="T50" fmla="*/ 21 w 578"/>
                <a:gd name="T51" fmla="*/ 186 h 192"/>
                <a:gd name="T52" fmla="*/ 59 w 578"/>
                <a:gd name="T53" fmla="*/ 178 h 192"/>
                <a:gd name="T54" fmla="*/ 117 w 578"/>
                <a:gd name="T55" fmla="*/ 164 h 192"/>
                <a:gd name="T56" fmla="*/ 117 w 578"/>
                <a:gd name="T57" fmla="*/ 164 h 192"/>
                <a:gd name="T58" fmla="*/ 154 w 578"/>
                <a:gd name="T59" fmla="*/ 155 h 192"/>
                <a:gd name="T60" fmla="*/ 191 w 578"/>
                <a:gd name="T61" fmla="*/ 145 h 192"/>
                <a:gd name="T62" fmla="*/ 263 w 578"/>
                <a:gd name="T63" fmla="*/ 122 h 192"/>
                <a:gd name="T64" fmla="*/ 318 w 578"/>
                <a:gd name="T65" fmla="*/ 101 h 192"/>
                <a:gd name="T66" fmla="*/ 353 w 578"/>
                <a:gd name="T67" fmla="*/ 86 h 192"/>
                <a:gd name="T68" fmla="*/ 353 w 578"/>
                <a:gd name="T69" fmla="*/ 86 h 192"/>
                <a:gd name="T70" fmla="*/ 369 w 578"/>
                <a:gd name="T71" fmla="*/ 78 h 192"/>
                <a:gd name="T72" fmla="*/ 387 w 578"/>
                <a:gd name="T73" fmla="*/ 71 h 192"/>
                <a:gd name="T74" fmla="*/ 427 w 578"/>
                <a:gd name="T75" fmla="*/ 60 h 192"/>
                <a:gd name="T76" fmla="*/ 461 w 578"/>
                <a:gd name="T77" fmla="*/ 54 h 192"/>
                <a:gd name="T78" fmla="*/ 483 w 578"/>
                <a:gd name="T79" fmla="*/ 50 h 192"/>
                <a:gd name="T80" fmla="*/ 483 w 578"/>
                <a:gd name="T81" fmla="*/ 50 h 192"/>
                <a:gd name="T82" fmla="*/ 485 w 578"/>
                <a:gd name="T83" fmla="*/ 50 h 192"/>
                <a:gd name="T84" fmla="*/ 488 w 578"/>
                <a:gd name="T85" fmla="*/ 52 h 192"/>
                <a:gd name="T86" fmla="*/ 488 w 578"/>
                <a:gd name="T87" fmla="*/ 57 h 192"/>
                <a:gd name="T88" fmla="*/ 483 w 578"/>
                <a:gd name="T89" fmla="*/ 70 h 192"/>
                <a:gd name="T90" fmla="*/ 467 w 578"/>
                <a:gd name="T91" fmla="*/ 88 h 192"/>
                <a:gd name="T92" fmla="*/ 467 w 578"/>
                <a:gd name="T93" fmla="*/ 88 h 192"/>
                <a:gd name="T94" fmla="*/ 491 w 578"/>
                <a:gd name="T95" fmla="*/ 80 h 192"/>
                <a:gd name="T96" fmla="*/ 512 w 578"/>
                <a:gd name="T97" fmla="*/ 71 h 192"/>
                <a:gd name="T98" fmla="*/ 528 w 578"/>
                <a:gd name="T99" fmla="*/ 63 h 192"/>
                <a:gd name="T100" fmla="*/ 544 w 578"/>
                <a:gd name="T101" fmla="*/ 55 h 192"/>
                <a:gd name="T102" fmla="*/ 562 w 578"/>
                <a:gd name="T103" fmla="*/ 40 h 192"/>
                <a:gd name="T104" fmla="*/ 567 w 578"/>
                <a:gd name="T105" fmla="*/ 36 h 192"/>
                <a:gd name="T106" fmla="*/ 567 w 578"/>
                <a:gd name="T107" fmla="*/ 36 h 192"/>
                <a:gd name="T108" fmla="*/ 573 w 578"/>
                <a:gd name="T109" fmla="*/ 32 h 192"/>
                <a:gd name="T110" fmla="*/ 575 w 578"/>
                <a:gd name="T111" fmla="*/ 27 h 192"/>
                <a:gd name="T112" fmla="*/ 578 w 578"/>
                <a:gd name="T113" fmla="*/ 21 h 192"/>
                <a:gd name="T114" fmla="*/ 575 w 578"/>
                <a:gd name="T115" fmla="*/ 16 h 192"/>
                <a:gd name="T116" fmla="*/ 575 w 578"/>
                <a:gd name="T117" fmla="*/ 14 h 192"/>
                <a:gd name="T118" fmla="*/ 575 w 578"/>
                <a:gd name="T119" fmla="*/ 14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78" h="192">
                  <a:moveTo>
                    <a:pt x="575" y="14"/>
                  </a:moveTo>
                  <a:lnTo>
                    <a:pt x="575" y="14"/>
                  </a:lnTo>
                  <a:lnTo>
                    <a:pt x="536" y="8"/>
                  </a:lnTo>
                  <a:lnTo>
                    <a:pt x="496" y="3"/>
                  </a:lnTo>
                  <a:lnTo>
                    <a:pt x="459" y="1"/>
                  </a:lnTo>
                  <a:lnTo>
                    <a:pt x="424" y="0"/>
                  </a:lnTo>
                  <a:lnTo>
                    <a:pt x="377" y="1"/>
                  </a:lnTo>
                  <a:lnTo>
                    <a:pt x="358" y="3"/>
                  </a:lnTo>
                  <a:lnTo>
                    <a:pt x="358" y="3"/>
                  </a:lnTo>
                  <a:lnTo>
                    <a:pt x="321" y="9"/>
                  </a:lnTo>
                  <a:lnTo>
                    <a:pt x="287" y="18"/>
                  </a:lnTo>
                  <a:lnTo>
                    <a:pt x="255" y="27"/>
                  </a:lnTo>
                  <a:lnTo>
                    <a:pt x="223" y="37"/>
                  </a:lnTo>
                  <a:lnTo>
                    <a:pt x="170" y="57"/>
                  </a:lnTo>
                  <a:lnTo>
                    <a:pt x="125" y="76"/>
                  </a:lnTo>
                  <a:lnTo>
                    <a:pt x="90" y="94"/>
                  </a:lnTo>
                  <a:lnTo>
                    <a:pt x="64" y="109"/>
                  </a:lnTo>
                  <a:lnTo>
                    <a:pt x="43" y="124"/>
                  </a:lnTo>
                  <a:lnTo>
                    <a:pt x="43" y="124"/>
                  </a:lnTo>
                  <a:lnTo>
                    <a:pt x="32" y="140"/>
                  </a:lnTo>
                  <a:lnTo>
                    <a:pt x="16" y="163"/>
                  </a:lnTo>
                  <a:lnTo>
                    <a:pt x="3" y="184"/>
                  </a:lnTo>
                  <a:lnTo>
                    <a:pt x="0" y="191"/>
                  </a:lnTo>
                  <a:lnTo>
                    <a:pt x="0" y="192"/>
                  </a:lnTo>
                  <a:lnTo>
                    <a:pt x="0" y="192"/>
                  </a:lnTo>
                  <a:lnTo>
                    <a:pt x="21" y="186"/>
                  </a:lnTo>
                  <a:lnTo>
                    <a:pt x="59" y="178"/>
                  </a:lnTo>
                  <a:lnTo>
                    <a:pt x="117" y="164"/>
                  </a:lnTo>
                  <a:lnTo>
                    <a:pt x="117" y="164"/>
                  </a:lnTo>
                  <a:lnTo>
                    <a:pt x="154" y="155"/>
                  </a:lnTo>
                  <a:lnTo>
                    <a:pt x="191" y="145"/>
                  </a:lnTo>
                  <a:lnTo>
                    <a:pt x="263" y="122"/>
                  </a:lnTo>
                  <a:lnTo>
                    <a:pt x="318" y="101"/>
                  </a:lnTo>
                  <a:lnTo>
                    <a:pt x="353" y="86"/>
                  </a:lnTo>
                  <a:lnTo>
                    <a:pt x="353" y="86"/>
                  </a:lnTo>
                  <a:lnTo>
                    <a:pt x="369" y="78"/>
                  </a:lnTo>
                  <a:lnTo>
                    <a:pt x="387" y="71"/>
                  </a:lnTo>
                  <a:lnTo>
                    <a:pt x="427" y="60"/>
                  </a:lnTo>
                  <a:lnTo>
                    <a:pt x="461" y="54"/>
                  </a:lnTo>
                  <a:lnTo>
                    <a:pt x="483" y="50"/>
                  </a:lnTo>
                  <a:lnTo>
                    <a:pt x="483" y="50"/>
                  </a:lnTo>
                  <a:lnTo>
                    <a:pt x="485" y="50"/>
                  </a:lnTo>
                  <a:lnTo>
                    <a:pt x="488" y="52"/>
                  </a:lnTo>
                  <a:lnTo>
                    <a:pt x="488" y="57"/>
                  </a:lnTo>
                  <a:lnTo>
                    <a:pt x="483" y="70"/>
                  </a:lnTo>
                  <a:lnTo>
                    <a:pt x="467" y="88"/>
                  </a:lnTo>
                  <a:lnTo>
                    <a:pt x="467" y="88"/>
                  </a:lnTo>
                  <a:lnTo>
                    <a:pt x="491" y="80"/>
                  </a:lnTo>
                  <a:lnTo>
                    <a:pt x="512" y="71"/>
                  </a:lnTo>
                  <a:lnTo>
                    <a:pt x="528" y="63"/>
                  </a:lnTo>
                  <a:lnTo>
                    <a:pt x="544" y="55"/>
                  </a:lnTo>
                  <a:lnTo>
                    <a:pt x="562" y="40"/>
                  </a:lnTo>
                  <a:lnTo>
                    <a:pt x="567" y="36"/>
                  </a:lnTo>
                  <a:lnTo>
                    <a:pt x="567" y="36"/>
                  </a:lnTo>
                  <a:lnTo>
                    <a:pt x="573" y="32"/>
                  </a:lnTo>
                  <a:lnTo>
                    <a:pt x="575" y="27"/>
                  </a:lnTo>
                  <a:lnTo>
                    <a:pt x="578" y="21"/>
                  </a:lnTo>
                  <a:lnTo>
                    <a:pt x="575" y="16"/>
                  </a:lnTo>
                  <a:lnTo>
                    <a:pt x="575" y="14"/>
                  </a:lnTo>
                  <a:lnTo>
                    <a:pt x="575" y="14"/>
                  </a:lnTo>
                  <a:close/>
                </a:path>
              </a:pathLst>
            </a:custGeom>
            <a:solidFill>
              <a:srgbClr val="CCCCB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62"/>
            <p:cNvSpPr>
              <a:spLocks/>
            </p:cNvSpPr>
            <p:nvPr/>
          </p:nvSpPr>
          <p:spPr bwMode="auto">
            <a:xfrm>
              <a:off x="6781800" y="4964113"/>
              <a:ext cx="908050" cy="301625"/>
            </a:xfrm>
            <a:custGeom>
              <a:avLst/>
              <a:gdLst>
                <a:gd name="T0" fmla="*/ 572 w 572"/>
                <a:gd name="T1" fmla="*/ 13 h 190"/>
                <a:gd name="T2" fmla="*/ 572 w 572"/>
                <a:gd name="T3" fmla="*/ 13 h 190"/>
                <a:gd name="T4" fmla="*/ 530 w 572"/>
                <a:gd name="T5" fmla="*/ 7 h 190"/>
                <a:gd name="T6" fmla="*/ 493 w 572"/>
                <a:gd name="T7" fmla="*/ 2 h 190"/>
                <a:gd name="T8" fmla="*/ 456 w 572"/>
                <a:gd name="T9" fmla="*/ 0 h 190"/>
                <a:gd name="T10" fmla="*/ 421 w 572"/>
                <a:gd name="T11" fmla="*/ 0 h 190"/>
                <a:gd name="T12" fmla="*/ 374 w 572"/>
                <a:gd name="T13" fmla="*/ 0 h 190"/>
                <a:gd name="T14" fmla="*/ 355 w 572"/>
                <a:gd name="T15" fmla="*/ 2 h 190"/>
                <a:gd name="T16" fmla="*/ 355 w 572"/>
                <a:gd name="T17" fmla="*/ 2 h 190"/>
                <a:gd name="T18" fmla="*/ 318 w 572"/>
                <a:gd name="T19" fmla="*/ 10 h 190"/>
                <a:gd name="T20" fmla="*/ 284 w 572"/>
                <a:gd name="T21" fmla="*/ 18 h 190"/>
                <a:gd name="T22" fmla="*/ 252 w 572"/>
                <a:gd name="T23" fmla="*/ 26 h 190"/>
                <a:gd name="T24" fmla="*/ 220 w 572"/>
                <a:gd name="T25" fmla="*/ 36 h 190"/>
                <a:gd name="T26" fmla="*/ 167 w 572"/>
                <a:gd name="T27" fmla="*/ 56 h 190"/>
                <a:gd name="T28" fmla="*/ 122 w 572"/>
                <a:gd name="T29" fmla="*/ 75 h 190"/>
                <a:gd name="T30" fmla="*/ 87 w 572"/>
                <a:gd name="T31" fmla="*/ 93 h 190"/>
                <a:gd name="T32" fmla="*/ 61 w 572"/>
                <a:gd name="T33" fmla="*/ 108 h 190"/>
                <a:gd name="T34" fmla="*/ 40 w 572"/>
                <a:gd name="T35" fmla="*/ 121 h 190"/>
                <a:gd name="T36" fmla="*/ 40 w 572"/>
                <a:gd name="T37" fmla="*/ 121 h 190"/>
                <a:gd name="T38" fmla="*/ 29 w 572"/>
                <a:gd name="T39" fmla="*/ 137 h 190"/>
                <a:gd name="T40" fmla="*/ 13 w 572"/>
                <a:gd name="T41" fmla="*/ 162 h 190"/>
                <a:gd name="T42" fmla="*/ 3 w 572"/>
                <a:gd name="T43" fmla="*/ 181 h 190"/>
                <a:gd name="T44" fmla="*/ 0 w 572"/>
                <a:gd name="T45" fmla="*/ 188 h 190"/>
                <a:gd name="T46" fmla="*/ 0 w 572"/>
                <a:gd name="T47" fmla="*/ 190 h 190"/>
                <a:gd name="T48" fmla="*/ 0 w 572"/>
                <a:gd name="T49" fmla="*/ 190 h 190"/>
                <a:gd name="T50" fmla="*/ 0 w 572"/>
                <a:gd name="T51" fmla="*/ 190 h 190"/>
                <a:gd name="T52" fmla="*/ 18 w 572"/>
                <a:gd name="T53" fmla="*/ 183 h 190"/>
                <a:gd name="T54" fmla="*/ 56 w 572"/>
                <a:gd name="T55" fmla="*/ 175 h 190"/>
                <a:gd name="T56" fmla="*/ 111 w 572"/>
                <a:gd name="T57" fmla="*/ 162 h 190"/>
                <a:gd name="T58" fmla="*/ 111 w 572"/>
                <a:gd name="T59" fmla="*/ 162 h 190"/>
                <a:gd name="T60" fmla="*/ 148 w 572"/>
                <a:gd name="T61" fmla="*/ 152 h 190"/>
                <a:gd name="T62" fmla="*/ 183 w 572"/>
                <a:gd name="T63" fmla="*/ 141 h 190"/>
                <a:gd name="T64" fmla="*/ 254 w 572"/>
                <a:gd name="T65" fmla="*/ 118 h 190"/>
                <a:gd name="T66" fmla="*/ 313 w 572"/>
                <a:gd name="T67" fmla="*/ 97 h 190"/>
                <a:gd name="T68" fmla="*/ 347 w 572"/>
                <a:gd name="T69" fmla="*/ 82 h 190"/>
                <a:gd name="T70" fmla="*/ 347 w 572"/>
                <a:gd name="T71" fmla="*/ 82 h 190"/>
                <a:gd name="T72" fmla="*/ 366 w 572"/>
                <a:gd name="T73" fmla="*/ 74 h 190"/>
                <a:gd name="T74" fmla="*/ 384 w 572"/>
                <a:gd name="T75" fmla="*/ 67 h 190"/>
                <a:gd name="T76" fmla="*/ 424 w 572"/>
                <a:gd name="T77" fmla="*/ 56 h 190"/>
                <a:gd name="T78" fmla="*/ 461 w 572"/>
                <a:gd name="T79" fmla="*/ 51 h 190"/>
                <a:gd name="T80" fmla="*/ 482 w 572"/>
                <a:gd name="T81" fmla="*/ 48 h 190"/>
                <a:gd name="T82" fmla="*/ 482 w 572"/>
                <a:gd name="T83" fmla="*/ 48 h 190"/>
                <a:gd name="T84" fmla="*/ 485 w 572"/>
                <a:gd name="T85" fmla="*/ 49 h 190"/>
                <a:gd name="T86" fmla="*/ 485 w 572"/>
                <a:gd name="T87" fmla="*/ 49 h 190"/>
                <a:gd name="T88" fmla="*/ 488 w 572"/>
                <a:gd name="T89" fmla="*/ 54 h 190"/>
                <a:gd name="T90" fmla="*/ 482 w 572"/>
                <a:gd name="T91" fmla="*/ 67 h 190"/>
                <a:gd name="T92" fmla="*/ 466 w 572"/>
                <a:gd name="T93" fmla="*/ 85 h 190"/>
                <a:gd name="T94" fmla="*/ 466 w 572"/>
                <a:gd name="T95" fmla="*/ 85 h 190"/>
                <a:gd name="T96" fmla="*/ 490 w 572"/>
                <a:gd name="T97" fmla="*/ 79 h 190"/>
                <a:gd name="T98" fmla="*/ 509 w 572"/>
                <a:gd name="T99" fmla="*/ 70 h 190"/>
                <a:gd name="T100" fmla="*/ 527 w 572"/>
                <a:gd name="T101" fmla="*/ 62 h 190"/>
                <a:gd name="T102" fmla="*/ 541 w 572"/>
                <a:gd name="T103" fmla="*/ 54 h 190"/>
                <a:gd name="T104" fmla="*/ 559 w 572"/>
                <a:gd name="T105" fmla="*/ 39 h 190"/>
                <a:gd name="T106" fmla="*/ 564 w 572"/>
                <a:gd name="T107" fmla="*/ 35 h 190"/>
                <a:gd name="T108" fmla="*/ 564 w 572"/>
                <a:gd name="T109" fmla="*/ 35 h 190"/>
                <a:gd name="T110" fmla="*/ 570 w 572"/>
                <a:gd name="T111" fmla="*/ 30 h 190"/>
                <a:gd name="T112" fmla="*/ 572 w 572"/>
                <a:gd name="T113" fmla="*/ 26 h 190"/>
                <a:gd name="T114" fmla="*/ 572 w 572"/>
                <a:gd name="T115" fmla="*/ 20 h 190"/>
                <a:gd name="T116" fmla="*/ 572 w 572"/>
                <a:gd name="T117" fmla="*/ 15 h 190"/>
                <a:gd name="T118" fmla="*/ 572 w 572"/>
                <a:gd name="T119" fmla="*/ 13 h 190"/>
                <a:gd name="T120" fmla="*/ 572 w 572"/>
                <a:gd name="T121" fmla="*/ 13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72" h="190">
                  <a:moveTo>
                    <a:pt x="572" y="13"/>
                  </a:moveTo>
                  <a:lnTo>
                    <a:pt x="572" y="13"/>
                  </a:lnTo>
                  <a:lnTo>
                    <a:pt x="530" y="7"/>
                  </a:lnTo>
                  <a:lnTo>
                    <a:pt x="493" y="2"/>
                  </a:lnTo>
                  <a:lnTo>
                    <a:pt x="456" y="0"/>
                  </a:lnTo>
                  <a:lnTo>
                    <a:pt x="421" y="0"/>
                  </a:lnTo>
                  <a:lnTo>
                    <a:pt x="374" y="0"/>
                  </a:lnTo>
                  <a:lnTo>
                    <a:pt x="355" y="2"/>
                  </a:lnTo>
                  <a:lnTo>
                    <a:pt x="355" y="2"/>
                  </a:lnTo>
                  <a:lnTo>
                    <a:pt x="318" y="10"/>
                  </a:lnTo>
                  <a:lnTo>
                    <a:pt x="284" y="18"/>
                  </a:lnTo>
                  <a:lnTo>
                    <a:pt x="252" y="26"/>
                  </a:lnTo>
                  <a:lnTo>
                    <a:pt x="220" y="36"/>
                  </a:lnTo>
                  <a:lnTo>
                    <a:pt x="167" y="56"/>
                  </a:lnTo>
                  <a:lnTo>
                    <a:pt x="122" y="75"/>
                  </a:lnTo>
                  <a:lnTo>
                    <a:pt x="87" y="93"/>
                  </a:lnTo>
                  <a:lnTo>
                    <a:pt x="61" y="108"/>
                  </a:lnTo>
                  <a:lnTo>
                    <a:pt x="40" y="121"/>
                  </a:lnTo>
                  <a:lnTo>
                    <a:pt x="40" y="121"/>
                  </a:lnTo>
                  <a:lnTo>
                    <a:pt x="29" y="137"/>
                  </a:lnTo>
                  <a:lnTo>
                    <a:pt x="13" y="162"/>
                  </a:lnTo>
                  <a:lnTo>
                    <a:pt x="3" y="181"/>
                  </a:lnTo>
                  <a:lnTo>
                    <a:pt x="0" y="188"/>
                  </a:lnTo>
                  <a:lnTo>
                    <a:pt x="0" y="190"/>
                  </a:lnTo>
                  <a:lnTo>
                    <a:pt x="0" y="190"/>
                  </a:lnTo>
                  <a:lnTo>
                    <a:pt x="0" y="190"/>
                  </a:lnTo>
                  <a:lnTo>
                    <a:pt x="18" y="183"/>
                  </a:lnTo>
                  <a:lnTo>
                    <a:pt x="56" y="175"/>
                  </a:lnTo>
                  <a:lnTo>
                    <a:pt x="111" y="162"/>
                  </a:lnTo>
                  <a:lnTo>
                    <a:pt x="111" y="162"/>
                  </a:lnTo>
                  <a:lnTo>
                    <a:pt x="148" y="152"/>
                  </a:lnTo>
                  <a:lnTo>
                    <a:pt x="183" y="141"/>
                  </a:lnTo>
                  <a:lnTo>
                    <a:pt x="254" y="118"/>
                  </a:lnTo>
                  <a:lnTo>
                    <a:pt x="313" y="97"/>
                  </a:lnTo>
                  <a:lnTo>
                    <a:pt x="347" y="82"/>
                  </a:lnTo>
                  <a:lnTo>
                    <a:pt x="347" y="82"/>
                  </a:lnTo>
                  <a:lnTo>
                    <a:pt x="366" y="74"/>
                  </a:lnTo>
                  <a:lnTo>
                    <a:pt x="384" y="67"/>
                  </a:lnTo>
                  <a:lnTo>
                    <a:pt x="424" y="56"/>
                  </a:lnTo>
                  <a:lnTo>
                    <a:pt x="461" y="51"/>
                  </a:lnTo>
                  <a:lnTo>
                    <a:pt x="482" y="48"/>
                  </a:lnTo>
                  <a:lnTo>
                    <a:pt x="482" y="48"/>
                  </a:lnTo>
                  <a:lnTo>
                    <a:pt x="485" y="49"/>
                  </a:lnTo>
                  <a:lnTo>
                    <a:pt x="485" y="49"/>
                  </a:lnTo>
                  <a:lnTo>
                    <a:pt x="488" y="54"/>
                  </a:lnTo>
                  <a:lnTo>
                    <a:pt x="482" y="67"/>
                  </a:lnTo>
                  <a:lnTo>
                    <a:pt x="466" y="85"/>
                  </a:lnTo>
                  <a:lnTo>
                    <a:pt x="466" y="85"/>
                  </a:lnTo>
                  <a:lnTo>
                    <a:pt x="490" y="79"/>
                  </a:lnTo>
                  <a:lnTo>
                    <a:pt x="509" y="70"/>
                  </a:lnTo>
                  <a:lnTo>
                    <a:pt x="527" y="62"/>
                  </a:lnTo>
                  <a:lnTo>
                    <a:pt x="541" y="54"/>
                  </a:lnTo>
                  <a:lnTo>
                    <a:pt x="559" y="39"/>
                  </a:lnTo>
                  <a:lnTo>
                    <a:pt x="564" y="35"/>
                  </a:lnTo>
                  <a:lnTo>
                    <a:pt x="564" y="35"/>
                  </a:lnTo>
                  <a:lnTo>
                    <a:pt x="570" y="30"/>
                  </a:lnTo>
                  <a:lnTo>
                    <a:pt x="572" y="26"/>
                  </a:lnTo>
                  <a:lnTo>
                    <a:pt x="572" y="20"/>
                  </a:lnTo>
                  <a:lnTo>
                    <a:pt x="572" y="15"/>
                  </a:lnTo>
                  <a:lnTo>
                    <a:pt x="572" y="13"/>
                  </a:lnTo>
                  <a:lnTo>
                    <a:pt x="572" y="13"/>
                  </a:lnTo>
                  <a:close/>
                </a:path>
              </a:pathLst>
            </a:custGeom>
            <a:solidFill>
              <a:srgbClr val="C9C9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63"/>
            <p:cNvSpPr>
              <a:spLocks/>
            </p:cNvSpPr>
            <p:nvPr/>
          </p:nvSpPr>
          <p:spPr bwMode="auto">
            <a:xfrm>
              <a:off x="6781800" y="4964113"/>
              <a:ext cx="908050" cy="295275"/>
            </a:xfrm>
            <a:custGeom>
              <a:avLst/>
              <a:gdLst>
                <a:gd name="T0" fmla="*/ 570 w 572"/>
                <a:gd name="T1" fmla="*/ 13 h 186"/>
                <a:gd name="T2" fmla="*/ 570 w 572"/>
                <a:gd name="T3" fmla="*/ 13 h 186"/>
                <a:gd name="T4" fmla="*/ 530 w 572"/>
                <a:gd name="T5" fmla="*/ 7 h 186"/>
                <a:gd name="T6" fmla="*/ 490 w 572"/>
                <a:gd name="T7" fmla="*/ 2 h 186"/>
                <a:gd name="T8" fmla="*/ 456 w 572"/>
                <a:gd name="T9" fmla="*/ 0 h 186"/>
                <a:gd name="T10" fmla="*/ 421 w 572"/>
                <a:gd name="T11" fmla="*/ 0 h 186"/>
                <a:gd name="T12" fmla="*/ 371 w 572"/>
                <a:gd name="T13" fmla="*/ 2 h 186"/>
                <a:gd name="T14" fmla="*/ 352 w 572"/>
                <a:gd name="T15" fmla="*/ 2 h 186"/>
                <a:gd name="T16" fmla="*/ 352 w 572"/>
                <a:gd name="T17" fmla="*/ 2 h 186"/>
                <a:gd name="T18" fmla="*/ 318 w 572"/>
                <a:gd name="T19" fmla="*/ 10 h 186"/>
                <a:gd name="T20" fmla="*/ 284 w 572"/>
                <a:gd name="T21" fmla="*/ 18 h 186"/>
                <a:gd name="T22" fmla="*/ 252 w 572"/>
                <a:gd name="T23" fmla="*/ 26 h 186"/>
                <a:gd name="T24" fmla="*/ 220 w 572"/>
                <a:gd name="T25" fmla="*/ 36 h 186"/>
                <a:gd name="T26" fmla="*/ 167 w 572"/>
                <a:gd name="T27" fmla="*/ 56 h 186"/>
                <a:gd name="T28" fmla="*/ 122 w 572"/>
                <a:gd name="T29" fmla="*/ 75 h 186"/>
                <a:gd name="T30" fmla="*/ 87 w 572"/>
                <a:gd name="T31" fmla="*/ 93 h 186"/>
                <a:gd name="T32" fmla="*/ 61 w 572"/>
                <a:gd name="T33" fmla="*/ 108 h 186"/>
                <a:gd name="T34" fmla="*/ 42 w 572"/>
                <a:gd name="T35" fmla="*/ 121 h 186"/>
                <a:gd name="T36" fmla="*/ 42 w 572"/>
                <a:gd name="T37" fmla="*/ 121 h 186"/>
                <a:gd name="T38" fmla="*/ 29 w 572"/>
                <a:gd name="T39" fmla="*/ 137 h 186"/>
                <a:gd name="T40" fmla="*/ 16 w 572"/>
                <a:gd name="T41" fmla="*/ 160 h 186"/>
                <a:gd name="T42" fmla="*/ 3 w 572"/>
                <a:gd name="T43" fmla="*/ 180 h 186"/>
                <a:gd name="T44" fmla="*/ 0 w 572"/>
                <a:gd name="T45" fmla="*/ 186 h 186"/>
                <a:gd name="T46" fmla="*/ 0 w 572"/>
                <a:gd name="T47" fmla="*/ 186 h 186"/>
                <a:gd name="T48" fmla="*/ 3 w 572"/>
                <a:gd name="T49" fmla="*/ 186 h 186"/>
                <a:gd name="T50" fmla="*/ 3 w 572"/>
                <a:gd name="T51" fmla="*/ 186 h 186"/>
                <a:gd name="T52" fmla="*/ 21 w 572"/>
                <a:gd name="T53" fmla="*/ 181 h 186"/>
                <a:gd name="T54" fmla="*/ 56 w 572"/>
                <a:gd name="T55" fmla="*/ 172 h 186"/>
                <a:gd name="T56" fmla="*/ 109 w 572"/>
                <a:gd name="T57" fmla="*/ 159 h 186"/>
                <a:gd name="T58" fmla="*/ 109 w 572"/>
                <a:gd name="T59" fmla="*/ 159 h 186"/>
                <a:gd name="T60" fmla="*/ 177 w 572"/>
                <a:gd name="T61" fmla="*/ 139 h 186"/>
                <a:gd name="T62" fmla="*/ 249 w 572"/>
                <a:gd name="T63" fmla="*/ 116 h 186"/>
                <a:gd name="T64" fmla="*/ 307 w 572"/>
                <a:gd name="T65" fmla="*/ 93 h 186"/>
                <a:gd name="T66" fmla="*/ 347 w 572"/>
                <a:gd name="T67" fmla="*/ 79 h 186"/>
                <a:gd name="T68" fmla="*/ 347 w 572"/>
                <a:gd name="T69" fmla="*/ 79 h 186"/>
                <a:gd name="T70" fmla="*/ 366 w 572"/>
                <a:gd name="T71" fmla="*/ 70 h 186"/>
                <a:gd name="T72" fmla="*/ 384 w 572"/>
                <a:gd name="T73" fmla="*/ 64 h 186"/>
                <a:gd name="T74" fmla="*/ 427 w 572"/>
                <a:gd name="T75" fmla="*/ 54 h 186"/>
                <a:gd name="T76" fmla="*/ 461 w 572"/>
                <a:gd name="T77" fmla="*/ 48 h 186"/>
                <a:gd name="T78" fmla="*/ 485 w 572"/>
                <a:gd name="T79" fmla="*/ 46 h 186"/>
                <a:gd name="T80" fmla="*/ 485 w 572"/>
                <a:gd name="T81" fmla="*/ 46 h 186"/>
                <a:gd name="T82" fmla="*/ 488 w 572"/>
                <a:gd name="T83" fmla="*/ 48 h 186"/>
                <a:gd name="T84" fmla="*/ 488 w 572"/>
                <a:gd name="T85" fmla="*/ 48 h 186"/>
                <a:gd name="T86" fmla="*/ 490 w 572"/>
                <a:gd name="T87" fmla="*/ 53 h 186"/>
                <a:gd name="T88" fmla="*/ 485 w 572"/>
                <a:gd name="T89" fmla="*/ 66 h 186"/>
                <a:gd name="T90" fmla="*/ 469 w 572"/>
                <a:gd name="T91" fmla="*/ 84 h 186"/>
                <a:gd name="T92" fmla="*/ 469 w 572"/>
                <a:gd name="T93" fmla="*/ 84 h 186"/>
                <a:gd name="T94" fmla="*/ 493 w 572"/>
                <a:gd name="T95" fmla="*/ 77 h 186"/>
                <a:gd name="T96" fmla="*/ 511 w 572"/>
                <a:gd name="T97" fmla="*/ 69 h 186"/>
                <a:gd name="T98" fmla="*/ 527 w 572"/>
                <a:gd name="T99" fmla="*/ 61 h 186"/>
                <a:gd name="T100" fmla="*/ 541 w 572"/>
                <a:gd name="T101" fmla="*/ 53 h 186"/>
                <a:gd name="T102" fmla="*/ 559 w 572"/>
                <a:gd name="T103" fmla="*/ 39 h 186"/>
                <a:gd name="T104" fmla="*/ 564 w 572"/>
                <a:gd name="T105" fmla="*/ 33 h 186"/>
                <a:gd name="T106" fmla="*/ 564 w 572"/>
                <a:gd name="T107" fmla="*/ 33 h 186"/>
                <a:gd name="T108" fmla="*/ 570 w 572"/>
                <a:gd name="T109" fmla="*/ 30 h 186"/>
                <a:gd name="T110" fmla="*/ 572 w 572"/>
                <a:gd name="T111" fmla="*/ 26 h 186"/>
                <a:gd name="T112" fmla="*/ 572 w 572"/>
                <a:gd name="T113" fmla="*/ 20 h 186"/>
                <a:gd name="T114" fmla="*/ 572 w 572"/>
                <a:gd name="T115" fmla="*/ 15 h 186"/>
                <a:gd name="T116" fmla="*/ 570 w 572"/>
                <a:gd name="T117" fmla="*/ 13 h 186"/>
                <a:gd name="T118" fmla="*/ 570 w 572"/>
                <a:gd name="T119" fmla="*/ 13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72" h="186">
                  <a:moveTo>
                    <a:pt x="570" y="13"/>
                  </a:moveTo>
                  <a:lnTo>
                    <a:pt x="570" y="13"/>
                  </a:lnTo>
                  <a:lnTo>
                    <a:pt x="530" y="7"/>
                  </a:lnTo>
                  <a:lnTo>
                    <a:pt x="490" y="2"/>
                  </a:lnTo>
                  <a:lnTo>
                    <a:pt x="456" y="0"/>
                  </a:lnTo>
                  <a:lnTo>
                    <a:pt x="421" y="0"/>
                  </a:lnTo>
                  <a:lnTo>
                    <a:pt x="371" y="2"/>
                  </a:lnTo>
                  <a:lnTo>
                    <a:pt x="352" y="2"/>
                  </a:lnTo>
                  <a:lnTo>
                    <a:pt x="352" y="2"/>
                  </a:lnTo>
                  <a:lnTo>
                    <a:pt x="318" y="10"/>
                  </a:lnTo>
                  <a:lnTo>
                    <a:pt x="284" y="18"/>
                  </a:lnTo>
                  <a:lnTo>
                    <a:pt x="252" y="26"/>
                  </a:lnTo>
                  <a:lnTo>
                    <a:pt x="220" y="36"/>
                  </a:lnTo>
                  <a:lnTo>
                    <a:pt x="167" y="56"/>
                  </a:lnTo>
                  <a:lnTo>
                    <a:pt x="122" y="75"/>
                  </a:lnTo>
                  <a:lnTo>
                    <a:pt x="87" y="93"/>
                  </a:lnTo>
                  <a:lnTo>
                    <a:pt x="61" y="108"/>
                  </a:lnTo>
                  <a:lnTo>
                    <a:pt x="42" y="121"/>
                  </a:lnTo>
                  <a:lnTo>
                    <a:pt x="42" y="121"/>
                  </a:lnTo>
                  <a:lnTo>
                    <a:pt x="29" y="137"/>
                  </a:lnTo>
                  <a:lnTo>
                    <a:pt x="16" y="160"/>
                  </a:lnTo>
                  <a:lnTo>
                    <a:pt x="3" y="180"/>
                  </a:lnTo>
                  <a:lnTo>
                    <a:pt x="0" y="186"/>
                  </a:lnTo>
                  <a:lnTo>
                    <a:pt x="0" y="186"/>
                  </a:lnTo>
                  <a:lnTo>
                    <a:pt x="3" y="186"/>
                  </a:lnTo>
                  <a:lnTo>
                    <a:pt x="3" y="186"/>
                  </a:lnTo>
                  <a:lnTo>
                    <a:pt x="21" y="181"/>
                  </a:lnTo>
                  <a:lnTo>
                    <a:pt x="56" y="172"/>
                  </a:lnTo>
                  <a:lnTo>
                    <a:pt x="109" y="159"/>
                  </a:lnTo>
                  <a:lnTo>
                    <a:pt x="109" y="159"/>
                  </a:lnTo>
                  <a:lnTo>
                    <a:pt x="177" y="139"/>
                  </a:lnTo>
                  <a:lnTo>
                    <a:pt x="249" y="116"/>
                  </a:lnTo>
                  <a:lnTo>
                    <a:pt x="307" y="93"/>
                  </a:lnTo>
                  <a:lnTo>
                    <a:pt x="347" y="79"/>
                  </a:lnTo>
                  <a:lnTo>
                    <a:pt x="347" y="79"/>
                  </a:lnTo>
                  <a:lnTo>
                    <a:pt x="366" y="70"/>
                  </a:lnTo>
                  <a:lnTo>
                    <a:pt x="384" y="64"/>
                  </a:lnTo>
                  <a:lnTo>
                    <a:pt x="427" y="54"/>
                  </a:lnTo>
                  <a:lnTo>
                    <a:pt x="461" y="48"/>
                  </a:lnTo>
                  <a:lnTo>
                    <a:pt x="485" y="46"/>
                  </a:lnTo>
                  <a:lnTo>
                    <a:pt x="485" y="46"/>
                  </a:lnTo>
                  <a:lnTo>
                    <a:pt x="488" y="48"/>
                  </a:lnTo>
                  <a:lnTo>
                    <a:pt x="488" y="48"/>
                  </a:lnTo>
                  <a:lnTo>
                    <a:pt x="490" y="53"/>
                  </a:lnTo>
                  <a:lnTo>
                    <a:pt x="485" y="66"/>
                  </a:lnTo>
                  <a:lnTo>
                    <a:pt x="469" y="84"/>
                  </a:lnTo>
                  <a:lnTo>
                    <a:pt x="469" y="84"/>
                  </a:lnTo>
                  <a:lnTo>
                    <a:pt x="493" y="77"/>
                  </a:lnTo>
                  <a:lnTo>
                    <a:pt x="511" y="69"/>
                  </a:lnTo>
                  <a:lnTo>
                    <a:pt x="527" y="61"/>
                  </a:lnTo>
                  <a:lnTo>
                    <a:pt x="541" y="53"/>
                  </a:lnTo>
                  <a:lnTo>
                    <a:pt x="559" y="39"/>
                  </a:lnTo>
                  <a:lnTo>
                    <a:pt x="564" y="33"/>
                  </a:lnTo>
                  <a:lnTo>
                    <a:pt x="564" y="33"/>
                  </a:lnTo>
                  <a:lnTo>
                    <a:pt x="570" y="30"/>
                  </a:lnTo>
                  <a:lnTo>
                    <a:pt x="572" y="26"/>
                  </a:lnTo>
                  <a:lnTo>
                    <a:pt x="572" y="20"/>
                  </a:lnTo>
                  <a:lnTo>
                    <a:pt x="572" y="15"/>
                  </a:lnTo>
                  <a:lnTo>
                    <a:pt x="570" y="13"/>
                  </a:lnTo>
                  <a:lnTo>
                    <a:pt x="570" y="13"/>
                  </a:lnTo>
                  <a:close/>
                </a:path>
              </a:pathLst>
            </a:custGeom>
            <a:solidFill>
              <a:srgbClr val="C6C6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64"/>
            <p:cNvSpPr>
              <a:spLocks/>
            </p:cNvSpPr>
            <p:nvPr/>
          </p:nvSpPr>
          <p:spPr bwMode="auto">
            <a:xfrm>
              <a:off x="6786563" y="4964113"/>
              <a:ext cx="903288" cy="293688"/>
            </a:xfrm>
            <a:custGeom>
              <a:avLst/>
              <a:gdLst>
                <a:gd name="T0" fmla="*/ 567 w 569"/>
                <a:gd name="T1" fmla="*/ 13 h 185"/>
                <a:gd name="T2" fmla="*/ 567 w 569"/>
                <a:gd name="T3" fmla="*/ 13 h 185"/>
                <a:gd name="T4" fmla="*/ 527 w 569"/>
                <a:gd name="T5" fmla="*/ 7 h 185"/>
                <a:gd name="T6" fmla="*/ 487 w 569"/>
                <a:gd name="T7" fmla="*/ 2 h 185"/>
                <a:gd name="T8" fmla="*/ 450 w 569"/>
                <a:gd name="T9" fmla="*/ 0 h 185"/>
                <a:gd name="T10" fmla="*/ 418 w 569"/>
                <a:gd name="T11" fmla="*/ 0 h 185"/>
                <a:gd name="T12" fmla="*/ 368 w 569"/>
                <a:gd name="T13" fmla="*/ 2 h 185"/>
                <a:gd name="T14" fmla="*/ 349 w 569"/>
                <a:gd name="T15" fmla="*/ 4 h 185"/>
                <a:gd name="T16" fmla="*/ 349 w 569"/>
                <a:gd name="T17" fmla="*/ 4 h 185"/>
                <a:gd name="T18" fmla="*/ 312 w 569"/>
                <a:gd name="T19" fmla="*/ 10 h 185"/>
                <a:gd name="T20" fmla="*/ 281 w 569"/>
                <a:gd name="T21" fmla="*/ 18 h 185"/>
                <a:gd name="T22" fmla="*/ 246 w 569"/>
                <a:gd name="T23" fmla="*/ 26 h 185"/>
                <a:gd name="T24" fmla="*/ 217 w 569"/>
                <a:gd name="T25" fmla="*/ 36 h 185"/>
                <a:gd name="T26" fmla="*/ 164 w 569"/>
                <a:gd name="T27" fmla="*/ 56 h 185"/>
                <a:gd name="T28" fmla="*/ 119 w 569"/>
                <a:gd name="T29" fmla="*/ 75 h 185"/>
                <a:gd name="T30" fmla="*/ 84 w 569"/>
                <a:gd name="T31" fmla="*/ 93 h 185"/>
                <a:gd name="T32" fmla="*/ 61 w 569"/>
                <a:gd name="T33" fmla="*/ 108 h 185"/>
                <a:gd name="T34" fmla="*/ 39 w 569"/>
                <a:gd name="T35" fmla="*/ 121 h 185"/>
                <a:gd name="T36" fmla="*/ 39 w 569"/>
                <a:gd name="T37" fmla="*/ 121 h 185"/>
                <a:gd name="T38" fmla="*/ 29 w 569"/>
                <a:gd name="T39" fmla="*/ 137 h 185"/>
                <a:gd name="T40" fmla="*/ 13 w 569"/>
                <a:gd name="T41" fmla="*/ 159 h 185"/>
                <a:gd name="T42" fmla="*/ 2 w 569"/>
                <a:gd name="T43" fmla="*/ 178 h 185"/>
                <a:gd name="T44" fmla="*/ 0 w 569"/>
                <a:gd name="T45" fmla="*/ 185 h 185"/>
                <a:gd name="T46" fmla="*/ 0 w 569"/>
                <a:gd name="T47" fmla="*/ 185 h 185"/>
                <a:gd name="T48" fmla="*/ 2 w 569"/>
                <a:gd name="T49" fmla="*/ 185 h 185"/>
                <a:gd name="T50" fmla="*/ 2 w 569"/>
                <a:gd name="T51" fmla="*/ 185 h 185"/>
                <a:gd name="T52" fmla="*/ 18 w 569"/>
                <a:gd name="T53" fmla="*/ 180 h 185"/>
                <a:gd name="T54" fmla="*/ 53 w 569"/>
                <a:gd name="T55" fmla="*/ 170 h 185"/>
                <a:gd name="T56" fmla="*/ 103 w 569"/>
                <a:gd name="T57" fmla="*/ 157 h 185"/>
                <a:gd name="T58" fmla="*/ 103 w 569"/>
                <a:gd name="T59" fmla="*/ 157 h 185"/>
                <a:gd name="T60" fmla="*/ 169 w 569"/>
                <a:gd name="T61" fmla="*/ 137 h 185"/>
                <a:gd name="T62" fmla="*/ 241 w 569"/>
                <a:gd name="T63" fmla="*/ 113 h 185"/>
                <a:gd name="T64" fmla="*/ 302 w 569"/>
                <a:gd name="T65" fmla="*/ 90 h 185"/>
                <a:gd name="T66" fmla="*/ 341 w 569"/>
                <a:gd name="T67" fmla="*/ 75 h 185"/>
                <a:gd name="T68" fmla="*/ 341 w 569"/>
                <a:gd name="T69" fmla="*/ 75 h 185"/>
                <a:gd name="T70" fmla="*/ 360 w 569"/>
                <a:gd name="T71" fmla="*/ 67 h 185"/>
                <a:gd name="T72" fmla="*/ 381 w 569"/>
                <a:gd name="T73" fmla="*/ 61 h 185"/>
                <a:gd name="T74" fmla="*/ 405 w 569"/>
                <a:gd name="T75" fmla="*/ 56 h 185"/>
                <a:gd name="T76" fmla="*/ 424 w 569"/>
                <a:gd name="T77" fmla="*/ 53 h 185"/>
                <a:gd name="T78" fmla="*/ 461 w 569"/>
                <a:gd name="T79" fmla="*/ 46 h 185"/>
                <a:gd name="T80" fmla="*/ 485 w 569"/>
                <a:gd name="T81" fmla="*/ 44 h 185"/>
                <a:gd name="T82" fmla="*/ 485 w 569"/>
                <a:gd name="T83" fmla="*/ 44 h 185"/>
                <a:gd name="T84" fmla="*/ 487 w 569"/>
                <a:gd name="T85" fmla="*/ 46 h 185"/>
                <a:gd name="T86" fmla="*/ 487 w 569"/>
                <a:gd name="T87" fmla="*/ 46 h 185"/>
                <a:gd name="T88" fmla="*/ 490 w 569"/>
                <a:gd name="T89" fmla="*/ 51 h 185"/>
                <a:gd name="T90" fmla="*/ 482 w 569"/>
                <a:gd name="T91" fmla="*/ 64 h 185"/>
                <a:gd name="T92" fmla="*/ 469 w 569"/>
                <a:gd name="T93" fmla="*/ 84 h 185"/>
                <a:gd name="T94" fmla="*/ 469 w 569"/>
                <a:gd name="T95" fmla="*/ 84 h 185"/>
                <a:gd name="T96" fmla="*/ 490 w 569"/>
                <a:gd name="T97" fmla="*/ 77 h 185"/>
                <a:gd name="T98" fmla="*/ 508 w 569"/>
                <a:gd name="T99" fmla="*/ 69 h 185"/>
                <a:gd name="T100" fmla="*/ 524 w 569"/>
                <a:gd name="T101" fmla="*/ 61 h 185"/>
                <a:gd name="T102" fmla="*/ 538 w 569"/>
                <a:gd name="T103" fmla="*/ 53 h 185"/>
                <a:gd name="T104" fmla="*/ 556 w 569"/>
                <a:gd name="T105" fmla="*/ 38 h 185"/>
                <a:gd name="T106" fmla="*/ 561 w 569"/>
                <a:gd name="T107" fmla="*/ 33 h 185"/>
                <a:gd name="T108" fmla="*/ 561 w 569"/>
                <a:gd name="T109" fmla="*/ 33 h 185"/>
                <a:gd name="T110" fmla="*/ 567 w 569"/>
                <a:gd name="T111" fmla="*/ 30 h 185"/>
                <a:gd name="T112" fmla="*/ 569 w 569"/>
                <a:gd name="T113" fmla="*/ 26 h 185"/>
                <a:gd name="T114" fmla="*/ 569 w 569"/>
                <a:gd name="T115" fmla="*/ 20 h 185"/>
                <a:gd name="T116" fmla="*/ 569 w 569"/>
                <a:gd name="T117" fmla="*/ 15 h 185"/>
                <a:gd name="T118" fmla="*/ 567 w 569"/>
                <a:gd name="T119" fmla="*/ 13 h 185"/>
                <a:gd name="T120" fmla="*/ 567 w 569"/>
                <a:gd name="T121" fmla="*/ 13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69" h="185">
                  <a:moveTo>
                    <a:pt x="567" y="13"/>
                  </a:moveTo>
                  <a:lnTo>
                    <a:pt x="567" y="13"/>
                  </a:lnTo>
                  <a:lnTo>
                    <a:pt x="527" y="7"/>
                  </a:lnTo>
                  <a:lnTo>
                    <a:pt x="487" y="2"/>
                  </a:lnTo>
                  <a:lnTo>
                    <a:pt x="450" y="0"/>
                  </a:lnTo>
                  <a:lnTo>
                    <a:pt x="418" y="0"/>
                  </a:lnTo>
                  <a:lnTo>
                    <a:pt x="368" y="2"/>
                  </a:lnTo>
                  <a:lnTo>
                    <a:pt x="349" y="4"/>
                  </a:lnTo>
                  <a:lnTo>
                    <a:pt x="349" y="4"/>
                  </a:lnTo>
                  <a:lnTo>
                    <a:pt x="312" y="10"/>
                  </a:lnTo>
                  <a:lnTo>
                    <a:pt x="281" y="18"/>
                  </a:lnTo>
                  <a:lnTo>
                    <a:pt x="246" y="26"/>
                  </a:lnTo>
                  <a:lnTo>
                    <a:pt x="217" y="36"/>
                  </a:lnTo>
                  <a:lnTo>
                    <a:pt x="164" y="56"/>
                  </a:lnTo>
                  <a:lnTo>
                    <a:pt x="119" y="75"/>
                  </a:lnTo>
                  <a:lnTo>
                    <a:pt x="84" y="93"/>
                  </a:lnTo>
                  <a:lnTo>
                    <a:pt x="61" y="108"/>
                  </a:lnTo>
                  <a:lnTo>
                    <a:pt x="39" y="121"/>
                  </a:lnTo>
                  <a:lnTo>
                    <a:pt x="39" y="121"/>
                  </a:lnTo>
                  <a:lnTo>
                    <a:pt x="29" y="137"/>
                  </a:lnTo>
                  <a:lnTo>
                    <a:pt x="13" y="159"/>
                  </a:lnTo>
                  <a:lnTo>
                    <a:pt x="2" y="178"/>
                  </a:lnTo>
                  <a:lnTo>
                    <a:pt x="0" y="185"/>
                  </a:lnTo>
                  <a:lnTo>
                    <a:pt x="0" y="185"/>
                  </a:lnTo>
                  <a:lnTo>
                    <a:pt x="2" y="185"/>
                  </a:lnTo>
                  <a:lnTo>
                    <a:pt x="2" y="185"/>
                  </a:lnTo>
                  <a:lnTo>
                    <a:pt x="18" y="180"/>
                  </a:lnTo>
                  <a:lnTo>
                    <a:pt x="53" y="170"/>
                  </a:lnTo>
                  <a:lnTo>
                    <a:pt x="103" y="157"/>
                  </a:lnTo>
                  <a:lnTo>
                    <a:pt x="103" y="157"/>
                  </a:lnTo>
                  <a:lnTo>
                    <a:pt x="169" y="137"/>
                  </a:lnTo>
                  <a:lnTo>
                    <a:pt x="241" y="113"/>
                  </a:lnTo>
                  <a:lnTo>
                    <a:pt x="302" y="90"/>
                  </a:lnTo>
                  <a:lnTo>
                    <a:pt x="341" y="75"/>
                  </a:lnTo>
                  <a:lnTo>
                    <a:pt x="341" y="75"/>
                  </a:lnTo>
                  <a:lnTo>
                    <a:pt x="360" y="67"/>
                  </a:lnTo>
                  <a:lnTo>
                    <a:pt x="381" y="61"/>
                  </a:lnTo>
                  <a:lnTo>
                    <a:pt x="405" y="56"/>
                  </a:lnTo>
                  <a:lnTo>
                    <a:pt x="424" y="53"/>
                  </a:lnTo>
                  <a:lnTo>
                    <a:pt x="461" y="46"/>
                  </a:lnTo>
                  <a:lnTo>
                    <a:pt x="485" y="44"/>
                  </a:lnTo>
                  <a:lnTo>
                    <a:pt x="485" y="44"/>
                  </a:lnTo>
                  <a:lnTo>
                    <a:pt x="487" y="46"/>
                  </a:lnTo>
                  <a:lnTo>
                    <a:pt x="487" y="46"/>
                  </a:lnTo>
                  <a:lnTo>
                    <a:pt x="490" y="51"/>
                  </a:lnTo>
                  <a:lnTo>
                    <a:pt x="482" y="64"/>
                  </a:lnTo>
                  <a:lnTo>
                    <a:pt x="469" y="84"/>
                  </a:lnTo>
                  <a:lnTo>
                    <a:pt x="469" y="84"/>
                  </a:lnTo>
                  <a:lnTo>
                    <a:pt x="490" y="77"/>
                  </a:lnTo>
                  <a:lnTo>
                    <a:pt x="508" y="69"/>
                  </a:lnTo>
                  <a:lnTo>
                    <a:pt x="524" y="61"/>
                  </a:lnTo>
                  <a:lnTo>
                    <a:pt x="538" y="53"/>
                  </a:lnTo>
                  <a:lnTo>
                    <a:pt x="556" y="38"/>
                  </a:lnTo>
                  <a:lnTo>
                    <a:pt x="561" y="33"/>
                  </a:lnTo>
                  <a:lnTo>
                    <a:pt x="561" y="33"/>
                  </a:lnTo>
                  <a:lnTo>
                    <a:pt x="567" y="30"/>
                  </a:lnTo>
                  <a:lnTo>
                    <a:pt x="569" y="26"/>
                  </a:lnTo>
                  <a:lnTo>
                    <a:pt x="569" y="20"/>
                  </a:lnTo>
                  <a:lnTo>
                    <a:pt x="569" y="15"/>
                  </a:lnTo>
                  <a:lnTo>
                    <a:pt x="567" y="13"/>
                  </a:lnTo>
                  <a:lnTo>
                    <a:pt x="567" y="13"/>
                  </a:lnTo>
                  <a:close/>
                </a:path>
              </a:pathLst>
            </a:custGeom>
            <a:solidFill>
              <a:srgbClr val="C2C2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65"/>
            <p:cNvSpPr>
              <a:spLocks/>
            </p:cNvSpPr>
            <p:nvPr/>
          </p:nvSpPr>
          <p:spPr bwMode="auto">
            <a:xfrm>
              <a:off x="6789738" y="4964113"/>
              <a:ext cx="900113" cy="290513"/>
            </a:xfrm>
            <a:custGeom>
              <a:avLst/>
              <a:gdLst>
                <a:gd name="T0" fmla="*/ 565 w 567"/>
                <a:gd name="T1" fmla="*/ 13 h 183"/>
                <a:gd name="T2" fmla="*/ 565 w 567"/>
                <a:gd name="T3" fmla="*/ 13 h 183"/>
                <a:gd name="T4" fmla="*/ 525 w 567"/>
                <a:gd name="T5" fmla="*/ 7 h 183"/>
                <a:gd name="T6" fmla="*/ 485 w 567"/>
                <a:gd name="T7" fmla="*/ 4 h 183"/>
                <a:gd name="T8" fmla="*/ 448 w 567"/>
                <a:gd name="T9" fmla="*/ 0 h 183"/>
                <a:gd name="T10" fmla="*/ 416 w 567"/>
                <a:gd name="T11" fmla="*/ 0 h 183"/>
                <a:gd name="T12" fmla="*/ 366 w 567"/>
                <a:gd name="T13" fmla="*/ 2 h 183"/>
                <a:gd name="T14" fmla="*/ 347 w 567"/>
                <a:gd name="T15" fmla="*/ 4 h 183"/>
                <a:gd name="T16" fmla="*/ 347 w 567"/>
                <a:gd name="T17" fmla="*/ 4 h 183"/>
                <a:gd name="T18" fmla="*/ 310 w 567"/>
                <a:gd name="T19" fmla="*/ 10 h 183"/>
                <a:gd name="T20" fmla="*/ 276 w 567"/>
                <a:gd name="T21" fmla="*/ 18 h 183"/>
                <a:gd name="T22" fmla="*/ 244 w 567"/>
                <a:gd name="T23" fmla="*/ 28 h 183"/>
                <a:gd name="T24" fmla="*/ 215 w 567"/>
                <a:gd name="T25" fmla="*/ 36 h 183"/>
                <a:gd name="T26" fmla="*/ 162 w 567"/>
                <a:gd name="T27" fmla="*/ 56 h 183"/>
                <a:gd name="T28" fmla="*/ 117 w 567"/>
                <a:gd name="T29" fmla="*/ 75 h 183"/>
                <a:gd name="T30" fmla="*/ 82 w 567"/>
                <a:gd name="T31" fmla="*/ 93 h 183"/>
                <a:gd name="T32" fmla="*/ 59 w 567"/>
                <a:gd name="T33" fmla="*/ 108 h 183"/>
                <a:gd name="T34" fmla="*/ 37 w 567"/>
                <a:gd name="T35" fmla="*/ 121 h 183"/>
                <a:gd name="T36" fmla="*/ 37 w 567"/>
                <a:gd name="T37" fmla="*/ 121 h 183"/>
                <a:gd name="T38" fmla="*/ 27 w 567"/>
                <a:gd name="T39" fmla="*/ 137 h 183"/>
                <a:gd name="T40" fmla="*/ 13 w 567"/>
                <a:gd name="T41" fmla="*/ 159 h 183"/>
                <a:gd name="T42" fmla="*/ 3 w 567"/>
                <a:gd name="T43" fmla="*/ 177 h 183"/>
                <a:gd name="T44" fmla="*/ 0 w 567"/>
                <a:gd name="T45" fmla="*/ 181 h 183"/>
                <a:gd name="T46" fmla="*/ 0 w 567"/>
                <a:gd name="T47" fmla="*/ 183 h 183"/>
                <a:gd name="T48" fmla="*/ 0 w 567"/>
                <a:gd name="T49" fmla="*/ 183 h 183"/>
                <a:gd name="T50" fmla="*/ 0 w 567"/>
                <a:gd name="T51" fmla="*/ 183 h 183"/>
                <a:gd name="T52" fmla="*/ 19 w 567"/>
                <a:gd name="T53" fmla="*/ 177 h 183"/>
                <a:gd name="T54" fmla="*/ 51 w 567"/>
                <a:gd name="T55" fmla="*/ 168 h 183"/>
                <a:gd name="T56" fmla="*/ 98 w 567"/>
                <a:gd name="T57" fmla="*/ 154 h 183"/>
                <a:gd name="T58" fmla="*/ 98 w 567"/>
                <a:gd name="T59" fmla="*/ 154 h 183"/>
                <a:gd name="T60" fmla="*/ 162 w 567"/>
                <a:gd name="T61" fmla="*/ 134 h 183"/>
                <a:gd name="T62" fmla="*/ 233 w 567"/>
                <a:gd name="T63" fmla="*/ 110 h 183"/>
                <a:gd name="T64" fmla="*/ 294 w 567"/>
                <a:gd name="T65" fmla="*/ 87 h 183"/>
                <a:gd name="T66" fmla="*/ 337 w 567"/>
                <a:gd name="T67" fmla="*/ 72 h 183"/>
                <a:gd name="T68" fmla="*/ 337 w 567"/>
                <a:gd name="T69" fmla="*/ 72 h 183"/>
                <a:gd name="T70" fmla="*/ 358 w 567"/>
                <a:gd name="T71" fmla="*/ 64 h 183"/>
                <a:gd name="T72" fmla="*/ 379 w 567"/>
                <a:gd name="T73" fmla="*/ 57 h 183"/>
                <a:gd name="T74" fmla="*/ 403 w 567"/>
                <a:gd name="T75" fmla="*/ 53 h 183"/>
                <a:gd name="T76" fmla="*/ 424 w 567"/>
                <a:gd name="T77" fmla="*/ 49 h 183"/>
                <a:gd name="T78" fmla="*/ 461 w 567"/>
                <a:gd name="T79" fmla="*/ 44 h 183"/>
                <a:gd name="T80" fmla="*/ 485 w 567"/>
                <a:gd name="T81" fmla="*/ 43 h 183"/>
                <a:gd name="T82" fmla="*/ 485 w 567"/>
                <a:gd name="T83" fmla="*/ 43 h 183"/>
                <a:gd name="T84" fmla="*/ 488 w 567"/>
                <a:gd name="T85" fmla="*/ 44 h 183"/>
                <a:gd name="T86" fmla="*/ 488 w 567"/>
                <a:gd name="T87" fmla="*/ 44 h 183"/>
                <a:gd name="T88" fmla="*/ 491 w 567"/>
                <a:gd name="T89" fmla="*/ 49 h 183"/>
                <a:gd name="T90" fmla="*/ 483 w 567"/>
                <a:gd name="T91" fmla="*/ 62 h 183"/>
                <a:gd name="T92" fmla="*/ 469 w 567"/>
                <a:gd name="T93" fmla="*/ 82 h 183"/>
                <a:gd name="T94" fmla="*/ 469 w 567"/>
                <a:gd name="T95" fmla="*/ 82 h 183"/>
                <a:gd name="T96" fmla="*/ 491 w 567"/>
                <a:gd name="T97" fmla="*/ 75 h 183"/>
                <a:gd name="T98" fmla="*/ 506 w 567"/>
                <a:gd name="T99" fmla="*/ 67 h 183"/>
                <a:gd name="T100" fmla="*/ 522 w 567"/>
                <a:gd name="T101" fmla="*/ 59 h 183"/>
                <a:gd name="T102" fmla="*/ 536 w 567"/>
                <a:gd name="T103" fmla="*/ 51 h 183"/>
                <a:gd name="T104" fmla="*/ 554 w 567"/>
                <a:gd name="T105" fmla="*/ 38 h 183"/>
                <a:gd name="T106" fmla="*/ 559 w 567"/>
                <a:gd name="T107" fmla="*/ 33 h 183"/>
                <a:gd name="T108" fmla="*/ 559 w 567"/>
                <a:gd name="T109" fmla="*/ 33 h 183"/>
                <a:gd name="T110" fmla="*/ 565 w 567"/>
                <a:gd name="T111" fmla="*/ 30 h 183"/>
                <a:gd name="T112" fmla="*/ 567 w 567"/>
                <a:gd name="T113" fmla="*/ 25 h 183"/>
                <a:gd name="T114" fmla="*/ 567 w 567"/>
                <a:gd name="T115" fmla="*/ 20 h 183"/>
                <a:gd name="T116" fmla="*/ 567 w 567"/>
                <a:gd name="T117" fmla="*/ 15 h 183"/>
                <a:gd name="T118" fmla="*/ 565 w 567"/>
                <a:gd name="T119" fmla="*/ 13 h 183"/>
                <a:gd name="T120" fmla="*/ 565 w 567"/>
                <a:gd name="T121" fmla="*/ 1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67" h="183">
                  <a:moveTo>
                    <a:pt x="565" y="13"/>
                  </a:moveTo>
                  <a:lnTo>
                    <a:pt x="565" y="13"/>
                  </a:lnTo>
                  <a:lnTo>
                    <a:pt x="525" y="7"/>
                  </a:lnTo>
                  <a:lnTo>
                    <a:pt x="485" y="4"/>
                  </a:lnTo>
                  <a:lnTo>
                    <a:pt x="448" y="0"/>
                  </a:lnTo>
                  <a:lnTo>
                    <a:pt x="416" y="0"/>
                  </a:lnTo>
                  <a:lnTo>
                    <a:pt x="366" y="2"/>
                  </a:lnTo>
                  <a:lnTo>
                    <a:pt x="347" y="4"/>
                  </a:lnTo>
                  <a:lnTo>
                    <a:pt x="347" y="4"/>
                  </a:lnTo>
                  <a:lnTo>
                    <a:pt x="310" y="10"/>
                  </a:lnTo>
                  <a:lnTo>
                    <a:pt x="276" y="18"/>
                  </a:lnTo>
                  <a:lnTo>
                    <a:pt x="244" y="28"/>
                  </a:lnTo>
                  <a:lnTo>
                    <a:pt x="215" y="36"/>
                  </a:lnTo>
                  <a:lnTo>
                    <a:pt x="162" y="56"/>
                  </a:lnTo>
                  <a:lnTo>
                    <a:pt x="117" y="75"/>
                  </a:lnTo>
                  <a:lnTo>
                    <a:pt x="82" y="93"/>
                  </a:lnTo>
                  <a:lnTo>
                    <a:pt x="59" y="108"/>
                  </a:lnTo>
                  <a:lnTo>
                    <a:pt x="37" y="121"/>
                  </a:lnTo>
                  <a:lnTo>
                    <a:pt x="37" y="121"/>
                  </a:lnTo>
                  <a:lnTo>
                    <a:pt x="27" y="137"/>
                  </a:lnTo>
                  <a:lnTo>
                    <a:pt x="13" y="159"/>
                  </a:lnTo>
                  <a:lnTo>
                    <a:pt x="3" y="177"/>
                  </a:lnTo>
                  <a:lnTo>
                    <a:pt x="0" y="181"/>
                  </a:lnTo>
                  <a:lnTo>
                    <a:pt x="0" y="183"/>
                  </a:lnTo>
                  <a:lnTo>
                    <a:pt x="0" y="183"/>
                  </a:lnTo>
                  <a:lnTo>
                    <a:pt x="0" y="183"/>
                  </a:lnTo>
                  <a:lnTo>
                    <a:pt x="19" y="177"/>
                  </a:lnTo>
                  <a:lnTo>
                    <a:pt x="51" y="168"/>
                  </a:lnTo>
                  <a:lnTo>
                    <a:pt x="98" y="154"/>
                  </a:lnTo>
                  <a:lnTo>
                    <a:pt x="98" y="154"/>
                  </a:lnTo>
                  <a:lnTo>
                    <a:pt x="162" y="134"/>
                  </a:lnTo>
                  <a:lnTo>
                    <a:pt x="233" y="110"/>
                  </a:lnTo>
                  <a:lnTo>
                    <a:pt x="294" y="87"/>
                  </a:lnTo>
                  <a:lnTo>
                    <a:pt x="337" y="72"/>
                  </a:lnTo>
                  <a:lnTo>
                    <a:pt x="337" y="72"/>
                  </a:lnTo>
                  <a:lnTo>
                    <a:pt x="358" y="64"/>
                  </a:lnTo>
                  <a:lnTo>
                    <a:pt x="379" y="57"/>
                  </a:lnTo>
                  <a:lnTo>
                    <a:pt x="403" y="53"/>
                  </a:lnTo>
                  <a:lnTo>
                    <a:pt x="424" y="49"/>
                  </a:lnTo>
                  <a:lnTo>
                    <a:pt x="461" y="44"/>
                  </a:lnTo>
                  <a:lnTo>
                    <a:pt x="485" y="43"/>
                  </a:lnTo>
                  <a:lnTo>
                    <a:pt x="485" y="43"/>
                  </a:lnTo>
                  <a:lnTo>
                    <a:pt x="488" y="44"/>
                  </a:lnTo>
                  <a:lnTo>
                    <a:pt x="488" y="44"/>
                  </a:lnTo>
                  <a:lnTo>
                    <a:pt x="491" y="49"/>
                  </a:lnTo>
                  <a:lnTo>
                    <a:pt x="483" y="62"/>
                  </a:lnTo>
                  <a:lnTo>
                    <a:pt x="469" y="82"/>
                  </a:lnTo>
                  <a:lnTo>
                    <a:pt x="469" y="82"/>
                  </a:lnTo>
                  <a:lnTo>
                    <a:pt x="491" y="75"/>
                  </a:lnTo>
                  <a:lnTo>
                    <a:pt x="506" y="67"/>
                  </a:lnTo>
                  <a:lnTo>
                    <a:pt x="522" y="59"/>
                  </a:lnTo>
                  <a:lnTo>
                    <a:pt x="536" y="51"/>
                  </a:lnTo>
                  <a:lnTo>
                    <a:pt x="554" y="38"/>
                  </a:lnTo>
                  <a:lnTo>
                    <a:pt x="559" y="33"/>
                  </a:lnTo>
                  <a:lnTo>
                    <a:pt x="559" y="33"/>
                  </a:lnTo>
                  <a:lnTo>
                    <a:pt x="565" y="30"/>
                  </a:lnTo>
                  <a:lnTo>
                    <a:pt x="567" y="25"/>
                  </a:lnTo>
                  <a:lnTo>
                    <a:pt x="567" y="20"/>
                  </a:lnTo>
                  <a:lnTo>
                    <a:pt x="567" y="15"/>
                  </a:lnTo>
                  <a:lnTo>
                    <a:pt x="565" y="13"/>
                  </a:lnTo>
                  <a:lnTo>
                    <a:pt x="565" y="13"/>
                  </a:lnTo>
                  <a:close/>
                </a:path>
              </a:pathLst>
            </a:custGeom>
            <a:solidFill>
              <a:srgbClr val="BFBF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66"/>
            <p:cNvSpPr>
              <a:spLocks/>
            </p:cNvSpPr>
            <p:nvPr/>
          </p:nvSpPr>
          <p:spPr bwMode="auto">
            <a:xfrm>
              <a:off x="6794500" y="4964113"/>
              <a:ext cx="895350" cy="287338"/>
            </a:xfrm>
            <a:custGeom>
              <a:avLst/>
              <a:gdLst>
                <a:gd name="T0" fmla="*/ 562 w 564"/>
                <a:gd name="T1" fmla="*/ 13 h 181"/>
                <a:gd name="T2" fmla="*/ 562 w 564"/>
                <a:gd name="T3" fmla="*/ 13 h 181"/>
                <a:gd name="T4" fmla="*/ 522 w 564"/>
                <a:gd name="T5" fmla="*/ 7 h 181"/>
                <a:gd name="T6" fmla="*/ 482 w 564"/>
                <a:gd name="T7" fmla="*/ 4 h 181"/>
                <a:gd name="T8" fmla="*/ 445 w 564"/>
                <a:gd name="T9" fmla="*/ 2 h 181"/>
                <a:gd name="T10" fmla="*/ 411 w 564"/>
                <a:gd name="T11" fmla="*/ 0 h 181"/>
                <a:gd name="T12" fmla="*/ 363 w 564"/>
                <a:gd name="T13" fmla="*/ 2 h 181"/>
                <a:gd name="T14" fmla="*/ 344 w 564"/>
                <a:gd name="T15" fmla="*/ 4 h 181"/>
                <a:gd name="T16" fmla="*/ 344 w 564"/>
                <a:gd name="T17" fmla="*/ 4 h 181"/>
                <a:gd name="T18" fmla="*/ 307 w 564"/>
                <a:gd name="T19" fmla="*/ 12 h 181"/>
                <a:gd name="T20" fmla="*/ 273 w 564"/>
                <a:gd name="T21" fmla="*/ 18 h 181"/>
                <a:gd name="T22" fmla="*/ 241 w 564"/>
                <a:gd name="T23" fmla="*/ 28 h 181"/>
                <a:gd name="T24" fmla="*/ 212 w 564"/>
                <a:gd name="T25" fmla="*/ 36 h 181"/>
                <a:gd name="T26" fmla="*/ 159 w 564"/>
                <a:gd name="T27" fmla="*/ 56 h 181"/>
                <a:gd name="T28" fmla="*/ 114 w 564"/>
                <a:gd name="T29" fmla="*/ 75 h 181"/>
                <a:gd name="T30" fmla="*/ 79 w 564"/>
                <a:gd name="T31" fmla="*/ 93 h 181"/>
                <a:gd name="T32" fmla="*/ 56 w 564"/>
                <a:gd name="T33" fmla="*/ 108 h 181"/>
                <a:gd name="T34" fmla="*/ 34 w 564"/>
                <a:gd name="T35" fmla="*/ 121 h 181"/>
                <a:gd name="T36" fmla="*/ 34 w 564"/>
                <a:gd name="T37" fmla="*/ 121 h 181"/>
                <a:gd name="T38" fmla="*/ 24 w 564"/>
                <a:gd name="T39" fmla="*/ 136 h 181"/>
                <a:gd name="T40" fmla="*/ 10 w 564"/>
                <a:gd name="T41" fmla="*/ 157 h 181"/>
                <a:gd name="T42" fmla="*/ 3 w 564"/>
                <a:gd name="T43" fmla="*/ 175 h 181"/>
                <a:gd name="T44" fmla="*/ 0 w 564"/>
                <a:gd name="T45" fmla="*/ 180 h 181"/>
                <a:gd name="T46" fmla="*/ 0 w 564"/>
                <a:gd name="T47" fmla="*/ 181 h 181"/>
                <a:gd name="T48" fmla="*/ 0 w 564"/>
                <a:gd name="T49" fmla="*/ 181 h 181"/>
                <a:gd name="T50" fmla="*/ 0 w 564"/>
                <a:gd name="T51" fmla="*/ 181 h 181"/>
                <a:gd name="T52" fmla="*/ 16 w 564"/>
                <a:gd name="T53" fmla="*/ 175 h 181"/>
                <a:gd name="T54" fmla="*/ 45 w 564"/>
                <a:gd name="T55" fmla="*/ 165 h 181"/>
                <a:gd name="T56" fmla="*/ 93 w 564"/>
                <a:gd name="T57" fmla="*/ 152 h 181"/>
                <a:gd name="T58" fmla="*/ 93 w 564"/>
                <a:gd name="T59" fmla="*/ 152 h 181"/>
                <a:gd name="T60" fmla="*/ 154 w 564"/>
                <a:gd name="T61" fmla="*/ 132 h 181"/>
                <a:gd name="T62" fmla="*/ 225 w 564"/>
                <a:gd name="T63" fmla="*/ 108 h 181"/>
                <a:gd name="T64" fmla="*/ 334 w 564"/>
                <a:gd name="T65" fmla="*/ 67 h 181"/>
                <a:gd name="T66" fmla="*/ 334 w 564"/>
                <a:gd name="T67" fmla="*/ 67 h 181"/>
                <a:gd name="T68" fmla="*/ 355 w 564"/>
                <a:gd name="T69" fmla="*/ 61 h 181"/>
                <a:gd name="T70" fmla="*/ 376 w 564"/>
                <a:gd name="T71" fmla="*/ 56 h 181"/>
                <a:gd name="T72" fmla="*/ 400 w 564"/>
                <a:gd name="T73" fmla="*/ 51 h 181"/>
                <a:gd name="T74" fmla="*/ 421 w 564"/>
                <a:gd name="T75" fmla="*/ 48 h 181"/>
                <a:gd name="T76" fmla="*/ 461 w 564"/>
                <a:gd name="T77" fmla="*/ 43 h 181"/>
                <a:gd name="T78" fmla="*/ 485 w 564"/>
                <a:gd name="T79" fmla="*/ 41 h 181"/>
                <a:gd name="T80" fmla="*/ 485 w 564"/>
                <a:gd name="T81" fmla="*/ 41 h 181"/>
                <a:gd name="T82" fmla="*/ 488 w 564"/>
                <a:gd name="T83" fmla="*/ 43 h 181"/>
                <a:gd name="T84" fmla="*/ 488 w 564"/>
                <a:gd name="T85" fmla="*/ 44 h 181"/>
                <a:gd name="T86" fmla="*/ 490 w 564"/>
                <a:gd name="T87" fmla="*/ 48 h 181"/>
                <a:gd name="T88" fmla="*/ 482 w 564"/>
                <a:gd name="T89" fmla="*/ 61 h 181"/>
                <a:gd name="T90" fmla="*/ 472 w 564"/>
                <a:gd name="T91" fmla="*/ 80 h 181"/>
                <a:gd name="T92" fmla="*/ 472 w 564"/>
                <a:gd name="T93" fmla="*/ 80 h 181"/>
                <a:gd name="T94" fmla="*/ 490 w 564"/>
                <a:gd name="T95" fmla="*/ 74 h 181"/>
                <a:gd name="T96" fmla="*/ 506 w 564"/>
                <a:gd name="T97" fmla="*/ 67 h 181"/>
                <a:gd name="T98" fmla="*/ 519 w 564"/>
                <a:gd name="T99" fmla="*/ 59 h 181"/>
                <a:gd name="T100" fmla="*/ 533 w 564"/>
                <a:gd name="T101" fmla="*/ 51 h 181"/>
                <a:gd name="T102" fmla="*/ 551 w 564"/>
                <a:gd name="T103" fmla="*/ 38 h 181"/>
                <a:gd name="T104" fmla="*/ 556 w 564"/>
                <a:gd name="T105" fmla="*/ 31 h 181"/>
                <a:gd name="T106" fmla="*/ 556 w 564"/>
                <a:gd name="T107" fmla="*/ 31 h 181"/>
                <a:gd name="T108" fmla="*/ 562 w 564"/>
                <a:gd name="T109" fmla="*/ 28 h 181"/>
                <a:gd name="T110" fmla="*/ 564 w 564"/>
                <a:gd name="T111" fmla="*/ 25 h 181"/>
                <a:gd name="T112" fmla="*/ 564 w 564"/>
                <a:gd name="T113" fmla="*/ 20 h 181"/>
                <a:gd name="T114" fmla="*/ 562 w 564"/>
                <a:gd name="T115" fmla="*/ 15 h 181"/>
                <a:gd name="T116" fmla="*/ 562 w 564"/>
                <a:gd name="T117" fmla="*/ 13 h 181"/>
                <a:gd name="T118" fmla="*/ 562 w 564"/>
                <a:gd name="T119" fmla="*/ 13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64" h="181">
                  <a:moveTo>
                    <a:pt x="562" y="13"/>
                  </a:moveTo>
                  <a:lnTo>
                    <a:pt x="562" y="13"/>
                  </a:lnTo>
                  <a:lnTo>
                    <a:pt x="522" y="7"/>
                  </a:lnTo>
                  <a:lnTo>
                    <a:pt x="482" y="4"/>
                  </a:lnTo>
                  <a:lnTo>
                    <a:pt x="445" y="2"/>
                  </a:lnTo>
                  <a:lnTo>
                    <a:pt x="411" y="0"/>
                  </a:lnTo>
                  <a:lnTo>
                    <a:pt x="363" y="2"/>
                  </a:lnTo>
                  <a:lnTo>
                    <a:pt x="344" y="4"/>
                  </a:lnTo>
                  <a:lnTo>
                    <a:pt x="344" y="4"/>
                  </a:lnTo>
                  <a:lnTo>
                    <a:pt x="307" y="12"/>
                  </a:lnTo>
                  <a:lnTo>
                    <a:pt x="273" y="18"/>
                  </a:lnTo>
                  <a:lnTo>
                    <a:pt x="241" y="28"/>
                  </a:lnTo>
                  <a:lnTo>
                    <a:pt x="212" y="36"/>
                  </a:lnTo>
                  <a:lnTo>
                    <a:pt x="159" y="56"/>
                  </a:lnTo>
                  <a:lnTo>
                    <a:pt x="114" y="75"/>
                  </a:lnTo>
                  <a:lnTo>
                    <a:pt x="79" y="93"/>
                  </a:lnTo>
                  <a:lnTo>
                    <a:pt x="56" y="108"/>
                  </a:lnTo>
                  <a:lnTo>
                    <a:pt x="34" y="121"/>
                  </a:lnTo>
                  <a:lnTo>
                    <a:pt x="34" y="121"/>
                  </a:lnTo>
                  <a:lnTo>
                    <a:pt x="24" y="136"/>
                  </a:lnTo>
                  <a:lnTo>
                    <a:pt x="10" y="157"/>
                  </a:lnTo>
                  <a:lnTo>
                    <a:pt x="3" y="175"/>
                  </a:lnTo>
                  <a:lnTo>
                    <a:pt x="0" y="180"/>
                  </a:lnTo>
                  <a:lnTo>
                    <a:pt x="0" y="181"/>
                  </a:lnTo>
                  <a:lnTo>
                    <a:pt x="0" y="181"/>
                  </a:lnTo>
                  <a:lnTo>
                    <a:pt x="0" y="181"/>
                  </a:lnTo>
                  <a:lnTo>
                    <a:pt x="16" y="175"/>
                  </a:lnTo>
                  <a:lnTo>
                    <a:pt x="45" y="165"/>
                  </a:lnTo>
                  <a:lnTo>
                    <a:pt x="93" y="152"/>
                  </a:lnTo>
                  <a:lnTo>
                    <a:pt x="93" y="152"/>
                  </a:lnTo>
                  <a:lnTo>
                    <a:pt x="154" y="132"/>
                  </a:lnTo>
                  <a:lnTo>
                    <a:pt x="225" y="108"/>
                  </a:lnTo>
                  <a:lnTo>
                    <a:pt x="334" y="67"/>
                  </a:lnTo>
                  <a:lnTo>
                    <a:pt x="334" y="67"/>
                  </a:lnTo>
                  <a:lnTo>
                    <a:pt x="355" y="61"/>
                  </a:lnTo>
                  <a:lnTo>
                    <a:pt x="376" y="56"/>
                  </a:lnTo>
                  <a:lnTo>
                    <a:pt x="400" y="51"/>
                  </a:lnTo>
                  <a:lnTo>
                    <a:pt x="421" y="48"/>
                  </a:lnTo>
                  <a:lnTo>
                    <a:pt x="461" y="43"/>
                  </a:lnTo>
                  <a:lnTo>
                    <a:pt x="485" y="41"/>
                  </a:lnTo>
                  <a:lnTo>
                    <a:pt x="485" y="41"/>
                  </a:lnTo>
                  <a:lnTo>
                    <a:pt x="488" y="43"/>
                  </a:lnTo>
                  <a:lnTo>
                    <a:pt x="488" y="44"/>
                  </a:lnTo>
                  <a:lnTo>
                    <a:pt x="490" y="48"/>
                  </a:lnTo>
                  <a:lnTo>
                    <a:pt x="482" y="61"/>
                  </a:lnTo>
                  <a:lnTo>
                    <a:pt x="472" y="80"/>
                  </a:lnTo>
                  <a:lnTo>
                    <a:pt x="472" y="80"/>
                  </a:lnTo>
                  <a:lnTo>
                    <a:pt x="490" y="74"/>
                  </a:lnTo>
                  <a:lnTo>
                    <a:pt x="506" y="67"/>
                  </a:lnTo>
                  <a:lnTo>
                    <a:pt x="519" y="59"/>
                  </a:lnTo>
                  <a:lnTo>
                    <a:pt x="533" y="51"/>
                  </a:lnTo>
                  <a:lnTo>
                    <a:pt x="551" y="38"/>
                  </a:lnTo>
                  <a:lnTo>
                    <a:pt x="556" y="31"/>
                  </a:lnTo>
                  <a:lnTo>
                    <a:pt x="556" y="31"/>
                  </a:lnTo>
                  <a:lnTo>
                    <a:pt x="562" y="28"/>
                  </a:lnTo>
                  <a:lnTo>
                    <a:pt x="564" y="25"/>
                  </a:lnTo>
                  <a:lnTo>
                    <a:pt x="564" y="20"/>
                  </a:lnTo>
                  <a:lnTo>
                    <a:pt x="562" y="15"/>
                  </a:lnTo>
                  <a:lnTo>
                    <a:pt x="562" y="13"/>
                  </a:lnTo>
                  <a:lnTo>
                    <a:pt x="562" y="13"/>
                  </a:lnTo>
                  <a:close/>
                </a:path>
              </a:pathLst>
            </a:custGeom>
            <a:solidFill>
              <a:srgbClr val="BCBC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67"/>
            <p:cNvSpPr>
              <a:spLocks/>
            </p:cNvSpPr>
            <p:nvPr/>
          </p:nvSpPr>
          <p:spPr bwMode="auto">
            <a:xfrm>
              <a:off x="6799263" y="4964113"/>
              <a:ext cx="890588" cy="282575"/>
            </a:xfrm>
            <a:custGeom>
              <a:avLst/>
              <a:gdLst>
                <a:gd name="T0" fmla="*/ 559 w 561"/>
                <a:gd name="T1" fmla="*/ 13 h 178"/>
                <a:gd name="T2" fmla="*/ 559 w 561"/>
                <a:gd name="T3" fmla="*/ 13 h 178"/>
                <a:gd name="T4" fmla="*/ 516 w 561"/>
                <a:gd name="T5" fmla="*/ 7 h 178"/>
                <a:gd name="T6" fmla="*/ 479 w 561"/>
                <a:gd name="T7" fmla="*/ 4 h 178"/>
                <a:gd name="T8" fmla="*/ 442 w 561"/>
                <a:gd name="T9" fmla="*/ 2 h 178"/>
                <a:gd name="T10" fmla="*/ 408 w 561"/>
                <a:gd name="T11" fmla="*/ 0 h 178"/>
                <a:gd name="T12" fmla="*/ 360 w 561"/>
                <a:gd name="T13" fmla="*/ 2 h 178"/>
                <a:gd name="T14" fmla="*/ 341 w 561"/>
                <a:gd name="T15" fmla="*/ 4 h 178"/>
                <a:gd name="T16" fmla="*/ 341 w 561"/>
                <a:gd name="T17" fmla="*/ 4 h 178"/>
                <a:gd name="T18" fmla="*/ 304 w 561"/>
                <a:gd name="T19" fmla="*/ 12 h 178"/>
                <a:gd name="T20" fmla="*/ 270 w 561"/>
                <a:gd name="T21" fmla="*/ 20 h 178"/>
                <a:gd name="T22" fmla="*/ 238 w 561"/>
                <a:gd name="T23" fmla="*/ 28 h 178"/>
                <a:gd name="T24" fmla="*/ 209 w 561"/>
                <a:gd name="T25" fmla="*/ 38 h 178"/>
                <a:gd name="T26" fmla="*/ 156 w 561"/>
                <a:gd name="T27" fmla="*/ 57 h 178"/>
                <a:gd name="T28" fmla="*/ 111 w 561"/>
                <a:gd name="T29" fmla="*/ 75 h 178"/>
                <a:gd name="T30" fmla="*/ 76 w 561"/>
                <a:gd name="T31" fmla="*/ 93 h 178"/>
                <a:gd name="T32" fmla="*/ 53 w 561"/>
                <a:gd name="T33" fmla="*/ 108 h 178"/>
                <a:gd name="T34" fmla="*/ 34 w 561"/>
                <a:gd name="T35" fmla="*/ 121 h 178"/>
                <a:gd name="T36" fmla="*/ 34 w 561"/>
                <a:gd name="T37" fmla="*/ 121 h 178"/>
                <a:gd name="T38" fmla="*/ 23 w 561"/>
                <a:gd name="T39" fmla="*/ 136 h 178"/>
                <a:gd name="T40" fmla="*/ 10 w 561"/>
                <a:gd name="T41" fmla="*/ 157 h 178"/>
                <a:gd name="T42" fmla="*/ 0 w 561"/>
                <a:gd name="T43" fmla="*/ 173 h 178"/>
                <a:gd name="T44" fmla="*/ 0 w 561"/>
                <a:gd name="T45" fmla="*/ 178 h 178"/>
                <a:gd name="T46" fmla="*/ 0 w 561"/>
                <a:gd name="T47" fmla="*/ 178 h 178"/>
                <a:gd name="T48" fmla="*/ 0 w 561"/>
                <a:gd name="T49" fmla="*/ 178 h 178"/>
                <a:gd name="T50" fmla="*/ 0 w 561"/>
                <a:gd name="T51" fmla="*/ 178 h 178"/>
                <a:gd name="T52" fmla="*/ 15 w 561"/>
                <a:gd name="T53" fmla="*/ 173 h 178"/>
                <a:gd name="T54" fmla="*/ 42 w 561"/>
                <a:gd name="T55" fmla="*/ 163 h 178"/>
                <a:gd name="T56" fmla="*/ 87 w 561"/>
                <a:gd name="T57" fmla="*/ 149 h 178"/>
                <a:gd name="T58" fmla="*/ 87 w 561"/>
                <a:gd name="T59" fmla="*/ 149 h 178"/>
                <a:gd name="T60" fmla="*/ 145 w 561"/>
                <a:gd name="T61" fmla="*/ 131 h 178"/>
                <a:gd name="T62" fmla="*/ 217 w 561"/>
                <a:gd name="T63" fmla="*/ 105 h 178"/>
                <a:gd name="T64" fmla="*/ 328 w 561"/>
                <a:gd name="T65" fmla="*/ 64 h 178"/>
                <a:gd name="T66" fmla="*/ 328 w 561"/>
                <a:gd name="T67" fmla="*/ 64 h 178"/>
                <a:gd name="T68" fmla="*/ 352 w 561"/>
                <a:gd name="T69" fmla="*/ 57 h 178"/>
                <a:gd name="T70" fmla="*/ 373 w 561"/>
                <a:gd name="T71" fmla="*/ 53 h 178"/>
                <a:gd name="T72" fmla="*/ 397 w 561"/>
                <a:gd name="T73" fmla="*/ 48 h 178"/>
                <a:gd name="T74" fmla="*/ 421 w 561"/>
                <a:gd name="T75" fmla="*/ 44 h 178"/>
                <a:gd name="T76" fmla="*/ 461 w 561"/>
                <a:gd name="T77" fmla="*/ 41 h 178"/>
                <a:gd name="T78" fmla="*/ 485 w 561"/>
                <a:gd name="T79" fmla="*/ 41 h 178"/>
                <a:gd name="T80" fmla="*/ 485 w 561"/>
                <a:gd name="T81" fmla="*/ 41 h 178"/>
                <a:gd name="T82" fmla="*/ 487 w 561"/>
                <a:gd name="T83" fmla="*/ 41 h 178"/>
                <a:gd name="T84" fmla="*/ 487 w 561"/>
                <a:gd name="T85" fmla="*/ 43 h 178"/>
                <a:gd name="T86" fmla="*/ 490 w 561"/>
                <a:gd name="T87" fmla="*/ 46 h 178"/>
                <a:gd name="T88" fmla="*/ 482 w 561"/>
                <a:gd name="T89" fmla="*/ 59 h 178"/>
                <a:gd name="T90" fmla="*/ 471 w 561"/>
                <a:gd name="T91" fmla="*/ 79 h 178"/>
                <a:gd name="T92" fmla="*/ 471 w 561"/>
                <a:gd name="T93" fmla="*/ 79 h 178"/>
                <a:gd name="T94" fmla="*/ 487 w 561"/>
                <a:gd name="T95" fmla="*/ 74 h 178"/>
                <a:gd name="T96" fmla="*/ 503 w 561"/>
                <a:gd name="T97" fmla="*/ 66 h 178"/>
                <a:gd name="T98" fmla="*/ 519 w 561"/>
                <a:gd name="T99" fmla="*/ 57 h 178"/>
                <a:gd name="T100" fmla="*/ 530 w 561"/>
                <a:gd name="T101" fmla="*/ 51 h 178"/>
                <a:gd name="T102" fmla="*/ 548 w 561"/>
                <a:gd name="T103" fmla="*/ 38 h 178"/>
                <a:gd name="T104" fmla="*/ 553 w 561"/>
                <a:gd name="T105" fmla="*/ 31 h 178"/>
                <a:gd name="T106" fmla="*/ 553 w 561"/>
                <a:gd name="T107" fmla="*/ 31 h 178"/>
                <a:gd name="T108" fmla="*/ 559 w 561"/>
                <a:gd name="T109" fmla="*/ 28 h 178"/>
                <a:gd name="T110" fmla="*/ 561 w 561"/>
                <a:gd name="T111" fmla="*/ 25 h 178"/>
                <a:gd name="T112" fmla="*/ 561 w 561"/>
                <a:gd name="T113" fmla="*/ 18 h 178"/>
                <a:gd name="T114" fmla="*/ 559 w 561"/>
                <a:gd name="T115" fmla="*/ 15 h 178"/>
                <a:gd name="T116" fmla="*/ 559 w 561"/>
                <a:gd name="T117" fmla="*/ 13 h 178"/>
                <a:gd name="T118" fmla="*/ 559 w 561"/>
                <a:gd name="T119" fmla="*/ 13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61" h="178">
                  <a:moveTo>
                    <a:pt x="559" y="13"/>
                  </a:moveTo>
                  <a:lnTo>
                    <a:pt x="559" y="13"/>
                  </a:lnTo>
                  <a:lnTo>
                    <a:pt x="516" y="7"/>
                  </a:lnTo>
                  <a:lnTo>
                    <a:pt x="479" y="4"/>
                  </a:lnTo>
                  <a:lnTo>
                    <a:pt x="442" y="2"/>
                  </a:lnTo>
                  <a:lnTo>
                    <a:pt x="408" y="0"/>
                  </a:lnTo>
                  <a:lnTo>
                    <a:pt x="360" y="2"/>
                  </a:lnTo>
                  <a:lnTo>
                    <a:pt x="341" y="4"/>
                  </a:lnTo>
                  <a:lnTo>
                    <a:pt x="341" y="4"/>
                  </a:lnTo>
                  <a:lnTo>
                    <a:pt x="304" y="12"/>
                  </a:lnTo>
                  <a:lnTo>
                    <a:pt x="270" y="20"/>
                  </a:lnTo>
                  <a:lnTo>
                    <a:pt x="238" y="28"/>
                  </a:lnTo>
                  <a:lnTo>
                    <a:pt x="209" y="38"/>
                  </a:lnTo>
                  <a:lnTo>
                    <a:pt x="156" y="57"/>
                  </a:lnTo>
                  <a:lnTo>
                    <a:pt x="111" y="75"/>
                  </a:lnTo>
                  <a:lnTo>
                    <a:pt x="76" y="93"/>
                  </a:lnTo>
                  <a:lnTo>
                    <a:pt x="53" y="108"/>
                  </a:lnTo>
                  <a:lnTo>
                    <a:pt x="34" y="121"/>
                  </a:lnTo>
                  <a:lnTo>
                    <a:pt x="34" y="121"/>
                  </a:lnTo>
                  <a:lnTo>
                    <a:pt x="23" y="136"/>
                  </a:lnTo>
                  <a:lnTo>
                    <a:pt x="10" y="157"/>
                  </a:lnTo>
                  <a:lnTo>
                    <a:pt x="0" y="173"/>
                  </a:lnTo>
                  <a:lnTo>
                    <a:pt x="0" y="178"/>
                  </a:lnTo>
                  <a:lnTo>
                    <a:pt x="0" y="178"/>
                  </a:lnTo>
                  <a:lnTo>
                    <a:pt x="0" y="178"/>
                  </a:lnTo>
                  <a:lnTo>
                    <a:pt x="0" y="178"/>
                  </a:lnTo>
                  <a:lnTo>
                    <a:pt x="15" y="173"/>
                  </a:lnTo>
                  <a:lnTo>
                    <a:pt x="42" y="163"/>
                  </a:lnTo>
                  <a:lnTo>
                    <a:pt x="87" y="149"/>
                  </a:lnTo>
                  <a:lnTo>
                    <a:pt x="87" y="149"/>
                  </a:lnTo>
                  <a:lnTo>
                    <a:pt x="145" y="131"/>
                  </a:lnTo>
                  <a:lnTo>
                    <a:pt x="217" y="105"/>
                  </a:lnTo>
                  <a:lnTo>
                    <a:pt x="328" y="64"/>
                  </a:lnTo>
                  <a:lnTo>
                    <a:pt x="328" y="64"/>
                  </a:lnTo>
                  <a:lnTo>
                    <a:pt x="352" y="57"/>
                  </a:lnTo>
                  <a:lnTo>
                    <a:pt x="373" y="53"/>
                  </a:lnTo>
                  <a:lnTo>
                    <a:pt x="397" y="48"/>
                  </a:lnTo>
                  <a:lnTo>
                    <a:pt x="421" y="44"/>
                  </a:lnTo>
                  <a:lnTo>
                    <a:pt x="461" y="41"/>
                  </a:lnTo>
                  <a:lnTo>
                    <a:pt x="485" y="41"/>
                  </a:lnTo>
                  <a:lnTo>
                    <a:pt x="485" y="41"/>
                  </a:lnTo>
                  <a:lnTo>
                    <a:pt x="487" y="41"/>
                  </a:lnTo>
                  <a:lnTo>
                    <a:pt x="487" y="43"/>
                  </a:lnTo>
                  <a:lnTo>
                    <a:pt x="490" y="46"/>
                  </a:lnTo>
                  <a:lnTo>
                    <a:pt x="482" y="59"/>
                  </a:lnTo>
                  <a:lnTo>
                    <a:pt x="471" y="79"/>
                  </a:lnTo>
                  <a:lnTo>
                    <a:pt x="471" y="79"/>
                  </a:lnTo>
                  <a:lnTo>
                    <a:pt x="487" y="74"/>
                  </a:lnTo>
                  <a:lnTo>
                    <a:pt x="503" y="66"/>
                  </a:lnTo>
                  <a:lnTo>
                    <a:pt x="519" y="57"/>
                  </a:lnTo>
                  <a:lnTo>
                    <a:pt x="530" y="51"/>
                  </a:lnTo>
                  <a:lnTo>
                    <a:pt x="548" y="38"/>
                  </a:lnTo>
                  <a:lnTo>
                    <a:pt x="553" y="31"/>
                  </a:lnTo>
                  <a:lnTo>
                    <a:pt x="553" y="31"/>
                  </a:lnTo>
                  <a:lnTo>
                    <a:pt x="559" y="28"/>
                  </a:lnTo>
                  <a:lnTo>
                    <a:pt x="561" y="25"/>
                  </a:lnTo>
                  <a:lnTo>
                    <a:pt x="561" y="18"/>
                  </a:lnTo>
                  <a:lnTo>
                    <a:pt x="559" y="15"/>
                  </a:lnTo>
                  <a:lnTo>
                    <a:pt x="559" y="13"/>
                  </a:lnTo>
                  <a:lnTo>
                    <a:pt x="559" y="13"/>
                  </a:lnTo>
                  <a:close/>
                </a:path>
              </a:pathLst>
            </a:custGeom>
            <a:solidFill>
              <a:srgbClr val="B9B9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68"/>
            <p:cNvSpPr>
              <a:spLocks/>
            </p:cNvSpPr>
            <p:nvPr/>
          </p:nvSpPr>
          <p:spPr bwMode="auto">
            <a:xfrm>
              <a:off x="6802438" y="4967288"/>
              <a:ext cx="887413" cy="277813"/>
            </a:xfrm>
            <a:custGeom>
              <a:avLst/>
              <a:gdLst>
                <a:gd name="T0" fmla="*/ 554 w 559"/>
                <a:gd name="T1" fmla="*/ 11 h 175"/>
                <a:gd name="T2" fmla="*/ 554 w 559"/>
                <a:gd name="T3" fmla="*/ 11 h 175"/>
                <a:gd name="T4" fmla="*/ 514 w 559"/>
                <a:gd name="T5" fmla="*/ 5 h 175"/>
                <a:gd name="T6" fmla="*/ 475 w 559"/>
                <a:gd name="T7" fmla="*/ 2 h 175"/>
                <a:gd name="T8" fmla="*/ 440 w 559"/>
                <a:gd name="T9" fmla="*/ 0 h 175"/>
                <a:gd name="T10" fmla="*/ 406 w 559"/>
                <a:gd name="T11" fmla="*/ 0 h 175"/>
                <a:gd name="T12" fmla="*/ 355 w 559"/>
                <a:gd name="T13" fmla="*/ 2 h 175"/>
                <a:gd name="T14" fmla="*/ 337 w 559"/>
                <a:gd name="T15" fmla="*/ 3 h 175"/>
                <a:gd name="T16" fmla="*/ 337 w 559"/>
                <a:gd name="T17" fmla="*/ 3 h 175"/>
                <a:gd name="T18" fmla="*/ 302 w 559"/>
                <a:gd name="T19" fmla="*/ 10 h 175"/>
                <a:gd name="T20" fmla="*/ 268 w 559"/>
                <a:gd name="T21" fmla="*/ 18 h 175"/>
                <a:gd name="T22" fmla="*/ 236 w 559"/>
                <a:gd name="T23" fmla="*/ 26 h 175"/>
                <a:gd name="T24" fmla="*/ 207 w 559"/>
                <a:gd name="T25" fmla="*/ 36 h 175"/>
                <a:gd name="T26" fmla="*/ 154 w 559"/>
                <a:gd name="T27" fmla="*/ 55 h 175"/>
                <a:gd name="T28" fmla="*/ 109 w 559"/>
                <a:gd name="T29" fmla="*/ 75 h 175"/>
                <a:gd name="T30" fmla="*/ 74 w 559"/>
                <a:gd name="T31" fmla="*/ 91 h 175"/>
                <a:gd name="T32" fmla="*/ 51 w 559"/>
                <a:gd name="T33" fmla="*/ 106 h 175"/>
                <a:gd name="T34" fmla="*/ 32 w 559"/>
                <a:gd name="T35" fmla="*/ 119 h 175"/>
                <a:gd name="T36" fmla="*/ 32 w 559"/>
                <a:gd name="T37" fmla="*/ 119 h 175"/>
                <a:gd name="T38" fmla="*/ 21 w 559"/>
                <a:gd name="T39" fmla="*/ 134 h 175"/>
                <a:gd name="T40" fmla="*/ 8 w 559"/>
                <a:gd name="T41" fmla="*/ 153 h 175"/>
                <a:gd name="T42" fmla="*/ 0 w 559"/>
                <a:gd name="T43" fmla="*/ 170 h 175"/>
                <a:gd name="T44" fmla="*/ 0 w 559"/>
                <a:gd name="T45" fmla="*/ 175 h 175"/>
                <a:gd name="T46" fmla="*/ 0 w 559"/>
                <a:gd name="T47" fmla="*/ 175 h 175"/>
                <a:gd name="T48" fmla="*/ 0 w 559"/>
                <a:gd name="T49" fmla="*/ 175 h 175"/>
                <a:gd name="T50" fmla="*/ 0 w 559"/>
                <a:gd name="T51" fmla="*/ 175 h 175"/>
                <a:gd name="T52" fmla="*/ 13 w 559"/>
                <a:gd name="T53" fmla="*/ 168 h 175"/>
                <a:gd name="T54" fmla="*/ 40 w 559"/>
                <a:gd name="T55" fmla="*/ 160 h 175"/>
                <a:gd name="T56" fmla="*/ 82 w 559"/>
                <a:gd name="T57" fmla="*/ 145 h 175"/>
                <a:gd name="T58" fmla="*/ 82 w 559"/>
                <a:gd name="T59" fmla="*/ 145 h 175"/>
                <a:gd name="T60" fmla="*/ 138 w 559"/>
                <a:gd name="T61" fmla="*/ 126 h 175"/>
                <a:gd name="T62" fmla="*/ 210 w 559"/>
                <a:gd name="T63" fmla="*/ 101 h 175"/>
                <a:gd name="T64" fmla="*/ 326 w 559"/>
                <a:gd name="T65" fmla="*/ 59 h 175"/>
                <a:gd name="T66" fmla="*/ 326 w 559"/>
                <a:gd name="T67" fmla="*/ 59 h 175"/>
                <a:gd name="T68" fmla="*/ 347 w 559"/>
                <a:gd name="T69" fmla="*/ 52 h 175"/>
                <a:gd name="T70" fmla="*/ 371 w 559"/>
                <a:gd name="T71" fmla="*/ 47 h 175"/>
                <a:gd name="T72" fmla="*/ 395 w 559"/>
                <a:gd name="T73" fmla="*/ 44 h 175"/>
                <a:gd name="T74" fmla="*/ 419 w 559"/>
                <a:gd name="T75" fmla="*/ 41 h 175"/>
                <a:gd name="T76" fmla="*/ 459 w 559"/>
                <a:gd name="T77" fmla="*/ 37 h 175"/>
                <a:gd name="T78" fmla="*/ 483 w 559"/>
                <a:gd name="T79" fmla="*/ 37 h 175"/>
                <a:gd name="T80" fmla="*/ 483 w 559"/>
                <a:gd name="T81" fmla="*/ 37 h 175"/>
                <a:gd name="T82" fmla="*/ 488 w 559"/>
                <a:gd name="T83" fmla="*/ 37 h 175"/>
                <a:gd name="T84" fmla="*/ 488 w 559"/>
                <a:gd name="T85" fmla="*/ 39 h 175"/>
                <a:gd name="T86" fmla="*/ 488 w 559"/>
                <a:gd name="T87" fmla="*/ 42 h 175"/>
                <a:gd name="T88" fmla="*/ 483 w 559"/>
                <a:gd name="T89" fmla="*/ 55 h 175"/>
                <a:gd name="T90" fmla="*/ 472 w 559"/>
                <a:gd name="T91" fmla="*/ 75 h 175"/>
                <a:gd name="T92" fmla="*/ 472 w 559"/>
                <a:gd name="T93" fmla="*/ 75 h 175"/>
                <a:gd name="T94" fmla="*/ 488 w 559"/>
                <a:gd name="T95" fmla="*/ 70 h 175"/>
                <a:gd name="T96" fmla="*/ 504 w 559"/>
                <a:gd name="T97" fmla="*/ 64 h 175"/>
                <a:gd name="T98" fmla="*/ 528 w 559"/>
                <a:gd name="T99" fmla="*/ 47 h 175"/>
                <a:gd name="T100" fmla="*/ 546 w 559"/>
                <a:gd name="T101" fmla="*/ 34 h 175"/>
                <a:gd name="T102" fmla="*/ 551 w 559"/>
                <a:gd name="T103" fmla="*/ 29 h 175"/>
                <a:gd name="T104" fmla="*/ 551 w 559"/>
                <a:gd name="T105" fmla="*/ 29 h 175"/>
                <a:gd name="T106" fmla="*/ 557 w 559"/>
                <a:gd name="T107" fmla="*/ 26 h 175"/>
                <a:gd name="T108" fmla="*/ 559 w 559"/>
                <a:gd name="T109" fmla="*/ 23 h 175"/>
                <a:gd name="T110" fmla="*/ 559 w 559"/>
                <a:gd name="T111" fmla="*/ 16 h 175"/>
                <a:gd name="T112" fmla="*/ 557 w 559"/>
                <a:gd name="T113" fmla="*/ 13 h 175"/>
                <a:gd name="T114" fmla="*/ 554 w 559"/>
                <a:gd name="T115" fmla="*/ 11 h 175"/>
                <a:gd name="T116" fmla="*/ 554 w 559"/>
                <a:gd name="T117" fmla="*/ 11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59" h="175">
                  <a:moveTo>
                    <a:pt x="554" y="11"/>
                  </a:moveTo>
                  <a:lnTo>
                    <a:pt x="554" y="11"/>
                  </a:lnTo>
                  <a:lnTo>
                    <a:pt x="514" y="5"/>
                  </a:lnTo>
                  <a:lnTo>
                    <a:pt x="475" y="2"/>
                  </a:lnTo>
                  <a:lnTo>
                    <a:pt x="440" y="0"/>
                  </a:lnTo>
                  <a:lnTo>
                    <a:pt x="406" y="0"/>
                  </a:lnTo>
                  <a:lnTo>
                    <a:pt x="355" y="2"/>
                  </a:lnTo>
                  <a:lnTo>
                    <a:pt x="337" y="3"/>
                  </a:lnTo>
                  <a:lnTo>
                    <a:pt x="337" y="3"/>
                  </a:lnTo>
                  <a:lnTo>
                    <a:pt x="302" y="10"/>
                  </a:lnTo>
                  <a:lnTo>
                    <a:pt x="268" y="18"/>
                  </a:lnTo>
                  <a:lnTo>
                    <a:pt x="236" y="26"/>
                  </a:lnTo>
                  <a:lnTo>
                    <a:pt x="207" y="36"/>
                  </a:lnTo>
                  <a:lnTo>
                    <a:pt x="154" y="55"/>
                  </a:lnTo>
                  <a:lnTo>
                    <a:pt x="109" y="75"/>
                  </a:lnTo>
                  <a:lnTo>
                    <a:pt x="74" y="91"/>
                  </a:lnTo>
                  <a:lnTo>
                    <a:pt x="51" y="106"/>
                  </a:lnTo>
                  <a:lnTo>
                    <a:pt x="32" y="119"/>
                  </a:lnTo>
                  <a:lnTo>
                    <a:pt x="32" y="119"/>
                  </a:lnTo>
                  <a:lnTo>
                    <a:pt x="21" y="134"/>
                  </a:lnTo>
                  <a:lnTo>
                    <a:pt x="8" y="153"/>
                  </a:lnTo>
                  <a:lnTo>
                    <a:pt x="0" y="170"/>
                  </a:lnTo>
                  <a:lnTo>
                    <a:pt x="0" y="175"/>
                  </a:lnTo>
                  <a:lnTo>
                    <a:pt x="0" y="175"/>
                  </a:lnTo>
                  <a:lnTo>
                    <a:pt x="0" y="175"/>
                  </a:lnTo>
                  <a:lnTo>
                    <a:pt x="0" y="175"/>
                  </a:lnTo>
                  <a:lnTo>
                    <a:pt x="13" y="168"/>
                  </a:lnTo>
                  <a:lnTo>
                    <a:pt x="40" y="160"/>
                  </a:lnTo>
                  <a:lnTo>
                    <a:pt x="82" y="145"/>
                  </a:lnTo>
                  <a:lnTo>
                    <a:pt x="82" y="145"/>
                  </a:lnTo>
                  <a:lnTo>
                    <a:pt x="138" y="126"/>
                  </a:lnTo>
                  <a:lnTo>
                    <a:pt x="210" y="101"/>
                  </a:lnTo>
                  <a:lnTo>
                    <a:pt x="326" y="59"/>
                  </a:lnTo>
                  <a:lnTo>
                    <a:pt x="326" y="59"/>
                  </a:lnTo>
                  <a:lnTo>
                    <a:pt x="347" y="52"/>
                  </a:lnTo>
                  <a:lnTo>
                    <a:pt x="371" y="47"/>
                  </a:lnTo>
                  <a:lnTo>
                    <a:pt x="395" y="44"/>
                  </a:lnTo>
                  <a:lnTo>
                    <a:pt x="419" y="41"/>
                  </a:lnTo>
                  <a:lnTo>
                    <a:pt x="459" y="37"/>
                  </a:lnTo>
                  <a:lnTo>
                    <a:pt x="483" y="37"/>
                  </a:lnTo>
                  <a:lnTo>
                    <a:pt x="483" y="37"/>
                  </a:lnTo>
                  <a:lnTo>
                    <a:pt x="488" y="37"/>
                  </a:lnTo>
                  <a:lnTo>
                    <a:pt x="488" y="39"/>
                  </a:lnTo>
                  <a:lnTo>
                    <a:pt x="488" y="42"/>
                  </a:lnTo>
                  <a:lnTo>
                    <a:pt x="483" y="55"/>
                  </a:lnTo>
                  <a:lnTo>
                    <a:pt x="472" y="75"/>
                  </a:lnTo>
                  <a:lnTo>
                    <a:pt x="472" y="75"/>
                  </a:lnTo>
                  <a:lnTo>
                    <a:pt x="488" y="70"/>
                  </a:lnTo>
                  <a:lnTo>
                    <a:pt x="504" y="64"/>
                  </a:lnTo>
                  <a:lnTo>
                    <a:pt x="528" y="47"/>
                  </a:lnTo>
                  <a:lnTo>
                    <a:pt x="546" y="34"/>
                  </a:lnTo>
                  <a:lnTo>
                    <a:pt x="551" y="29"/>
                  </a:lnTo>
                  <a:lnTo>
                    <a:pt x="551" y="29"/>
                  </a:lnTo>
                  <a:lnTo>
                    <a:pt x="557" y="26"/>
                  </a:lnTo>
                  <a:lnTo>
                    <a:pt x="559" y="23"/>
                  </a:lnTo>
                  <a:lnTo>
                    <a:pt x="559" y="16"/>
                  </a:lnTo>
                  <a:lnTo>
                    <a:pt x="557" y="13"/>
                  </a:lnTo>
                  <a:lnTo>
                    <a:pt x="554" y="11"/>
                  </a:lnTo>
                  <a:lnTo>
                    <a:pt x="554" y="11"/>
                  </a:lnTo>
                  <a:close/>
                </a:path>
              </a:pathLst>
            </a:custGeom>
            <a:solidFill>
              <a:srgbClr val="B6B6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69"/>
            <p:cNvSpPr>
              <a:spLocks/>
            </p:cNvSpPr>
            <p:nvPr/>
          </p:nvSpPr>
          <p:spPr bwMode="auto">
            <a:xfrm>
              <a:off x="6802438" y="4967288"/>
              <a:ext cx="887413" cy="274638"/>
            </a:xfrm>
            <a:custGeom>
              <a:avLst/>
              <a:gdLst>
                <a:gd name="T0" fmla="*/ 554 w 559"/>
                <a:gd name="T1" fmla="*/ 11 h 173"/>
                <a:gd name="T2" fmla="*/ 554 w 559"/>
                <a:gd name="T3" fmla="*/ 11 h 173"/>
                <a:gd name="T4" fmla="*/ 514 w 559"/>
                <a:gd name="T5" fmla="*/ 5 h 173"/>
                <a:gd name="T6" fmla="*/ 475 w 559"/>
                <a:gd name="T7" fmla="*/ 2 h 173"/>
                <a:gd name="T8" fmla="*/ 437 w 559"/>
                <a:gd name="T9" fmla="*/ 0 h 173"/>
                <a:gd name="T10" fmla="*/ 406 w 559"/>
                <a:gd name="T11" fmla="*/ 0 h 173"/>
                <a:gd name="T12" fmla="*/ 355 w 559"/>
                <a:gd name="T13" fmla="*/ 2 h 173"/>
                <a:gd name="T14" fmla="*/ 337 w 559"/>
                <a:gd name="T15" fmla="*/ 3 h 173"/>
                <a:gd name="T16" fmla="*/ 337 w 559"/>
                <a:gd name="T17" fmla="*/ 3 h 173"/>
                <a:gd name="T18" fmla="*/ 300 w 559"/>
                <a:gd name="T19" fmla="*/ 10 h 173"/>
                <a:gd name="T20" fmla="*/ 268 w 559"/>
                <a:gd name="T21" fmla="*/ 18 h 173"/>
                <a:gd name="T22" fmla="*/ 236 w 559"/>
                <a:gd name="T23" fmla="*/ 26 h 173"/>
                <a:gd name="T24" fmla="*/ 204 w 559"/>
                <a:gd name="T25" fmla="*/ 36 h 173"/>
                <a:gd name="T26" fmla="*/ 154 w 559"/>
                <a:gd name="T27" fmla="*/ 55 h 173"/>
                <a:gd name="T28" fmla="*/ 109 w 559"/>
                <a:gd name="T29" fmla="*/ 75 h 173"/>
                <a:gd name="T30" fmla="*/ 77 w 559"/>
                <a:gd name="T31" fmla="*/ 91 h 173"/>
                <a:gd name="T32" fmla="*/ 51 w 559"/>
                <a:gd name="T33" fmla="*/ 106 h 173"/>
                <a:gd name="T34" fmla="*/ 32 w 559"/>
                <a:gd name="T35" fmla="*/ 119 h 173"/>
                <a:gd name="T36" fmla="*/ 32 w 559"/>
                <a:gd name="T37" fmla="*/ 119 h 173"/>
                <a:gd name="T38" fmla="*/ 21 w 559"/>
                <a:gd name="T39" fmla="*/ 134 h 173"/>
                <a:gd name="T40" fmla="*/ 11 w 559"/>
                <a:gd name="T41" fmla="*/ 152 h 173"/>
                <a:gd name="T42" fmla="*/ 3 w 559"/>
                <a:gd name="T43" fmla="*/ 168 h 173"/>
                <a:gd name="T44" fmla="*/ 0 w 559"/>
                <a:gd name="T45" fmla="*/ 171 h 173"/>
                <a:gd name="T46" fmla="*/ 0 w 559"/>
                <a:gd name="T47" fmla="*/ 173 h 173"/>
                <a:gd name="T48" fmla="*/ 3 w 559"/>
                <a:gd name="T49" fmla="*/ 173 h 173"/>
                <a:gd name="T50" fmla="*/ 3 w 559"/>
                <a:gd name="T51" fmla="*/ 173 h 173"/>
                <a:gd name="T52" fmla="*/ 40 w 559"/>
                <a:gd name="T53" fmla="*/ 157 h 173"/>
                <a:gd name="T54" fmla="*/ 80 w 559"/>
                <a:gd name="T55" fmla="*/ 142 h 173"/>
                <a:gd name="T56" fmla="*/ 80 w 559"/>
                <a:gd name="T57" fmla="*/ 142 h 173"/>
                <a:gd name="T58" fmla="*/ 204 w 559"/>
                <a:gd name="T59" fmla="*/ 98 h 173"/>
                <a:gd name="T60" fmla="*/ 273 w 559"/>
                <a:gd name="T61" fmla="*/ 73 h 173"/>
                <a:gd name="T62" fmla="*/ 324 w 559"/>
                <a:gd name="T63" fmla="*/ 55 h 173"/>
                <a:gd name="T64" fmla="*/ 324 w 559"/>
                <a:gd name="T65" fmla="*/ 55 h 173"/>
                <a:gd name="T66" fmla="*/ 347 w 559"/>
                <a:gd name="T67" fmla="*/ 49 h 173"/>
                <a:gd name="T68" fmla="*/ 371 w 559"/>
                <a:gd name="T69" fmla="*/ 44 h 173"/>
                <a:gd name="T70" fmla="*/ 398 w 559"/>
                <a:gd name="T71" fmla="*/ 41 h 173"/>
                <a:gd name="T72" fmla="*/ 422 w 559"/>
                <a:gd name="T73" fmla="*/ 37 h 173"/>
                <a:gd name="T74" fmla="*/ 461 w 559"/>
                <a:gd name="T75" fmla="*/ 36 h 173"/>
                <a:gd name="T76" fmla="*/ 485 w 559"/>
                <a:gd name="T77" fmla="*/ 36 h 173"/>
                <a:gd name="T78" fmla="*/ 485 w 559"/>
                <a:gd name="T79" fmla="*/ 36 h 173"/>
                <a:gd name="T80" fmla="*/ 488 w 559"/>
                <a:gd name="T81" fmla="*/ 36 h 173"/>
                <a:gd name="T82" fmla="*/ 490 w 559"/>
                <a:gd name="T83" fmla="*/ 37 h 173"/>
                <a:gd name="T84" fmla="*/ 490 w 559"/>
                <a:gd name="T85" fmla="*/ 41 h 173"/>
                <a:gd name="T86" fmla="*/ 485 w 559"/>
                <a:gd name="T87" fmla="*/ 55 h 173"/>
                <a:gd name="T88" fmla="*/ 475 w 559"/>
                <a:gd name="T89" fmla="*/ 75 h 173"/>
                <a:gd name="T90" fmla="*/ 475 w 559"/>
                <a:gd name="T91" fmla="*/ 75 h 173"/>
                <a:gd name="T92" fmla="*/ 488 w 559"/>
                <a:gd name="T93" fmla="*/ 68 h 173"/>
                <a:gd name="T94" fmla="*/ 504 w 559"/>
                <a:gd name="T95" fmla="*/ 62 h 173"/>
                <a:gd name="T96" fmla="*/ 528 w 559"/>
                <a:gd name="T97" fmla="*/ 47 h 173"/>
                <a:gd name="T98" fmla="*/ 546 w 559"/>
                <a:gd name="T99" fmla="*/ 34 h 173"/>
                <a:gd name="T100" fmla="*/ 551 w 559"/>
                <a:gd name="T101" fmla="*/ 29 h 173"/>
                <a:gd name="T102" fmla="*/ 551 w 559"/>
                <a:gd name="T103" fmla="*/ 29 h 173"/>
                <a:gd name="T104" fmla="*/ 557 w 559"/>
                <a:gd name="T105" fmla="*/ 24 h 173"/>
                <a:gd name="T106" fmla="*/ 559 w 559"/>
                <a:gd name="T107" fmla="*/ 23 h 173"/>
                <a:gd name="T108" fmla="*/ 559 w 559"/>
                <a:gd name="T109" fmla="*/ 16 h 173"/>
                <a:gd name="T110" fmla="*/ 557 w 559"/>
                <a:gd name="T111" fmla="*/ 13 h 173"/>
                <a:gd name="T112" fmla="*/ 554 w 559"/>
                <a:gd name="T113" fmla="*/ 11 h 173"/>
                <a:gd name="T114" fmla="*/ 554 w 559"/>
                <a:gd name="T115" fmla="*/ 11 h 1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9" h="173">
                  <a:moveTo>
                    <a:pt x="554" y="11"/>
                  </a:moveTo>
                  <a:lnTo>
                    <a:pt x="554" y="11"/>
                  </a:lnTo>
                  <a:lnTo>
                    <a:pt x="514" y="5"/>
                  </a:lnTo>
                  <a:lnTo>
                    <a:pt x="475" y="2"/>
                  </a:lnTo>
                  <a:lnTo>
                    <a:pt x="437" y="0"/>
                  </a:lnTo>
                  <a:lnTo>
                    <a:pt x="406" y="0"/>
                  </a:lnTo>
                  <a:lnTo>
                    <a:pt x="355" y="2"/>
                  </a:lnTo>
                  <a:lnTo>
                    <a:pt x="337" y="3"/>
                  </a:lnTo>
                  <a:lnTo>
                    <a:pt x="337" y="3"/>
                  </a:lnTo>
                  <a:lnTo>
                    <a:pt x="300" y="10"/>
                  </a:lnTo>
                  <a:lnTo>
                    <a:pt x="268" y="18"/>
                  </a:lnTo>
                  <a:lnTo>
                    <a:pt x="236" y="26"/>
                  </a:lnTo>
                  <a:lnTo>
                    <a:pt x="204" y="36"/>
                  </a:lnTo>
                  <a:lnTo>
                    <a:pt x="154" y="55"/>
                  </a:lnTo>
                  <a:lnTo>
                    <a:pt x="109" y="75"/>
                  </a:lnTo>
                  <a:lnTo>
                    <a:pt x="77" y="91"/>
                  </a:lnTo>
                  <a:lnTo>
                    <a:pt x="51" y="106"/>
                  </a:lnTo>
                  <a:lnTo>
                    <a:pt x="32" y="119"/>
                  </a:lnTo>
                  <a:lnTo>
                    <a:pt x="32" y="119"/>
                  </a:lnTo>
                  <a:lnTo>
                    <a:pt x="21" y="134"/>
                  </a:lnTo>
                  <a:lnTo>
                    <a:pt x="11" y="152"/>
                  </a:lnTo>
                  <a:lnTo>
                    <a:pt x="3" y="168"/>
                  </a:lnTo>
                  <a:lnTo>
                    <a:pt x="0" y="171"/>
                  </a:lnTo>
                  <a:lnTo>
                    <a:pt x="0" y="173"/>
                  </a:lnTo>
                  <a:lnTo>
                    <a:pt x="3" y="173"/>
                  </a:lnTo>
                  <a:lnTo>
                    <a:pt x="3" y="173"/>
                  </a:lnTo>
                  <a:lnTo>
                    <a:pt x="40" y="157"/>
                  </a:lnTo>
                  <a:lnTo>
                    <a:pt x="80" y="142"/>
                  </a:lnTo>
                  <a:lnTo>
                    <a:pt x="80" y="142"/>
                  </a:lnTo>
                  <a:lnTo>
                    <a:pt x="204" y="98"/>
                  </a:lnTo>
                  <a:lnTo>
                    <a:pt x="273" y="73"/>
                  </a:lnTo>
                  <a:lnTo>
                    <a:pt x="324" y="55"/>
                  </a:lnTo>
                  <a:lnTo>
                    <a:pt x="324" y="55"/>
                  </a:lnTo>
                  <a:lnTo>
                    <a:pt x="347" y="49"/>
                  </a:lnTo>
                  <a:lnTo>
                    <a:pt x="371" y="44"/>
                  </a:lnTo>
                  <a:lnTo>
                    <a:pt x="398" y="41"/>
                  </a:lnTo>
                  <a:lnTo>
                    <a:pt x="422" y="37"/>
                  </a:lnTo>
                  <a:lnTo>
                    <a:pt x="461" y="36"/>
                  </a:lnTo>
                  <a:lnTo>
                    <a:pt x="485" y="36"/>
                  </a:lnTo>
                  <a:lnTo>
                    <a:pt x="485" y="36"/>
                  </a:lnTo>
                  <a:lnTo>
                    <a:pt x="488" y="36"/>
                  </a:lnTo>
                  <a:lnTo>
                    <a:pt x="490" y="37"/>
                  </a:lnTo>
                  <a:lnTo>
                    <a:pt x="490" y="41"/>
                  </a:lnTo>
                  <a:lnTo>
                    <a:pt x="485" y="55"/>
                  </a:lnTo>
                  <a:lnTo>
                    <a:pt x="475" y="75"/>
                  </a:lnTo>
                  <a:lnTo>
                    <a:pt x="475" y="75"/>
                  </a:lnTo>
                  <a:lnTo>
                    <a:pt x="488" y="68"/>
                  </a:lnTo>
                  <a:lnTo>
                    <a:pt x="504" y="62"/>
                  </a:lnTo>
                  <a:lnTo>
                    <a:pt x="528" y="47"/>
                  </a:lnTo>
                  <a:lnTo>
                    <a:pt x="546" y="34"/>
                  </a:lnTo>
                  <a:lnTo>
                    <a:pt x="551" y="29"/>
                  </a:lnTo>
                  <a:lnTo>
                    <a:pt x="551" y="29"/>
                  </a:lnTo>
                  <a:lnTo>
                    <a:pt x="557" y="24"/>
                  </a:lnTo>
                  <a:lnTo>
                    <a:pt x="559" y="23"/>
                  </a:lnTo>
                  <a:lnTo>
                    <a:pt x="559" y="16"/>
                  </a:lnTo>
                  <a:lnTo>
                    <a:pt x="557" y="13"/>
                  </a:lnTo>
                  <a:lnTo>
                    <a:pt x="554" y="11"/>
                  </a:lnTo>
                  <a:lnTo>
                    <a:pt x="554" y="11"/>
                  </a:lnTo>
                  <a:close/>
                </a:path>
              </a:pathLst>
            </a:custGeom>
            <a:solidFill>
              <a:srgbClr val="B3B3A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70"/>
            <p:cNvSpPr>
              <a:spLocks/>
            </p:cNvSpPr>
            <p:nvPr/>
          </p:nvSpPr>
          <p:spPr bwMode="auto">
            <a:xfrm>
              <a:off x="6807200" y="4967288"/>
              <a:ext cx="882650" cy="271463"/>
            </a:xfrm>
            <a:custGeom>
              <a:avLst/>
              <a:gdLst>
                <a:gd name="T0" fmla="*/ 551 w 556"/>
                <a:gd name="T1" fmla="*/ 13 h 171"/>
                <a:gd name="T2" fmla="*/ 551 w 556"/>
                <a:gd name="T3" fmla="*/ 13 h 171"/>
                <a:gd name="T4" fmla="*/ 511 w 556"/>
                <a:gd name="T5" fmla="*/ 6 h 171"/>
                <a:gd name="T6" fmla="*/ 472 w 556"/>
                <a:gd name="T7" fmla="*/ 2 h 171"/>
                <a:gd name="T8" fmla="*/ 434 w 556"/>
                <a:gd name="T9" fmla="*/ 0 h 171"/>
                <a:gd name="T10" fmla="*/ 403 w 556"/>
                <a:gd name="T11" fmla="*/ 0 h 171"/>
                <a:gd name="T12" fmla="*/ 352 w 556"/>
                <a:gd name="T13" fmla="*/ 2 h 171"/>
                <a:gd name="T14" fmla="*/ 334 w 556"/>
                <a:gd name="T15" fmla="*/ 3 h 171"/>
                <a:gd name="T16" fmla="*/ 334 w 556"/>
                <a:gd name="T17" fmla="*/ 3 h 171"/>
                <a:gd name="T18" fmla="*/ 297 w 556"/>
                <a:gd name="T19" fmla="*/ 10 h 171"/>
                <a:gd name="T20" fmla="*/ 262 w 556"/>
                <a:gd name="T21" fmla="*/ 18 h 171"/>
                <a:gd name="T22" fmla="*/ 230 w 556"/>
                <a:gd name="T23" fmla="*/ 28 h 171"/>
                <a:gd name="T24" fmla="*/ 201 w 556"/>
                <a:gd name="T25" fmla="*/ 36 h 171"/>
                <a:gd name="T26" fmla="*/ 151 w 556"/>
                <a:gd name="T27" fmla="*/ 55 h 171"/>
                <a:gd name="T28" fmla="*/ 106 w 556"/>
                <a:gd name="T29" fmla="*/ 75 h 171"/>
                <a:gd name="T30" fmla="*/ 74 w 556"/>
                <a:gd name="T31" fmla="*/ 91 h 171"/>
                <a:gd name="T32" fmla="*/ 50 w 556"/>
                <a:gd name="T33" fmla="*/ 106 h 171"/>
                <a:gd name="T34" fmla="*/ 29 w 556"/>
                <a:gd name="T35" fmla="*/ 119 h 171"/>
                <a:gd name="T36" fmla="*/ 29 w 556"/>
                <a:gd name="T37" fmla="*/ 119 h 171"/>
                <a:gd name="T38" fmla="*/ 21 w 556"/>
                <a:gd name="T39" fmla="*/ 134 h 171"/>
                <a:gd name="T40" fmla="*/ 8 w 556"/>
                <a:gd name="T41" fmla="*/ 152 h 171"/>
                <a:gd name="T42" fmla="*/ 2 w 556"/>
                <a:gd name="T43" fmla="*/ 166 h 171"/>
                <a:gd name="T44" fmla="*/ 0 w 556"/>
                <a:gd name="T45" fmla="*/ 170 h 171"/>
                <a:gd name="T46" fmla="*/ 0 w 556"/>
                <a:gd name="T47" fmla="*/ 171 h 171"/>
                <a:gd name="T48" fmla="*/ 2 w 556"/>
                <a:gd name="T49" fmla="*/ 171 h 171"/>
                <a:gd name="T50" fmla="*/ 2 w 556"/>
                <a:gd name="T51" fmla="*/ 171 h 171"/>
                <a:gd name="T52" fmla="*/ 37 w 556"/>
                <a:gd name="T53" fmla="*/ 155 h 171"/>
                <a:gd name="T54" fmla="*/ 74 w 556"/>
                <a:gd name="T55" fmla="*/ 140 h 171"/>
                <a:gd name="T56" fmla="*/ 74 w 556"/>
                <a:gd name="T57" fmla="*/ 140 h 171"/>
                <a:gd name="T58" fmla="*/ 196 w 556"/>
                <a:gd name="T59" fmla="*/ 96 h 171"/>
                <a:gd name="T60" fmla="*/ 268 w 556"/>
                <a:gd name="T61" fmla="*/ 70 h 171"/>
                <a:gd name="T62" fmla="*/ 318 w 556"/>
                <a:gd name="T63" fmla="*/ 52 h 171"/>
                <a:gd name="T64" fmla="*/ 318 w 556"/>
                <a:gd name="T65" fmla="*/ 52 h 171"/>
                <a:gd name="T66" fmla="*/ 344 w 556"/>
                <a:gd name="T67" fmla="*/ 46 h 171"/>
                <a:gd name="T68" fmla="*/ 368 w 556"/>
                <a:gd name="T69" fmla="*/ 41 h 171"/>
                <a:gd name="T70" fmla="*/ 395 w 556"/>
                <a:gd name="T71" fmla="*/ 37 h 171"/>
                <a:gd name="T72" fmla="*/ 419 w 556"/>
                <a:gd name="T73" fmla="*/ 36 h 171"/>
                <a:gd name="T74" fmla="*/ 461 w 556"/>
                <a:gd name="T75" fmla="*/ 34 h 171"/>
                <a:gd name="T76" fmla="*/ 485 w 556"/>
                <a:gd name="T77" fmla="*/ 34 h 171"/>
                <a:gd name="T78" fmla="*/ 485 w 556"/>
                <a:gd name="T79" fmla="*/ 34 h 171"/>
                <a:gd name="T80" fmla="*/ 487 w 556"/>
                <a:gd name="T81" fmla="*/ 34 h 171"/>
                <a:gd name="T82" fmla="*/ 490 w 556"/>
                <a:gd name="T83" fmla="*/ 36 h 171"/>
                <a:gd name="T84" fmla="*/ 490 w 556"/>
                <a:gd name="T85" fmla="*/ 39 h 171"/>
                <a:gd name="T86" fmla="*/ 485 w 556"/>
                <a:gd name="T87" fmla="*/ 54 h 171"/>
                <a:gd name="T88" fmla="*/ 474 w 556"/>
                <a:gd name="T89" fmla="*/ 73 h 171"/>
                <a:gd name="T90" fmla="*/ 474 w 556"/>
                <a:gd name="T91" fmla="*/ 73 h 171"/>
                <a:gd name="T92" fmla="*/ 487 w 556"/>
                <a:gd name="T93" fmla="*/ 68 h 171"/>
                <a:gd name="T94" fmla="*/ 501 w 556"/>
                <a:gd name="T95" fmla="*/ 62 h 171"/>
                <a:gd name="T96" fmla="*/ 525 w 556"/>
                <a:gd name="T97" fmla="*/ 46 h 171"/>
                <a:gd name="T98" fmla="*/ 543 w 556"/>
                <a:gd name="T99" fmla="*/ 34 h 171"/>
                <a:gd name="T100" fmla="*/ 548 w 556"/>
                <a:gd name="T101" fmla="*/ 28 h 171"/>
                <a:gd name="T102" fmla="*/ 548 w 556"/>
                <a:gd name="T103" fmla="*/ 28 h 171"/>
                <a:gd name="T104" fmla="*/ 554 w 556"/>
                <a:gd name="T105" fmla="*/ 24 h 171"/>
                <a:gd name="T106" fmla="*/ 556 w 556"/>
                <a:gd name="T107" fmla="*/ 21 h 171"/>
                <a:gd name="T108" fmla="*/ 556 w 556"/>
                <a:gd name="T109" fmla="*/ 16 h 171"/>
                <a:gd name="T110" fmla="*/ 554 w 556"/>
                <a:gd name="T111" fmla="*/ 13 h 171"/>
                <a:gd name="T112" fmla="*/ 551 w 556"/>
                <a:gd name="T113" fmla="*/ 13 h 171"/>
                <a:gd name="T114" fmla="*/ 551 w 556"/>
                <a:gd name="T115" fmla="*/ 13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6" h="171">
                  <a:moveTo>
                    <a:pt x="551" y="13"/>
                  </a:moveTo>
                  <a:lnTo>
                    <a:pt x="551" y="13"/>
                  </a:lnTo>
                  <a:lnTo>
                    <a:pt x="511" y="6"/>
                  </a:lnTo>
                  <a:lnTo>
                    <a:pt x="472" y="2"/>
                  </a:lnTo>
                  <a:lnTo>
                    <a:pt x="434" y="0"/>
                  </a:lnTo>
                  <a:lnTo>
                    <a:pt x="403" y="0"/>
                  </a:lnTo>
                  <a:lnTo>
                    <a:pt x="352" y="2"/>
                  </a:lnTo>
                  <a:lnTo>
                    <a:pt x="334" y="3"/>
                  </a:lnTo>
                  <a:lnTo>
                    <a:pt x="334" y="3"/>
                  </a:lnTo>
                  <a:lnTo>
                    <a:pt x="297" y="10"/>
                  </a:lnTo>
                  <a:lnTo>
                    <a:pt x="262" y="18"/>
                  </a:lnTo>
                  <a:lnTo>
                    <a:pt x="230" y="28"/>
                  </a:lnTo>
                  <a:lnTo>
                    <a:pt x="201" y="36"/>
                  </a:lnTo>
                  <a:lnTo>
                    <a:pt x="151" y="55"/>
                  </a:lnTo>
                  <a:lnTo>
                    <a:pt x="106" y="75"/>
                  </a:lnTo>
                  <a:lnTo>
                    <a:pt x="74" y="91"/>
                  </a:lnTo>
                  <a:lnTo>
                    <a:pt x="50" y="106"/>
                  </a:lnTo>
                  <a:lnTo>
                    <a:pt x="29" y="119"/>
                  </a:lnTo>
                  <a:lnTo>
                    <a:pt x="29" y="119"/>
                  </a:lnTo>
                  <a:lnTo>
                    <a:pt x="21" y="134"/>
                  </a:lnTo>
                  <a:lnTo>
                    <a:pt x="8" y="152"/>
                  </a:lnTo>
                  <a:lnTo>
                    <a:pt x="2" y="166"/>
                  </a:lnTo>
                  <a:lnTo>
                    <a:pt x="0" y="170"/>
                  </a:lnTo>
                  <a:lnTo>
                    <a:pt x="0" y="171"/>
                  </a:lnTo>
                  <a:lnTo>
                    <a:pt x="2" y="171"/>
                  </a:lnTo>
                  <a:lnTo>
                    <a:pt x="2" y="171"/>
                  </a:lnTo>
                  <a:lnTo>
                    <a:pt x="37" y="155"/>
                  </a:lnTo>
                  <a:lnTo>
                    <a:pt x="74" y="140"/>
                  </a:lnTo>
                  <a:lnTo>
                    <a:pt x="74" y="140"/>
                  </a:lnTo>
                  <a:lnTo>
                    <a:pt x="196" y="96"/>
                  </a:lnTo>
                  <a:lnTo>
                    <a:pt x="268" y="70"/>
                  </a:lnTo>
                  <a:lnTo>
                    <a:pt x="318" y="52"/>
                  </a:lnTo>
                  <a:lnTo>
                    <a:pt x="318" y="52"/>
                  </a:lnTo>
                  <a:lnTo>
                    <a:pt x="344" y="46"/>
                  </a:lnTo>
                  <a:lnTo>
                    <a:pt x="368" y="41"/>
                  </a:lnTo>
                  <a:lnTo>
                    <a:pt x="395" y="37"/>
                  </a:lnTo>
                  <a:lnTo>
                    <a:pt x="419" y="36"/>
                  </a:lnTo>
                  <a:lnTo>
                    <a:pt x="461" y="34"/>
                  </a:lnTo>
                  <a:lnTo>
                    <a:pt x="485" y="34"/>
                  </a:lnTo>
                  <a:lnTo>
                    <a:pt x="485" y="34"/>
                  </a:lnTo>
                  <a:lnTo>
                    <a:pt x="487" y="34"/>
                  </a:lnTo>
                  <a:lnTo>
                    <a:pt x="490" y="36"/>
                  </a:lnTo>
                  <a:lnTo>
                    <a:pt x="490" y="39"/>
                  </a:lnTo>
                  <a:lnTo>
                    <a:pt x="485" y="54"/>
                  </a:lnTo>
                  <a:lnTo>
                    <a:pt x="474" y="73"/>
                  </a:lnTo>
                  <a:lnTo>
                    <a:pt x="474" y="73"/>
                  </a:lnTo>
                  <a:lnTo>
                    <a:pt x="487" y="68"/>
                  </a:lnTo>
                  <a:lnTo>
                    <a:pt x="501" y="62"/>
                  </a:lnTo>
                  <a:lnTo>
                    <a:pt x="525" y="46"/>
                  </a:lnTo>
                  <a:lnTo>
                    <a:pt x="543" y="34"/>
                  </a:lnTo>
                  <a:lnTo>
                    <a:pt x="548" y="28"/>
                  </a:lnTo>
                  <a:lnTo>
                    <a:pt x="548" y="28"/>
                  </a:lnTo>
                  <a:lnTo>
                    <a:pt x="554" y="24"/>
                  </a:lnTo>
                  <a:lnTo>
                    <a:pt x="556" y="21"/>
                  </a:lnTo>
                  <a:lnTo>
                    <a:pt x="556" y="16"/>
                  </a:lnTo>
                  <a:lnTo>
                    <a:pt x="554" y="13"/>
                  </a:lnTo>
                  <a:lnTo>
                    <a:pt x="551" y="13"/>
                  </a:lnTo>
                  <a:lnTo>
                    <a:pt x="551" y="13"/>
                  </a:lnTo>
                  <a:close/>
                </a:path>
              </a:pathLst>
            </a:custGeom>
            <a:solidFill>
              <a:srgbClr val="AFAF9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71"/>
            <p:cNvSpPr>
              <a:spLocks/>
            </p:cNvSpPr>
            <p:nvPr/>
          </p:nvSpPr>
          <p:spPr bwMode="auto">
            <a:xfrm>
              <a:off x="6810375" y="4967288"/>
              <a:ext cx="879475" cy="266700"/>
            </a:xfrm>
            <a:custGeom>
              <a:avLst/>
              <a:gdLst>
                <a:gd name="T0" fmla="*/ 549 w 554"/>
                <a:gd name="T1" fmla="*/ 13 h 168"/>
                <a:gd name="T2" fmla="*/ 549 w 554"/>
                <a:gd name="T3" fmla="*/ 13 h 168"/>
                <a:gd name="T4" fmla="*/ 509 w 554"/>
                <a:gd name="T5" fmla="*/ 6 h 168"/>
                <a:gd name="T6" fmla="*/ 470 w 554"/>
                <a:gd name="T7" fmla="*/ 2 h 168"/>
                <a:gd name="T8" fmla="*/ 432 w 554"/>
                <a:gd name="T9" fmla="*/ 0 h 168"/>
                <a:gd name="T10" fmla="*/ 401 w 554"/>
                <a:gd name="T11" fmla="*/ 0 h 168"/>
                <a:gd name="T12" fmla="*/ 350 w 554"/>
                <a:gd name="T13" fmla="*/ 2 h 168"/>
                <a:gd name="T14" fmla="*/ 332 w 554"/>
                <a:gd name="T15" fmla="*/ 3 h 168"/>
                <a:gd name="T16" fmla="*/ 332 w 554"/>
                <a:gd name="T17" fmla="*/ 3 h 168"/>
                <a:gd name="T18" fmla="*/ 295 w 554"/>
                <a:gd name="T19" fmla="*/ 11 h 168"/>
                <a:gd name="T20" fmla="*/ 260 w 554"/>
                <a:gd name="T21" fmla="*/ 20 h 168"/>
                <a:gd name="T22" fmla="*/ 228 w 554"/>
                <a:gd name="T23" fmla="*/ 28 h 168"/>
                <a:gd name="T24" fmla="*/ 199 w 554"/>
                <a:gd name="T25" fmla="*/ 36 h 168"/>
                <a:gd name="T26" fmla="*/ 149 w 554"/>
                <a:gd name="T27" fmla="*/ 55 h 168"/>
                <a:gd name="T28" fmla="*/ 104 w 554"/>
                <a:gd name="T29" fmla="*/ 75 h 168"/>
                <a:gd name="T30" fmla="*/ 72 w 554"/>
                <a:gd name="T31" fmla="*/ 91 h 168"/>
                <a:gd name="T32" fmla="*/ 48 w 554"/>
                <a:gd name="T33" fmla="*/ 106 h 168"/>
                <a:gd name="T34" fmla="*/ 27 w 554"/>
                <a:gd name="T35" fmla="*/ 119 h 168"/>
                <a:gd name="T36" fmla="*/ 27 w 554"/>
                <a:gd name="T37" fmla="*/ 119 h 168"/>
                <a:gd name="T38" fmla="*/ 19 w 554"/>
                <a:gd name="T39" fmla="*/ 132 h 168"/>
                <a:gd name="T40" fmla="*/ 8 w 554"/>
                <a:gd name="T41" fmla="*/ 150 h 168"/>
                <a:gd name="T42" fmla="*/ 0 w 554"/>
                <a:gd name="T43" fmla="*/ 165 h 168"/>
                <a:gd name="T44" fmla="*/ 0 w 554"/>
                <a:gd name="T45" fmla="*/ 168 h 168"/>
                <a:gd name="T46" fmla="*/ 0 w 554"/>
                <a:gd name="T47" fmla="*/ 168 h 168"/>
                <a:gd name="T48" fmla="*/ 0 w 554"/>
                <a:gd name="T49" fmla="*/ 168 h 168"/>
                <a:gd name="T50" fmla="*/ 0 w 554"/>
                <a:gd name="T51" fmla="*/ 168 h 168"/>
                <a:gd name="T52" fmla="*/ 35 w 554"/>
                <a:gd name="T53" fmla="*/ 153 h 168"/>
                <a:gd name="T54" fmla="*/ 69 w 554"/>
                <a:gd name="T55" fmla="*/ 137 h 168"/>
                <a:gd name="T56" fmla="*/ 69 w 554"/>
                <a:gd name="T57" fmla="*/ 137 h 168"/>
                <a:gd name="T58" fmla="*/ 189 w 554"/>
                <a:gd name="T59" fmla="*/ 93 h 168"/>
                <a:gd name="T60" fmla="*/ 260 w 554"/>
                <a:gd name="T61" fmla="*/ 67 h 168"/>
                <a:gd name="T62" fmla="*/ 316 w 554"/>
                <a:gd name="T63" fmla="*/ 49 h 168"/>
                <a:gd name="T64" fmla="*/ 316 w 554"/>
                <a:gd name="T65" fmla="*/ 49 h 168"/>
                <a:gd name="T66" fmla="*/ 340 w 554"/>
                <a:gd name="T67" fmla="*/ 42 h 168"/>
                <a:gd name="T68" fmla="*/ 366 w 554"/>
                <a:gd name="T69" fmla="*/ 37 h 168"/>
                <a:gd name="T70" fmla="*/ 393 w 554"/>
                <a:gd name="T71" fmla="*/ 36 h 168"/>
                <a:gd name="T72" fmla="*/ 419 w 554"/>
                <a:gd name="T73" fmla="*/ 34 h 168"/>
                <a:gd name="T74" fmla="*/ 462 w 554"/>
                <a:gd name="T75" fmla="*/ 33 h 168"/>
                <a:gd name="T76" fmla="*/ 485 w 554"/>
                <a:gd name="T77" fmla="*/ 33 h 168"/>
                <a:gd name="T78" fmla="*/ 485 w 554"/>
                <a:gd name="T79" fmla="*/ 33 h 168"/>
                <a:gd name="T80" fmla="*/ 488 w 554"/>
                <a:gd name="T81" fmla="*/ 33 h 168"/>
                <a:gd name="T82" fmla="*/ 491 w 554"/>
                <a:gd name="T83" fmla="*/ 34 h 168"/>
                <a:gd name="T84" fmla="*/ 491 w 554"/>
                <a:gd name="T85" fmla="*/ 39 h 168"/>
                <a:gd name="T86" fmla="*/ 485 w 554"/>
                <a:gd name="T87" fmla="*/ 52 h 168"/>
                <a:gd name="T88" fmla="*/ 475 w 554"/>
                <a:gd name="T89" fmla="*/ 72 h 168"/>
                <a:gd name="T90" fmla="*/ 475 w 554"/>
                <a:gd name="T91" fmla="*/ 72 h 168"/>
                <a:gd name="T92" fmla="*/ 488 w 554"/>
                <a:gd name="T93" fmla="*/ 67 h 168"/>
                <a:gd name="T94" fmla="*/ 501 w 554"/>
                <a:gd name="T95" fmla="*/ 60 h 168"/>
                <a:gd name="T96" fmla="*/ 523 w 554"/>
                <a:gd name="T97" fmla="*/ 46 h 168"/>
                <a:gd name="T98" fmla="*/ 541 w 554"/>
                <a:gd name="T99" fmla="*/ 33 h 168"/>
                <a:gd name="T100" fmla="*/ 546 w 554"/>
                <a:gd name="T101" fmla="*/ 28 h 168"/>
                <a:gd name="T102" fmla="*/ 546 w 554"/>
                <a:gd name="T103" fmla="*/ 28 h 168"/>
                <a:gd name="T104" fmla="*/ 552 w 554"/>
                <a:gd name="T105" fmla="*/ 24 h 168"/>
                <a:gd name="T106" fmla="*/ 552 w 554"/>
                <a:gd name="T107" fmla="*/ 21 h 168"/>
                <a:gd name="T108" fmla="*/ 554 w 554"/>
                <a:gd name="T109" fmla="*/ 16 h 168"/>
                <a:gd name="T110" fmla="*/ 552 w 554"/>
                <a:gd name="T111" fmla="*/ 13 h 168"/>
                <a:gd name="T112" fmla="*/ 549 w 554"/>
                <a:gd name="T113" fmla="*/ 13 h 168"/>
                <a:gd name="T114" fmla="*/ 549 w 554"/>
                <a:gd name="T115" fmla="*/ 13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4" h="168">
                  <a:moveTo>
                    <a:pt x="549" y="13"/>
                  </a:moveTo>
                  <a:lnTo>
                    <a:pt x="549" y="13"/>
                  </a:lnTo>
                  <a:lnTo>
                    <a:pt x="509" y="6"/>
                  </a:lnTo>
                  <a:lnTo>
                    <a:pt x="470" y="2"/>
                  </a:lnTo>
                  <a:lnTo>
                    <a:pt x="432" y="0"/>
                  </a:lnTo>
                  <a:lnTo>
                    <a:pt x="401" y="0"/>
                  </a:lnTo>
                  <a:lnTo>
                    <a:pt x="350" y="2"/>
                  </a:lnTo>
                  <a:lnTo>
                    <a:pt x="332" y="3"/>
                  </a:lnTo>
                  <a:lnTo>
                    <a:pt x="332" y="3"/>
                  </a:lnTo>
                  <a:lnTo>
                    <a:pt x="295" y="11"/>
                  </a:lnTo>
                  <a:lnTo>
                    <a:pt x="260" y="20"/>
                  </a:lnTo>
                  <a:lnTo>
                    <a:pt x="228" y="28"/>
                  </a:lnTo>
                  <a:lnTo>
                    <a:pt x="199" y="36"/>
                  </a:lnTo>
                  <a:lnTo>
                    <a:pt x="149" y="55"/>
                  </a:lnTo>
                  <a:lnTo>
                    <a:pt x="104" y="75"/>
                  </a:lnTo>
                  <a:lnTo>
                    <a:pt x="72" y="91"/>
                  </a:lnTo>
                  <a:lnTo>
                    <a:pt x="48" y="106"/>
                  </a:lnTo>
                  <a:lnTo>
                    <a:pt x="27" y="119"/>
                  </a:lnTo>
                  <a:lnTo>
                    <a:pt x="27" y="119"/>
                  </a:lnTo>
                  <a:lnTo>
                    <a:pt x="19" y="132"/>
                  </a:lnTo>
                  <a:lnTo>
                    <a:pt x="8" y="150"/>
                  </a:lnTo>
                  <a:lnTo>
                    <a:pt x="0" y="165"/>
                  </a:lnTo>
                  <a:lnTo>
                    <a:pt x="0" y="168"/>
                  </a:lnTo>
                  <a:lnTo>
                    <a:pt x="0" y="168"/>
                  </a:lnTo>
                  <a:lnTo>
                    <a:pt x="0" y="168"/>
                  </a:lnTo>
                  <a:lnTo>
                    <a:pt x="0" y="168"/>
                  </a:lnTo>
                  <a:lnTo>
                    <a:pt x="35" y="153"/>
                  </a:lnTo>
                  <a:lnTo>
                    <a:pt x="69" y="137"/>
                  </a:lnTo>
                  <a:lnTo>
                    <a:pt x="69" y="137"/>
                  </a:lnTo>
                  <a:lnTo>
                    <a:pt x="189" y="93"/>
                  </a:lnTo>
                  <a:lnTo>
                    <a:pt x="260" y="67"/>
                  </a:lnTo>
                  <a:lnTo>
                    <a:pt x="316" y="49"/>
                  </a:lnTo>
                  <a:lnTo>
                    <a:pt x="316" y="49"/>
                  </a:lnTo>
                  <a:lnTo>
                    <a:pt x="340" y="42"/>
                  </a:lnTo>
                  <a:lnTo>
                    <a:pt x="366" y="37"/>
                  </a:lnTo>
                  <a:lnTo>
                    <a:pt x="393" y="36"/>
                  </a:lnTo>
                  <a:lnTo>
                    <a:pt x="419" y="34"/>
                  </a:lnTo>
                  <a:lnTo>
                    <a:pt x="462" y="33"/>
                  </a:lnTo>
                  <a:lnTo>
                    <a:pt x="485" y="33"/>
                  </a:lnTo>
                  <a:lnTo>
                    <a:pt x="485" y="33"/>
                  </a:lnTo>
                  <a:lnTo>
                    <a:pt x="488" y="33"/>
                  </a:lnTo>
                  <a:lnTo>
                    <a:pt x="491" y="34"/>
                  </a:lnTo>
                  <a:lnTo>
                    <a:pt x="491" y="39"/>
                  </a:lnTo>
                  <a:lnTo>
                    <a:pt x="485" y="52"/>
                  </a:lnTo>
                  <a:lnTo>
                    <a:pt x="475" y="72"/>
                  </a:lnTo>
                  <a:lnTo>
                    <a:pt x="475" y="72"/>
                  </a:lnTo>
                  <a:lnTo>
                    <a:pt x="488" y="67"/>
                  </a:lnTo>
                  <a:lnTo>
                    <a:pt x="501" y="60"/>
                  </a:lnTo>
                  <a:lnTo>
                    <a:pt x="523" y="46"/>
                  </a:lnTo>
                  <a:lnTo>
                    <a:pt x="541" y="33"/>
                  </a:lnTo>
                  <a:lnTo>
                    <a:pt x="546" y="28"/>
                  </a:lnTo>
                  <a:lnTo>
                    <a:pt x="546" y="28"/>
                  </a:lnTo>
                  <a:lnTo>
                    <a:pt x="552" y="24"/>
                  </a:lnTo>
                  <a:lnTo>
                    <a:pt x="552" y="21"/>
                  </a:lnTo>
                  <a:lnTo>
                    <a:pt x="554" y="16"/>
                  </a:lnTo>
                  <a:lnTo>
                    <a:pt x="552" y="13"/>
                  </a:lnTo>
                  <a:lnTo>
                    <a:pt x="549" y="13"/>
                  </a:lnTo>
                  <a:lnTo>
                    <a:pt x="549" y="13"/>
                  </a:lnTo>
                  <a:close/>
                </a:path>
              </a:pathLst>
            </a:custGeom>
            <a:solidFill>
              <a:srgbClr val="ACAC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72"/>
            <p:cNvSpPr>
              <a:spLocks/>
            </p:cNvSpPr>
            <p:nvPr/>
          </p:nvSpPr>
          <p:spPr bwMode="auto">
            <a:xfrm>
              <a:off x="6815138" y="4967288"/>
              <a:ext cx="871538" cy="263525"/>
            </a:xfrm>
            <a:custGeom>
              <a:avLst/>
              <a:gdLst>
                <a:gd name="T0" fmla="*/ 546 w 549"/>
                <a:gd name="T1" fmla="*/ 13 h 166"/>
                <a:gd name="T2" fmla="*/ 546 w 549"/>
                <a:gd name="T3" fmla="*/ 13 h 166"/>
                <a:gd name="T4" fmla="*/ 504 w 549"/>
                <a:gd name="T5" fmla="*/ 6 h 166"/>
                <a:gd name="T6" fmla="*/ 467 w 549"/>
                <a:gd name="T7" fmla="*/ 2 h 166"/>
                <a:gd name="T8" fmla="*/ 429 w 549"/>
                <a:gd name="T9" fmla="*/ 0 h 166"/>
                <a:gd name="T10" fmla="*/ 395 w 549"/>
                <a:gd name="T11" fmla="*/ 0 h 166"/>
                <a:gd name="T12" fmla="*/ 347 w 549"/>
                <a:gd name="T13" fmla="*/ 3 h 166"/>
                <a:gd name="T14" fmla="*/ 329 w 549"/>
                <a:gd name="T15" fmla="*/ 5 h 166"/>
                <a:gd name="T16" fmla="*/ 329 w 549"/>
                <a:gd name="T17" fmla="*/ 5 h 166"/>
                <a:gd name="T18" fmla="*/ 292 w 549"/>
                <a:gd name="T19" fmla="*/ 11 h 166"/>
                <a:gd name="T20" fmla="*/ 257 w 549"/>
                <a:gd name="T21" fmla="*/ 20 h 166"/>
                <a:gd name="T22" fmla="*/ 225 w 549"/>
                <a:gd name="T23" fmla="*/ 28 h 166"/>
                <a:gd name="T24" fmla="*/ 196 w 549"/>
                <a:gd name="T25" fmla="*/ 37 h 166"/>
                <a:gd name="T26" fmla="*/ 143 w 549"/>
                <a:gd name="T27" fmla="*/ 55 h 166"/>
                <a:gd name="T28" fmla="*/ 101 w 549"/>
                <a:gd name="T29" fmla="*/ 75 h 166"/>
                <a:gd name="T30" fmla="*/ 69 w 549"/>
                <a:gd name="T31" fmla="*/ 91 h 166"/>
                <a:gd name="T32" fmla="*/ 45 w 549"/>
                <a:gd name="T33" fmla="*/ 106 h 166"/>
                <a:gd name="T34" fmla="*/ 27 w 549"/>
                <a:gd name="T35" fmla="*/ 119 h 166"/>
                <a:gd name="T36" fmla="*/ 27 w 549"/>
                <a:gd name="T37" fmla="*/ 119 h 166"/>
                <a:gd name="T38" fmla="*/ 16 w 549"/>
                <a:gd name="T39" fmla="*/ 132 h 166"/>
                <a:gd name="T40" fmla="*/ 8 w 549"/>
                <a:gd name="T41" fmla="*/ 148 h 166"/>
                <a:gd name="T42" fmla="*/ 0 w 549"/>
                <a:gd name="T43" fmla="*/ 163 h 166"/>
                <a:gd name="T44" fmla="*/ 0 w 549"/>
                <a:gd name="T45" fmla="*/ 166 h 166"/>
                <a:gd name="T46" fmla="*/ 0 w 549"/>
                <a:gd name="T47" fmla="*/ 166 h 166"/>
                <a:gd name="T48" fmla="*/ 0 w 549"/>
                <a:gd name="T49" fmla="*/ 166 h 166"/>
                <a:gd name="T50" fmla="*/ 0 w 549"/>
                <a:gd name="T51" fmla="*/ 166 h 166"/>
                <a:gd name="T52" fmla="*/ 32 w 549"/>
                <a:gd name="T53" fmla="*/ 150 h 166"/>
                <a:gd name="T54" fmla="*/ 64 w 549"/>
                <a:gd name="T55" fmla="*/ 135 h 166"/>
                <a:gd name="T56" fmla="*/ 64 w 549"/>
                <a:gd name="T57" fmla="*/ 135 h 166"/>
                <a:gd name="T58" fmla="*/ 180 w 549"/>
                <a:gd name="T59" fmla="*/ 91 h 166"/>
                <a:gd name="T60" fmla="*/ 255 w 549"/>
                <a:gd name="T61" fmla="*/ 64 h 166"/>
                <a:gd name="T62" fmla="*/ 310 w 549"/>
                <a:gd name="T63" fmla="*/ 46 h 166"/>
                <a:gd name="T64" fmla="*/ 310 w 549"/>
                <a:gd name="T65" fmla="*/ 46 h 166"/>
                <a:gd name="T66" fmla="*/ 337 w 549"/>
                <a:gd name="T67" fmla="*/ 39 h 166"/>
                <a:gd name="T68" fmla="*/ 363 w 549"/>
                <a:gd name="T69" fmla="*/ 36 h 166"/>
                <a:gd name="T70" fmla="*/ 390 w 549"/>
                <a:gd name="T71" fmla="*/ 33 h 166"/>
                <a:gd name="T72" fmla="*/ 416 w 549"/>
                <a:gd name="T73" fmla="*/ 31 h 166"/>
                <a:gd name="T74" fmla="*/ 461 w 549"/>
                <a:gd name="T75" fmla="*/ 31 h 166"/>
                <a:gd name="T76" fmla="*/ 485 w 549"/>
                <a:gd name="T77" fmla="*/ 31 h 166"/>
                <a:gd name="T78" fmla="*/ 485 w 549"/>
                <a:gd name="T79" fmla="*/ 31 h 166"/>
                <a:gd name="T80" fmla="*/ 488 w 549"/>
                <a:gd name="T81" fmla="*/ 31 h 166"/>
                <a:gd name="T82" fmla="*/ 490 w 549"/>
                <a:gd name="T83" fmla="*/ 33 h 166"/>
                <a:gd name="T84" fmla="*/ 490 w 549"/>
                <a:gd name="T85" fmla="*/ 37 h 166"/>
                <a:gd name="T86" fmla="*/ 485 w 549"/>
                <a:gd name="T87" fmla="*/ 51 h 166"/>
                <a:gd name="T88" fmla="*/ 475 w 549"/>
                <a:gd name="T89" fmla="*/ 70 h 166"/>
                <a:gd name="T90" fmla="*/ 475 w 549"/>
                <a:gd name="T91" fmla="*/ 70 h 166"/>
                <a:gd name="T92" fmla="*/ 485 w 549"/>
                <a:gd name="T93" fmla="*/ 65 h 166"/>
                <a:gd name="T94" fmla="*/ 498 w 549"/>
                <a:gd name="T95" fmla="*/ 59 h 166"/>
                <a:gd name="T96" fmla="*/ 520 w 549"/>
                <a:gd name="T97" fmla="*/ 46 h 166"/>
                <a:gd name="T98" fmla="*/ 543 w 549"/>
                <a:gd name="T99" fmla="*/ 28 h 166"/>
                <a:gd name="T100" fmla="*/ 543 w 549"/>
                <a:gd name="T101" fmla="*/ 28 h 166"/>
                <a:gd name="T102" fmla="*/ 549 w 549"/>
                <a:gd name="T103" fmla="*/ 21 h 166"/>
                <a:gd name="T104" fmla="*/ 549 w 549"/>
                <a:gd name="T105" fmla="*/ 16 h 166"/>
                <a:gd name="T106" fmla="*/ 546 w 549"/>
                <a:gd name="T107" fmla="*/ 13 h 166"/>
                <a:gd name="T108" fmla="*/ 546 w 549"/>
                <a:gd name="T109" fmla="*/ 13 h 166"/>
                <a:gd name="T110" fmla="*/ 546 w 549"/>
                <a:gd name="T111" fmla="*/ 1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49" h="166">
                  <a:moveTo>
                    <a:pt x="546" y="13"/>
                  </a:moveTo>
                  <a:lnTo>
                    <a:pt x="546" y="13"/>
                  </a:lnTo>
                  <a:lnTo>
                    <a:pt x="504" y="6"/>
                  </a:lnTo>
                  <a:lnTo>
                    <a:pt x="467" y="2"/>
                  </a:lnTo>
                  <a:lnTo>
                    <a:pt x="429" y="0"/>
                  </a:lnTo>
                  <a:lnTo>
                    <a:pt x="395" y="0"/>
                  </a:lnTo>
                  <a:lnTo>
                    <a:pt x="347" y="3"/>
                  </a:lnTo>
                  <a:lnTo>
                    <a:pt x="329" y="5"/>
                  </a:lnTo>
                  <a:lnTo>
                    <a:pt x="329" y="5"/>
                  </a:lnTo>
                  <a:lnTo>
                    <a:pt x="292" y="11"/>
                  </a:lnTo>
                  <a:lnTo>
                    <a:pt x="257" y="20"/>
                  </a:lnTo>
                  <a:lnTo>
                    <a:pt x="225" y="28"/>
                  </a:lnTo>
                  <a:lnTo>
                    <a:pt x="196" y="37"/>
                  </a:lnTo>
                  <a:lnTo>
                    <a:pt x="143" y="55"/>
                  </a:lnTo>
                  <a:lnTo>
                    <a:pt x="101" y="75"/>
                  </a:lnTo>
                  <a:lnTo>
                    <a:pt x="69" y="91"/>
                  </a:lnTo>
                  <a:lnTo>
                    <a:pt x="45" y="106"/>
                  </a:lnTo>
                  <a:lnTo>
                    <a:pt x="27" y="119"/>
                  </a:lnTo>
                  <a:lnTo>
                    <a:pt x="27" y="119"/>
                  </a:lnTo>
                  <a:lnTo>
                    <a:pt x="16" y="132"/>
                  </a:lnTo>
                  <a:lnTo>
                    <a:pt x="8" y="148"/>
                  </a:lnTo>
                  <a:lnTo>
                    <a:pt x="0" y="163"/>
                  </a:lnTo>
                  <a:lnTo>
                    <a:pt x="0" y="166"/>
                  </a:lnTo>
                  <a:lnTo>
                    <a:pt x="0" y="166"/>
                  </a:lnTo>
                  <a:lnTo>
                    <a:pt x="0" y="166"/>
                  </a:lnTo>
                  <a:lnTo>
                    <a:pt x="0" y="166"/>
                  </a:lnTo>
                  <a:lnTo>
                    <a:pt x="32" y="150"/>
                  </a:lnTo>
                  <a:lnTo>
                    <a:pt x="64" y="135"/>
                  </a:lnTo>
                  <a:lnTo>
                    <a:pt x="64" y="135"/>
                  </a:lnTo>
                  <a:lnTo>
                    <a:pt x="180" y="91"/>
                  </a:lnTo>
                  <a:lnTo>
                    <a:pt x="255" y="64"/>
                  </a:lnTo>
                  <a:lnTo>
                    <a:pt x="310" y="46"/>
                  </a:lnTo>
                  <a:lnTo>
                    <a:pt x="310" y="46"/>
                  </a:lnTo>
                  <a:lnTo>
                    <a:pt x="337" y="39"/>
                  </a:lnTo>
                  <a:lnTo>
                    <a:pt x="363" y="36"/>
                  </a:lnTo>
                  <a:lnTo>
                    <a:pt x="390" y="33"/>
                  </a:lnTo>
                  <a:lnTo>
                    <a:pt x="416" y="31"/>
                  </a:lnTo>
                  <a:lnTo>
                    <a:pt x="461" y="31"/>
                  </a:lnTo>
                  <a:lnTo>
                    <a:pt x="485" y="31"/>
                  </a:lnTo>
                  <a:lnTo>
                    <a:pt x="485" y="31"/>
                  </a:lnTo>
                  <a:lnTo>
                    <a:pt x="488" y="31"/>
                  </a:lnTo>
                  <a:lnTo>
                    <a:pt x="490" y="33"/>
                  </a:lnTo>
                  <a:lnTo>
                    <a:pt x="490" y="37"/>
                  </a:lnTo>
                  <a:lnTo>
                    <a:pt x="485" y="51"/>
                  </a:lnTo>
                  <a:lnTo>
                    <a:pt x="475" y="70"/>
                  </a:lnTo>
                  <a:lnTo>
                    <a:pt x="475" y="70"/>
                  </a:lnTo>
                  <a:lnTo>
                    <a:pt x="485" y="65"/>
                  </a:lnTo>
                  <a:lnTo>
                    <a:pt x="498" y="59"/>
                  </a:lnTo>
                  <a:lnTo>
                    <a:pt x="520" y="46"/>
                  </a:lnTo>
                  <a:lnTo>
                    <a:pt x="543" y="28"/>
                  </a:lnTo>
                  <a:lnTo>
                    <a:pt x="543" y="28"/>
                  </a:lnTo>
                  <a:lnTo>
                    <a:pt x="549" y="21"/>
                  </a:lnTo>
                  <a:lnTo>
                    <a:pt x="549" y="16"/>
                  </a:lnTo>
                  <a:lnTo>
                    <a:pt x="546" y="13"/>
                  </a:lnTo>
                  <a:lnTo>
                    <a:pt x="546" y="13"/>
                  </a:lnTo>
                  <a:lnTo>
                    <a:pt x="546" y="13"/>
                  </a:lnTo>
                  <a:close/>
                </a:path>
              </a:pathLst>
            </a:custGeom>
            <a:solidFill>
              <a:srgbClr val="A9A99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73"/>
            <p:cNvSpPr>
              <a:spLocks/>
            </p:cNvSpPr>
            <p:nvPr/>
          </p:nvSpPr>
          <p:spPr bwMode="auto">
            <a:xfrm>
              <a:off x="6819900" y="4967288"/>
              <a:ext cx="866775" cy="261938"/>
            </a:xfrm>
            <a:custGeom>
              <a:avLst/>
              <a:gdLst>
                <a:gd name="T0" fmla="*/ 543 w 546"/>
                <a:gd name="T1" fmla="*/ 13 h 165"/>
                <a:gd name="T2" fmla="*/ 543 w 546"/>
                <a:gd name="T3" fmla="*/ 13 h 165"/>
                <a:gd name="T4" fmla="*/ 501 w 546"/>
                <a:gd name="T5" fmla="*/ 6 h 165"/>
                <a:gd name="T6" fmla="*/ 461 w 546"/>
                <a:gd name="T7" fmla="*/ 3 h 165"/>
                <a:gd name="T8" fmla="*/ 426 w 546"/>
                <a:gd name="T9" fmla="*/ 2 h 165"/>
                <a:gd name="T10" fmla="*/ 392 w 546"/>
                <a:gd name="T11" fmla="*/ 0 h 165"/>
                <a:gd name="T12" fmla="*/ 342 w 546"/>
                <a:gd name="T13" fmla="*/ 3 h 165"/>
                <a:gd name="T14" fmla="*/ 323 w 546"/>
                <a:gd name="T15" fmla="*/ 5 h 165"/>
                <a:gd name="T16" fmla="*/ 323 w 546"/>
                <a:gd name="T17" fmla="*/ 5 h 165"/>
                <a:gd name="T18" fmla="*/ 289 w 546"/>
                <a:gd name="T19" fmla="*/ 11 h 165"/>
                <a:gd name="T20" fmla="*/ 254 w 546"/>
                <a:gd name="T21" fmla="*/ 20 h 165"/>
                <a:gd name="T22" fmla="*/ 222 w 546"/>
                <a:gd name="T23" fmla="*/ 28 h 165"/>
                <a:gd name="T24" fmla="*/ 193 w 546"/>
                <a:gd name="T25" fmla="*/ 37 h 165"/>
                <a:gd name="T26" fmla="*/ 140 w 546"/>
                <a:gd name="T27" fmla="*/ 55 h 165"/>
                <a:gd name="T28" fmla="*/ 98 w 546"/>
                <a:gd name="T29" fmla="*/ 75 h 165"/>
                <a:gd name="T30" fmla="*/ 66 w 546"/>
                <a:gd name="T31" fmla="*/ 93 h 165"/>
                <a:gd name="T32" fmla="*/ 42 w 546"/>
                <a:gd name="T33" fmla="*/ 106 h 165"/>
                <a:gd name="T34" fmla="*/ 24 w 546"/>
                <a:gd name="T35" fmla="*/ 119 h 165"/>
                <a:gd name="T36" fmla="*/ 24 w 546"/>
                <a:gd name="T37" fmla="*/ 119 h 165"/>
                <a:gd name="T38" fmla="*/ 16 w 546"/>
                <a:gd name="T39" fmla="*/ 132 h 165"/>
                <a:gd name="T40" fmla="*/ 5 w 546"/>
                <a:gd name="T41" fmla="*/ 148 h 165"/>
                <a:gd name="T42" fmla="*/ 0 w 546"/>
                <a:gd name="T43" fmla="*/ 161 h 165"/>
                <a:gd name="T44" fmla="*/ 0 w 546"/>
                <a:gd name="T45" fmla="*/ 165 h 165"/>
                <a:gd name="T46" fmla="*/ 0 w 546"/>
                <a:gd name="T47" fmla="*/ 165 h 165"/>
                <a:gd name="T48" fmla="*/ 0 w 546"/>
                <a:gd name="T49" fmla="*/ 165 h 165"/>
                <a:gd name="T50" fmla="*/ 0 w 546"/>
                <a:gd name="T51" fmla="*/ 165 h 165"/>
                <a:gd name="T52" fmla="*/ 29 w 546"/>
                <a:gd name="T53" fmla="*/ 148 h 165"/>
                <a:gd name="T54" fmla="*/ 58 w 546"/>
                <a:gd name="T55" fmla="*/ 132 h 165"/>
                <a:gd name="T56" fmla="*/ 58 w 546"/>
                <a:gd name="T57" fmla="*/ 132 h 165"/>
                <a:gd name="T58" fmla="*/ 172 w 546"/>
                <a:gd name="T59" fmla="*/ 90 h 165"/>
                <a:gd name="T60" fmla="*/ 246 w 546"/>
                <a:gd name="T61" fmla="*/ 60 h 165"/>
                <a:gd name="T62" fmla="*/ 281 w 546"/>
                <a:gd name="T63" fmla="*/ 49 h 165"/>
                <a:gd name="T64" fmla="*/ 307 w 546"/>
                <a:gd name="T65" fmla="*/ 42 h 165"/>
                <a:gd name="T66" fmla="*/ 307 w 546"/>
                <a:gd name="T67" fmla="*/ 42 h 165"/>
                <a:gd name="T68" fmla="*/ 334 w 546"/>
                <a:gd name="T69" fmla="*/ 36 h 165"/>
                <a:gd name="T70" fmla="*/ 360 w 546"/>
                <a:gd name="T71" fmla="*/ 33 h 165"/>
                <a:gd name="T72" fmla="*/ 389 w 546"/>
                <a:gd name="T73" fmla="*/ 29 h 165"/>
                <a:gd name="T74" fmla="*/ 416 w 546"/>
                <a:gd name="T75" fmla="*/ 29 h 165"/>
                <a:gd name="T76" fmla="*/ 461 w 546"/>
                <a:gd name="T77" fmla="*/ 29 h 165"/>
                <a:gd name="T78" fmla="*/ 485 w 546"/>
                <a:gd name="T79" fmla="*/ 29 h 165"/>
                <a:gd name="T80" fmla="*/ 485 w 546"/>
                <a:gd name="T81" fmla="*/ 29 h 165"/>
                <a:gd name="T82" fmla="*/ 487 w 546"/>
                <a:gd name="T83" fmla="*/ 29 h 165"/>
                <a:gd name="T84" fmla="*/ 490 w 546"/>
                <a:gd name="T85" fmla="*/ 31 h 165"/>
                <a:gd name="T86" fmla="*/ 490 w 546"/>
                <a:gd name="T87" fmla="*/ 36 h 165"/>
                <a:gd name="T88" fmla="*/ 485 w 546"/>
                <a:gd name="T89" fmla="*/ 49 h 165"/>
                <a:gd name="T90" fmla="*/ 474 w 546"/>
                <a:gd name="T91" fmla="*/ 68 h 165"/>
                <a:gd name="T92" fmla="*/ 474 w 546"/>
                <a:gd name="T93" fmla="*/ 68 h 165"/>
                <a:gd name="T94" fmla="*/ 485 w 546"/>
                <a:gd name="T95" fmla="*/ 65 h 165"/>
                <a:gd name="T96" fmla="*/ 498 w 546"/>
                <a:gd name="T97" fmla="*/ 59 h 165"/>
                <a:gd name="T98" fmla="*/ 519 w 546"/>
                <a:gd name="T99" fmla="*/ 44 h 165"/>
                <a:gd name="T100" fmla="*/ 540 w 546"/>
                <a:gd name="T101" fmla="*/ 26 h 165"/>
                <a:gd name="T102" fmla="*/ 540 w 546"/>
                <a:gd name="T103" fmla="*/ 26 h 165"/>
                <a:gd name="T104" fmla="*/ 546 w 546"/>
                <a:gd name="T105" fmla="*/ 21 h 165"/>
                <a:gd name="T106" fmla="*/ 546 w 546"/>
                <a:gd name="T107" fmla="*/ 16 h 165"/>
                <a:gd name="T108" fmla="*/ 543 w 546"/>
                <a:gd name="T109" fmla="*/ 13 h 165"/>
                <a:gd name="T110" fmla="*/ 543 w 546"/>
                <a:gd name="T111" fmla="*/ 13 h 165"/>
                <a:gd name="T112" fmla="*/ 543 w 546"/>
                <a:gd name="T113" fmla="*/ 13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46" h="165">
                  <a:moveTo>
                    <a:pt x="543" y="13"/>
                  </a:moveTo>
                  <a:lnTo>
                    <a:pt x="543" y="13"/>
                  </a:lnTo>
                  <a:lnTo>
                    <a:pt x="501" y="6"/>
                  </a:lnTo>
                  <a:lnTo>
                    <a:pt x="461" y="3"/>
                  </a:lnTo>
                  <a:lnTo>
                    <a:pt x="426" y="2"/>
                  </a:lnTo>
                  <a:lnTo>
                    <a:pt x="392" y="0"/>
                  </a:lnTo>
                  <a:lnTo>
                    <a:pt x="342" y="3"/>
                  </a:lnTo>
                  <a:lnTo>
                    <a:pt x="323" y="5"/>
                  </a:lnTo>
                  <a:lnTo>
                    <a:pt x="323" y="5"/>
                  </a:lnTo>
                  <a:lnTo>
                    <a:pt x="289" y="11"/>
                  </a:lnTo>
                  <a:lnTo>
                    <a:pt x="254" y="20"/>
                  </a:lnTo>
                  <a:lnTo>
                    <a:pt x="222" y="28"/>
                  </a:lnTo>
                  <a:lnTo>
                    <a:pt x="193" y="37"/>
                  </a:lnTo>
                  <a:lnTo>
                    <a:pt x="140" y="55"/>
                  </a:lnTo>
                  <a:lnTo>
                    <a:pt x="98" y="75"/>
                  </a:lnTo>
                  <a:lnTo>
                    <a:pt x="66" y="93"/>
                  </a:lnTo>
                  <a:lnTo>
                    <a:pt x="42" y="106"/>
                  </a:lnTo>
                  <a:lnTo>
                    <a:pt x="24" y="119"/>
                  </a:lnTo>
                  <a:lnTo>
                    <a:pt x="24" y="119"/>
                  </a:lnTo>
                  <a:lnTo>
                    <a:pt x="16" y="132"/>
                  </a:lnTo>
                  <a:lnTo>
                    <a:pt x="5" y="148"/>
                  </a:lnTo>
                  <a:lnTo>
                    <a:pt x="0" y="161"/>
                  </a:lnTo>
                  <a:lnTo>
                    <a:pt x="0" y="165"/>
                  </a:lnTo>
                  <a:lnTo>
                    <a:pt x="0" y="165"/>
                  </a:lnTo>
                  <a:lnTo>
                    <a:pt x="0" y="165"/>
                  </a:lnTo>
                  <a:lnTo>
                    <a:pt x="0" y="165"/>
                  </a:lnTo>
                  <a:lnTo>
                    <a:pt x="29" y="148"/>
                  </a:lnTo>
                  <a:lnTo>
                    <a:pt x="58" y="132"/>
                  </a:lnTo>
                  <a:lnTo>
                    <a:pt x="58" y="132"/>
                  </a:lnTo>
                  <a:lnTo>
                    <a:pt x="172" y="90"/>
                  </a:lnTo>
                  <a:lnTo>
                    <a:pt x="246" y="60"/>
                  </a:lnTo>
                  <a:lnTo>
                    <a:pt x="281" y="49"/>
                  </a:lnTo>
                  <a:lnTo>
                    <a:pt x="307" y="42"/>
                  </a:lnTo>
                  <a:lnTo>
                    <a:pt x="307" y="42"/>
                  </a:lnTo>
                  <a:lnTo>
                    <a:pt x="334" y="36"/>
                  </a:lnTo>
                  <a:lnTo>
                    <a:pt x="360" y="33"/>
                  </a:lnTo>
                  <a:lnTo>
                    <a:pt x="389" y="29"/>
                  </a:lnTo>
                  <a:lnTo>
                    <a:pt x="416" y="29"/>
                  </a:lnTo>
                  <a:lnTo>
                    <a:pt x="461" y="29"/>
                  </a:lnTo>
                  <a:lnTo>
                    <a:pt x="485" y="29"/>
                  </a:lnTo>
                  <a:lnTo>
                    <a:pt x="485" y="29"/>
                  </a:lnTo>
                  <a:lnTo>
                    <a:pt x="487" y="29"/>
                  </a:lnTo>
                  <a:lnTo>
                    <a:pt x="490" y="31"/>
                  </a:lnTo>
                  <a:lnTo>
                    <a:pt x="490" y="36"/>
                  </a:lnTo>
                  <a:lnTo>
                    <a:pt x="485" y="49"/>
                  </a:lnTo>
                  <a:lnTo>
                    <a:pt x="474" y="68"/>
                  </a:lnTo>
                  <a:lnTo>
                    <a:pt x="474" y="68"/>
                  </a:lnTo>
                  <a:lnTo>
                    <a:pt x="485" y="65"/>
                  </a:lnTo>
                  <a:lnTo>
                    <a:pt x="498" y="59"/>
                  </a:lnTo>
                  <a:lnTo>
                    <a:pt x="519" y="44"/>
                  </a:lnTo>
                  <a:lnTo>
                    <a:pt x="540" y="26"/>
                  </a:lnTo>
                  <a:lnTo>
                    <a:pt x="540" y="26"/>
                  </a:lnTo>
                  <a:lnTo>
                    <a:pt x="546" y="21"/>
                  </a:lnTo>
                  <a:lnTo>
                    <a:pt x="546" y="16"/>
                  </a:lnTo>
                  <a:lnTo>
                    <a:pt x="543" y="13"/>
                  </a:lnTo>
                  <a:lnTo>
                    <a:pt x="543" y="13"/>
                  </a:lnTo>
                  <a:lnTo>
                    <a:pt x="543" y="13"/>
                  </a:lnTo>
                  <a:close/>
                </a:path>
              </a:pathLst>
            </a:custGeom>
            <a:solidFill>
              <a:srgbClr val="A6A6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74"/>
            <p:cNvSpPr>
              <a:spLocks/>
            </p:cNvSpPr>
            <p:nvPr/>
          </p:nvSpPr>
          <p:spPr bwMode="auto">
            <a:xfrm>
              <a:off x="6819900" y="4970463"/>
              <a:ext cx="866775" cy="255588"/>
            </a:xfrm>
            <a:custGeom>
              <a:avLst/>
              <a:gdLst>
                <a:gd name="T0" fmla="*/ 540 w 546"/>
                <a:gd name="T1" fmla="*/ 11 h 161"/>
                <a:gd name="T2" fmla="*/ 540 w 546"/>
                <a:gd name="T3" fmla="*/ 11 h 161"/>
                <a:gd name="T4" fmla="*/ 501 w 546"/>
                <a:gd name="T5" fmla="*/ 4 h 161"/>
                <a:gd name="T6" fmla="*/ 461 w 546"/>
                <a:gd name="T7" fmla="*/ 1 h 161"/>
                <a:gd name="T8" fmla="*/ 424 w 546"/>
                <a:gd name="T9" fmla="*/ 0 h 161"/>
                <a:gd name="T10" fmla="*/ 392 w 546"/>
                <a:gd name="T11" fmla="*/ 0 h 161"/>
                <a:gd name="T12" fmla="*/ 342 w 546"/>
                <a:gd name="T13" fmla="*/ 1 h 161"/>
                <a:gd name="T14" fmla="*/ 323 w 546"/>
                <a:gd name="T15" fmla="*/ 3 h 161"/>
                <a:gd name="T16" fmla="*/ 323 w 546"/>
                <a:gd name="T17" fmla="*/ 3 h 161"/>
                <a:gd name="T18" fmla="*/ 286 w 546"/>
                <a:gd name="T19" fmla="*/ 9 h 161"/>
                <a:gd name="T20" fmla="*/ 254 w 546"/>
                <a:gd name="T21" fmla="*/ 18 h 161"/>
                <a:gd name="T22" fmla="*/ 222 w 546"/>
                <a:gd name="T23" fmla="*/ 26 h 161"/>
                <a:gd name="T24" fmla="*/ 193 w 546"/>
                <a:gd name="T25" fmla="*/ 35 h 161"/>
                <a:gd name="T26" fmla="*/ 140 w 546"/>
                <a:gd name="T27" fmla="*/ 55 h 161"/>
                <a:gd name="T28" fmla="*/ 98 w 546"/>
                <a:gd name="T29" fmla="*/ 73 h 161"/>
                <a:gd name="T30" fmla="*/ 66 w 546"/>
                <a:gd name="T31" fmla="*/ 91 h 161"/>
                <a:gd name="T32" fmla="*/ 42 w 546"/>
                <a:gd name="T33" fmla="*/ 104 h 161"/>
                <a:gd name="T34" fmla="*/ 24 w 546"/>
                <a:gd name="T35" fmla="*/ 117 h 161"/>
                <a:gd name="T36" fmla="*/ 24 w 546"/>
                <a:gd name="T37" fmla="*/ 117 h 161"/>
                <a:gd name="T38" fmla="*/ 16 w 546"/>
                <a:gd name="T39" fmla="*/ 130 h 161"/>
                <a:gd name="T40" fmla="*/ 8 w 546"/>
                <a:gd name="T41" fmla="*/ 145 h 161"/>
                <a:gd name="T42" fmla="*/ 2 w 546"/>
                <a:gd name="T43" fmla="*/ 158 h 161"/>
                <a:gd name="T44" fmla="*/ 0 w 546"/>
                <a:gd name="T45" fmla="*/ 159 h 161"/>
                <a:gd name="T46" fmla="*/ 2 w 546"/>
                <a:gd name="T47" fmla="*/ 161 h 161"/>
                <a:gd name="T48" fmla="*/ 2 w 546"/>
                <a:gd name="T49" fmla="*/ 161 h 161"/>
                <a:gd name="T50" fmla="*/ 29 w 546"/>
                <a:gd name="T51" fmla="*/ 145 h 161"/>
                <a:gd name="T52" fmla="*/ 55 w 546"/>
                <a:gd name="T53" fmla="*/ 128 h 161"/>
                <a:gd name="T54" fmla="*/ 55 w 546"/>
                <a:gd name="T55" fmla="*/ 128 h 161"/>
                <a:gd name="T56" fmla="*/ 167 w 546"/>
                <a:gd name="T57" fmla="*/ 84 h 161"/>
                <a:gd name="T58" fmla="*/ 244 w 546"/>
                <a:gd name="T59" fmla="*/ 55 h 161"/>
                <a:gd name="T60" fmla="*/ 278 w 546"/>
                <a:gd name="T61" fmla="*/ 44 h 161"/>
                <a:gd name="T62" fmla="*/ 305 w 546"/>
                <a:gd name="T63" fmla="*/ 37 h 161"/>
                <a:gd name="T64" fmla="*/ 305 w 546"/>
                <a:gd name="T65" fmla="*/ 37 h 161"/>
                <a:gd name="T66" fmla="*/ 331 w 546"/>
                <a:gd name="T67" fmla="*/ 31 h 161"/>
                <a:gd name="T68" fmla="*/ 360 w 546"/>
                <a:gd name="T69" fmla="*/ 27 h 161"/>
                <a:gd name="T70" fmla="*/ 389 w 546"/>
                <a:gd name="T71" fmla="*/ 26 h 161"/>
                <a:gd name="T72" fmla="*/ 416 w 546"/>
                <a:gd name="T73" fmla="*/ 24 h 161"/>
                <a:gd name="T74" fmla="*/ 461 w 546"/>
                <a:gd name="T75" fmla="*/ 24 h 161"/>
                <a:gd name="T76" fmla="*/ 487 w 546"/>
                <a:gd name="T77" fmla="*/ 26 h 161"/>
                <a:gd name="T78" fmla="*/ 487 w 546"/>
                <a:gd name="T79" fmla="*/ 26 h 161"/>
                <a:gd name="T80" fmla="*/ 490 w 546"/>
                <a:gd name="T81" fmla="*/ 26 h 161"/>
                <a:gd name="T82" fmla="*/ 493 w 546"/>
                <a:gd name="T83" fmla="*/ 27 h 161"/>
                <a:gd name="T84" fmla="*/ 493 w 546"/>
                <a:gd name="T85" fmla="*/ 32 h 161"/>
                <a:gd name="T86" fmla="*/ 487 w 546"/>
                <a:gd name="T87" fmla="*/ 45 h 161"/>
                <a:gd name="T88" fmla="*/ 477 w 546"/>
                <a:gd name="T89" fmla="*/ 66 h 161"/>
                <a:gd name="T90" fmla="*/ 477 w 546"/>
                <a:gd name="T91" fmla="*/ 66 h 161"/>
                <a:gd name="T92" fmla="*/ 487 w 546"/>
                <a:gd name="T93" fmla="*/ 62 h 161"/>
                <a:gd name="T94" fmla="*/ 498 w 546"/>
                <a:gd name="T95" fmla="*/ 55 h 161"/>
                <a:gd name="T96" fmla="*/ 519 w 546"/>
                <a:gd name="T97" fmla="*/ 42 h 161"/>
                <a:gd name="T98" fmla="*/ 540 w 546"/>
                <a:gd name="T99" fmla="*/ 24 h 161"/>
                <a:gd name="T100" fmla="*/ 540 w 546"/>
                <a:gd name="T101" fmla="*/ 24 h 161"/>
                <a:gd name="T102" fmla="*/ 546 w 546"/>
                <a:gd name="T103" fmla="*/ 18 h 161"/>
                <a:gd name="T104" fmla="*/ 546 w 546"/>
                <a:gd name="T105" fmla="*/ 14 h 161"/>
                <a:gd name="T106" fmla="*/ 543 w 546"/>
                <a:gd name="T107" fmla="*/ 11 h 161"/>
                <a:gd name="T108" fmla="*/ 540 w 546"/>
                <a:gd name="T109" fmla="*/ 11 h 161"/>
                <a:gd name="T110" fmla="*/ 540 w 546"/>
                <a:gd name="T111" fmla="*/ 11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46" h="161">
                  <a:moveTo>
                    <a:pt x="540" y="11"/>
                  </a:moveTo>
                  <a:lnTo>
                    <a:pt x="540" y="11"/>
                  </a:lnTo>
                  <a:lnTo>
                    <a:pt x="501" y="4"/>
                  </a:lnTo>
                  <a:lnTo>
                    <a:pt x="461" y="1"/>
                  </a:lnTo>
                  <a:lnTo>
                    <a:pt x="424" y="0"/>
                  </a:lnTo>
                  <a:lnTo>
                    <a:pt x="392" y="0"/>
                  </a:lnTo>
                  <a:lnTo>
                    <a:pt x="342" y="1"/>
                  </a:lnTo>
                  <a:lnTo>
                    <a:pt x="323" y="3"/>
                  </a:lnTo>
                  <a:lnTo>
                    <a:pt x="323" y="3"/>
                  </a:lnTo>
                  <a:lnTo>
                    <a:pt x="286" y="9"/>
                  </a:lnTo>
                  <a:lnTo>
                    <a:pt x="254" y="18"/>
                  </a:lnTo>
                  <a:lnTo>
                    <a:pt x="222" y="26"/>
                  </a:lnTo>
                  <a:lnTo>
                    <a:pt x="193" y="35"/>
                  </a:lnTo>
                  <a:lnTo>
                    <a:pt x="140" y="55"/>
                  </a:lnTo>
                  <a:lnTo>
                    <a:pt x="98" y="73"/>
                  </a:lnTo>
                  <a:lnTo>
                    <a:pt x="66" y="91"/>
                  </a:lnTo>
                  <a:lnTo>
                    <a:pt x="42" y="104"/>
                  </a:lnTo>
                  <a:lnTo>
                    <a:pt x="24" y="117"/>
                  </a:lnTo>
                  <a:lnTo>
                    <a:pt x="24" y="117"/>
                  </a:lnTo>
                  <a:lnTo>
                    <a:pt x="16" y="130"/>
                  </a:lnTo>
                  <a:lnTo>
                    <a:pt x="8" y="145"/>
                  </a:lnTo>
                  <a:lnTo>
                    <a:pt x="2" y="158"/>
                  </a:lnTo>
                  <a:lnTo>
                    <a:pt x="0" y="159"/>
                  </a:lnTo>
                  <a:lnTo>
                    <a:pt x="2" y="161"/>
                  </a:lnTo>
                  <a:lnTo>
                    <a:pt x="2" y="161"/>
                  </a:lnTo>
                  <a:lnTo>
                    <a:pt x="29" y="145"/>
                  </a:lnTo>
                  <a:lnTo>
                    <a:pt x="55" y="128"/>
                  </a:lnTo>
                  <a:lnTo>
                    <a:pt x="55" y="128"/>
                  </a:lnTo>
                  <a:lnTo>
                    <a:pt x="167" y="84"/>
                  </a:lnTo>
                  <a:lnTo>
                    <a:pt x="244" y="55"/>
                  </a:lnTo>
                  <a:lnTo>
                    <a:pt x="278" y="44"/>
                  </a:lnTo>
                  <a:lnTo>
                    <a:pt x="305" y="37"/>
                  </a:lnTo>
                  <a:lnTo>
                    <a:pt x="305" y="37"/>
                  </a:lnTo>
                  <a:lnTo>
                    <a:pt x="331" y="31"/>
                  </a:lnTo>
                  <a:lnTo>
                    <a:pt x="360" y="27"/>
                  </a:lnTo>
                  <a:lnTo>
                    <a:pt x="389" y="26"/>
                  </a:lnTo>
                  <a:lnTo>
                    <a:pt x="416" y="24"/>
                  </a:lnTo>
                  <a:lnTo>
                    <a:pt x="461" y="24"/>
                  </a:lnTo>
                  <a:lnTo>
                    <a:pt x="487" y="26"/>
                  </a:lnTo>
                  <a:lnTo>
                    <a:pt x="487" y="26"/>
                  </a:lnTo>
                  <a:lnTo>
                    <a:pt x="490" y="26"/>
                  </a:lnTo>
                  <a:lnTo>
                    <a:pt x="493" y="27"/>
                  </a:lnTo>
                  <a:lnTo>
                    <a:pt x="493" y="32"/>
                  </a:lnTo>
                  <a:lnTo>
                    <a:pt x="487" y="45"/>
                  </a:lnTo>
                  <a:lnTo>
                    <a:pt x="477" y="66"/>
                  </a:lnTo>
                  <a:lnTo>
                    <a:pt x="477" y="66"/>
                  </a:lnTo>
                  <a:lnTo>
                    <a:pt x="487" y="62"/>
                  </a:lnTo>
                  <a:lnTo>
                    <a:pt x="498" y="55"/>
                  </a:lnTo>
                  <a:lnTo>
                    <a:pt x="519" y="42"/>
                  </a:lnTo>
                  <a:lnTo>
                    <a:pt x="540" y="24"/>
                  </a:lnTo>
                  <a:lnTo>
                    <a:pt x="540" y="24"/>
                  </a:lnTo>
                  <a:lnTo>
                    <a:pt x="546" y="18"/>
                  </a:lnTo>
                  <a:lnTo>
                    <a:pt x="546" y="14"/>
                  </a:lnTo>
                  <a:lnTo>
                    <a:pt x="543" y="11"/>
                  </a:lnTo>
                  <a:lnTo>
                    <a:pt x="540" y="11"/>
                  </a:lnTo>
                  <a:lnTo>
                    <a:pt x="540" y="11"/>
                  </a:lnTo>
                  <a:close/>
                </a:path>
              </a:pathLst>
            </a:custGeom>
            <a:solidFill>
              <a:srgbClr val="A3A3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75"/>
            <p:cNvSpPr>
              <a:spLocks/>
            </p:cNvSpPr>
            <p:nvPr/>
          </p:nvSpPr>
          <p:spPr bwMode="auto">
            <a:xfrm>
              <a:off x="6823075" y="4970463"/>
              <a:ext cx="863600" cy="250825"/>
            </a:xfrm>
            <a:custGeom>
              <a:avLst/>
              <a:gdLst>
                <a:gd name="T0" fmla="*/ 538 w 544"/>
                <a:gd name="T1" fmla="*/ 11 h 158"/>
                <a:gd name="T2" fmla="*/ 538 w 544"/>
                <a:gd name="T3" fmla="*/ 11 h 158"/>
                <a:gd name="T4" fmla="*/ 499 w 544"/>
                <a:gd name="T5" fmla="*/ 4 h 158"/>
                <a:gd name="T6" fmla="*/ 459 w 544"/>
                <a:gd name="T7" fmla="*/ 1 h 158"/>
                <a:gd name="T8" fmla="*/ 422 w 544"/>
                <a:gd name="T9" fmla="*/ 0 h 158"/>
                <a:gd name="T10" fmla="*/ 390 w 544"/>
                <a:gd name="T11" fmla="*/ 0 h 158"/>
                <a:gd name="T12" fmla="*/ 340 w 544"/>
                <a:gd name="T13" fmla="*/ 1 h 158"/>
                <a:gd name="T14" fmla="*/ 321 w 544"/>
                <a:gd name="T15" fmla="*/ 3 h 158"/>
                <a:gd name="T16" fmla="*/ 321 w 544"/>
                <a:gd name="T17" fmla="*/ 3 h 158"/>
                <a:gd name="T18" fmla="*/ 284 w 544"/>
                <a:gd name="T19" fmla="*/ 11 h 158"/>
                <a:gd name="T20" fmla="*/ 250 w 544"/>
                <a:gd name="T21" fmla="*/ 18 h 158"/>
                <a:gd name="T22" fmla="*/ 220 w 544"/>
                <a:gd name="T23" fmla="*/ 27 h 158"/>
                <a:gd name="T24" fmla="*/ 191 w 544"/>
                <a:gd name="T25" fmla="*/ 35 h 158"/>
                <a:gd name="T26" fmla="*/ 138 w 544"/>
                <a:gd name="T27" fmla="*/ 55 h 158"/>
                <a:gd name="T28" fmla="*/ 96 w 544"/>
                <a:gd name="T29" fmla="*/ 73 h 158"/>
                <a:gd name="T30" fmla="*/ 64 w 544"/>
                <a:gd name="T31" fmla="*/ 91 h 158"/>
                <a:gd name="T32" fmla="*/ 40 w 544"/>
                <a:gd name="T33" fmla="*/ 104 h 158"/>
                <a:gd name="T34" fmla="*/ 22 w 544"/>
                <a:gd name="T35" fmla="*/ 117 h 158"/>
                <a:gd name="T36" fmla="*/ 22 w 544"/>
                <a:gd name="T37" fmla="*/ 117 h 158"/>
                <a:gd name="T38" fmla="*/ 14 w 544"/>
                <a:gd name="T39" fmla="*/ 128 h 158"/>
                <a:gd name="T40" fmla="*/ 6 w 544"/>
                <a:gd name="T41" fmla="*/ 143 h 158"/>
                <a:gd name="T42" fmla="*/ 0 w 544"/>
                <a:gd name="T43" fmla="*/ 155 h 158"/>
                <a:gd name="T44" fmla="*/ 0 w 544"/>
                <a:gd name="T45" fmla="*/ 158 h 158"/>
                <a:gd name="T46" fmla="*/ 3 w 544"/>
                <a:gd name="T47" fmla="*/ 158 h 158"/>
                <a:gd name="T48" fmla="*/ 3 w 544"/>
                <a:gd name="T49" fmla="*/ 158 h 158"/>
                <a:gd name="T50" fmla="*/ 27 w 544"/>
                <a:gd name="T51" fmla="*/ 142 h 158"/>
                <a:gd name="T52" fmla="*/ 51 w 544"/>
                <a:gd name="T53" fmla="*/ 127 h 158"/>
                <a:gd name="T54" fmla="*/ 51 w 544"/>
                <a:gd name="T55" fmla="*/ 127 h 158"/>
                <a:gd name="T56" fmla="*/ 88 w 544"/>
                <a:gd name="T57" fmla="*/ 111 h 158"/>
                <a:gd name="T58" fmla="*/ 159 w 544"/>
                <a:gd name="T59" fmla="*/ 83 h 158"/>
                <a:gd name="T60" fmla="*/ 239 w 544"/>
                <a:gd name="T61" fmla="*/ 53 h 158"/>
                <a:gd name="T62" fmla="*/ 273 w 544"/>
                <a:gd name="T63" fmla="*/ 40 h 158"/>
                <a:gd name="T64" fmla="*/ 300 w 544"/>
                <a:gd name="T65" fmla="*/ 34 h 158"/>
                <a:gd name="T66" fmla="*/ 300 w 544"/>
                <a:gd name="T67" fmla="*/ 34 h 158"/>
                <a:gd name="T68" fmla="*/ 329 w 544"/>
                <a:gd name="T69" fmla="*/ 27 h 158"/>
                <a:gd name="T70" fmla="*/ 358 w 544"/>
                <a:gd name="T71" fmla="*/ 24 h 158"/>
                <a:gd name="T72" fmla="*/ 387 w 544"/>
                <a:gd name="T73" fmla="*/ 22 h 158"/>
                <a:gd name="T74" fmla="*/ 417 w 544"/>
                <a:gd name="T75" fmla="*/ 22 h 158"/>
                <a:gd name="T76" fmla="*/ 462 w 544"/>
                <a:gd name="T77" fmla="*/ 22 h 158"/>
                <a:gd name="T78" fmla="*/ 488 w 544"/>
                <a:gd name="T79" fmla="*/ 24 h 158"/>
                <a:gd name="T80" fmla="*/ 488 w 544"/>
                <a:gd name="T81" fmla="*/ 24 h 158"/>
                <a:gd name="T82" fmla="*/ 491 w 544"/>
                <a:gd name="T83" fmla="*/ 24 h 158"/>
                <a:gd name="T84" fmla="*/ 493 w 544"/>
                <a:gd name="T85" fmla="*/ 26 h 158"/>
                <a:gd name="T86" fmla="*/ 493 w 544"/>
                <a:gd name="T87" fmla="*/ 31 h 158"/>
                <a:gd name="T88" fmla="*/ 488 w 544"/>
                <a:gd name="T89" fmla="*/ 44 h 158"/>
                <a:gd name="T90" fmla="*/ 477 w 544"/>
                <a:gd name="T91" fmla="*/ 65 h 158"/>
                <a:gd name="T92" fmla="*/ 477 w 544"/>
                <a:gd name="T93" fmla="*/ 65 h 158"/>
                <a:gd name="T94" fmla="*/ 485 w 544"/>
                <a:gd name="T95" fmla="*/ 60 h 158"/>
                <a:gd name="T96" fmla="*/ 496 w 544"/>
                <a:gd name="T97" fmla="*/ 55 h 158"/>
                <a:gd name="T98" fmla="*/ 517 w 544"/>
                <a:gd name="T99" fmla="*/ 40 h 158"/>
                <a:gd name="T100" fmla="*/ 538 w 544"/>
                <a:gd name="T101" fmla="*/ 24 h 158"/>
                <a:gd name="T102" fmla="*/ 538 w 544"/>
                <a:gd name="T103" fmla="*/ 24 h 158"/>
                <a:gd name="T104" fmla="*/ 544 w 544"/>
                <a:gd name="T105" fmla="*/ 18 h 158"/>
                <a:gd name="T106" fmla="*/ 544 w 544"/>
                <a:gd name="T107" fmla="*/ 14 h 158"/>
                <a:gd name="T108" fmla="*/ 541 w 544"/>
                <a:gd name="T109" fmla="*/ 11 h 158"/>
                <a:gd name="T110" fmla="*/ 538 w 544"/>
                <a:gd name="T111" fmla="*/ 11 h 158"/>
                <a:gd name="T112" fmla="*/ 538 w 544"/>
                <a:gd name="T113" fmla="*/ 11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44" h="158">
                  <a:moveTo>
                    <a:pt x="538" y="11"/>
                  </a:moveTo>
                  <a:lnTo>
                    <a:pt x="538" y="11"/>
                  </a:lnTo>
                  <a:lnTo>
                    <a:pt x="499" y="4"/>
                  </a:lnTo>
                  <a:lnTo>
                    <a:pt x="459" y="1"/>
                  </a:lnTo>
                  <a:lnTo>
                    <a:pt x="422" y="0"/>
                  </a:lnTo>
                  <a:lnTo>
                    <a:pt x="390" y="0"/>
                  </a:lnTo>
                  <a:lnTo>
                    <a:pt x="340" y="1"/>
                  </a:lnTo>
                  <a:lnTo>
                    <a:pt x="321" y="3"/>
                  </a:lnTo>
                  <a:lnTo>
                    <a:pt x="321" y="3"/>
                  </a:lnTo>
                  <a:lnTo>
                    <a:pt x="284" y="11"/>
                  </a:lnTo>
                  <a:lnTo>
                    <a:pt x="250" y="18"/>
                  </a:lnTo>
                  <a:lnTo>
                    <a:pt x="220" y="27"/>
                  </a:lnTo>
                  <a:lnTo>
                    <a:pt x="191" y="35"/>
                  </a:lnTo>
                  <a:lnTo>
                    <a:pt x="138" y="55"/>
                  </a:lnTo>
                  <a:lnTo>
                    <a:pt x="96" y="73"/>
                  </a:lnTo>
                  <a:lnTo>
                    <a:pt x="64" y="91"/>
                  </a:lnTo>
                  <a:lnTo>
                    <a:pt x="40" y="104"/>
                  </a:lnTo>
                  <a:lnTo>
                    <a:pt x="22" y="117"/>
                  </a:lnTo>
                  <a:lnTo>
                    <a:pt x="22" y="117"/>
                  </a:lnTo>
                  <a:lnTo>
                    <a:pt x="14" y="128"/>
                  </a:lnTo>
                  <a:lnTo>
                    <a:pt x="6" y="143"/>
                  </a:lnTo>
                  <a:lnTo>
                    <a:pt x="0" y="155"/>
                  </a:lnTo>
                  <a:lnTo>
                    <a:pt x="0" y="158"/>
                  </a:lnTo>
                  <a:lnTo>
                    <a:pt x="3" y="158"/>
                  </a:lnTo>
                  <a:lnTo>
                    <a:pt x="3" y="158"/>
                  </a:lnTo>
                  <a:lnTo>
                    <a:pt x="27" y="142"/>
                  </a:lnTo>
                  <a:lnTo>
                    <a:pt x="51" y="127"/>
                  </a:lnTo>
                  <a:lnTo>
                    <a:pt x="51" y="127"/>
                  </a:lnTo>
                  <a:lnTo>
                    <a:pt x="88" y="111"/>
                  </a:lnTo>
                  <a:lnTo>
                    <a:pt x="159" y="83"/>
                  </a:lnTo>
                  <a:lnTo>
                    <a:pt x="239" y="53"/>
                  </a:lnTo>
                  <a:lnTo>
                    <a:pt x="273" y="40"/>
                  </a:lnTo>
                  <a:lnTo>
                    <a:pt x="300" y="34"/>
                  </a:lnTo>
                  <a:lnTo>
                    <a:pt x="300" y="34"/>
                  </a:lnTo>
                  <a:lnTo>
                    <a:pt x="329" y="27"/>
                  </a:lnTo>
                  <a:lnTo>
                    <a:pt x="358" y="24"/>
                  </a:lnTo>
                  <a:lnTo>
                    <a:pt x="387" y="22"/>
                  </a:lnTo>
                  <a:lnTo>
                    <a:pt x="417" y="22"/>
                  </a:lnTo>
                  <a:lnTo>
                    <a:pt x="462" y="22"/>
                  </a:lnTo>
                  <a:lnTo>
                    <a:pt x="488" y="24"/>
                  </a:lnTo>
                  <a:lnTo>
                    <a:pt x="488" y="24"/>
                  </a:lnTo>
                  <a:lnTo>
                    <a:pt x="491" y="24"/>
                  </a:lnTo>
                  <a:lnTo>
                    <a:pt x="493" y="26"/>
                  </a:lnTo>
                  <a:lnTo>
                    <a:pt x="493" y="31"/>
                  </a:lnTo>
                  <a:lnTo>
                    <a:pt x="488" y="44"/>
                  </a:lnTo>
                  <a:lnTo>
                    <a:pt x="477" y="65"/>
                  </a:lnTo>
                  <a:lnTo>
                    <a:pt x="477" y="65"/>
                  </a:lnTo>
                  <a:lnTo>
                    <a:pt x="485" y="60"/>
                  </a:lnTo>
                  <a:lnTo>
                    <a:pt x="496" y="55"/>
                  </a:lnTo>
                  <a:lnTo>
                    <a:pt x="517" y="40"/>
                  </a:lnTo>
                  <a:lnTo>
                    <a:pt x="538" y="24"/>
                  </a:lnTo>
                  <a:lnTo>
                    <a:pt x="538" y="24"/>
                  </a:lnTo>
                  <a:lnTo>
                    <a:pt x="544" y="18"/>
                  </a:lnTo>
                  <a:lnTo>
                    <a:pt x="544" y="14"/>
                  </a:lnTo>
                  <a:lnTo>
                    <a:pt x="541" y="11"/>
                  </a:lnTo>
                  <a:lnTo>
                    <a:pt x="538" y="11"/>
                  </a:lnTo>
                  <a:lnTo>
                    <a:pt x="538" y="11"/>
                  </a:lnTo>
                  <a:close/>
                </a:path>
              </a:pathLst>
            </a:custGeom>
            <a:solidFill>
              <a:srgbClr val="9F9F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76"/>
            <p:cNvSpPr>
              <a:spLocks/>
            </p:cNvSpPr>
            <p:nvPr/>
          </p:nvSpPr>
          <p:spPr bwMode="auto">
            <a:xfrm>
              <a:off x="6827838" y="4970463"/>
              <a:ext cx="858838" cy="247650"/>
            </a:xfrm>
            <a:custGeom>
              <a:avLst/>
              <a:gdLst>
                <a:gd name="T0" fmla="*/ 535 w 541"/>
                <a:gd name="T1" fmla="*/ 11 h 156"/>
                <a:gd name="T2" fmla="*/ 535 w 541"/>
                <a:gd name="T3" fmla="*/ 11 h 156"/>
                <a:gd name="T4" fmla="*/ 496 w 541"/>
                <a:gd name="T5" fmla="*/ 4 h 156"/>
                <a:gd name="T6" fmla="*/ 456 w 541"/>
                <a:gd name="T7" fmla="*/ 1 h 156"/>
                <a:gd name="T8" fmla="*/ 419 w 541"/>
                <a:gd name="T9" fmla="*/ 0 h 156"/>
                <a:gd name="T10" fmla="*/ 387 w 541"/>
                <a:gd name="T11" fmla="*/ 0 h 156"/>
                <a:gd name="T12" fmla="*/ 337 w 541"/>
                <a:gd name="T13" fmla="*/ 1 h 156"/>
                <a:gd name="T14" fmla="*/ 318 w 541"/>
                <a:gd name="T15" fmla="*/ 3 h 156"/>
                <a:gd name="T16" fmla="*/ 318 w 541"/>
                <a:gd name="T17" fmla="*/ 3 h 156"/>
                <a:gd name="T18" fmla="*/ 281 w 541"/>
                <a:gd name="T19" fmla="*/ 11 h 156"/>
                <a:gd name="T20" fmla="*/ 247 w 541"/>
                <a:gd name="T21" fmla="*/ 19 h 156"/>
                <a:gd name="T22" fmla="*/ 215 w 541"/>
                <a:gd name="T23" fmla="*/ 27 h 156"/>
                <a:gd name="T24" fmla="*/ 186 w 541"/>
                <a:gd name="T25" fmla="*/ 35 h 156"/>
                <a:gd name="T26" fmla="*/ 135 w 541"/>
                <a:gd name="T27" fmla="*/ 55 h 156"/>
                <a:gd name="T28" fmla="*/ 95 w 541"/>
                <a:gd name="T29" fmla="*/ 73 h 156"/>
                <a:gd name="T30" fmla="*/ 61 w 541"/>
                <a:gd name="T31" fmla="*/ 91 h 156"/>
                <a:gd name="T32" fmla="*/ 40 w 541"/>
                <a:gd name="T33" fmla="*/ 104 h 156"/>
                <a:gd name="T34" fmla="*/ 21 w 541"/>
                <a:gd name="T35" fmla="*/ 117 h 156"/>
                <a:gd name="T36" fmla="*/ 21 w 541"/>
                <a:gd name="T37" fmla="*/ 117 h 156"/>
                <a:gd name="T38" fmla="*/ 13 w 541"/>
                <a:gd name="T39" fmla="*/ 128 h 156"/>
                <a:gd name="T40" fmla="*/ 5 w 541"/>
                <a:gd name="T41" fmla="*/ 143 h 156"/>
                <a:gd name="T42" fmla="*/ 0 w 541"/>
                <a:gd name="T43" fmla="*/ 153 h 156"/>
                <a:gd name="T44" fmla="*/ 0 w 541"/>
                <a:gd name="T45" fmla="*/ 156 h 156"/>
                <a:gd name="T46" fmla="*/ 3 w 541"/>
                <a:gd name="T47" fmla="*/ 156 h 156"/>
                <a:gd name="T48" fmla="*/ 3 w 541"/>
                <a:gd name="T49" fmla="*/ 156 h 156"/>
                <a:gd name="T50" fmla="*/ 24 w 541"/>
                <a:gd name="T51" fmla="*/ 140 h 156"/>
                <a:gd name="T52" fmla="*/ 45 w 541"/>
                <a:gd name="T53" fmla="*/ 124 h 156"/>
                <a:gd name="T54" fmla="*/ 45 w 541"/>
                <a:gd name="T55" fmla="*/ 124 h 156"/>
                <a:gd name="T56" fmla="*/ 80 w 541"/>
                <a:gd name="T57" fmla="*/ 109 h 156"/>
                <a:gd name="T58" fmla="*/ 151 w 541"/>
                <a:gd name="T59" fmla="*/ 80 h 156"/>
                <a:gd name="T60" fmla="*/ 231 w 541"/>
                <a:gd name="T61" fmla="*/ 50 h 156"/>
                <a:gd name="T62" fmla="*/ 268 w 541"/>
                <a:gd name="T63" fmla="*/ 37 h 156"/>
                <a:gd name="T64" fmla="*/ 297 w 541"/>
                <a:gd name="T65" fmla="*/ 29 h 156"/>
                <a:gd name="T66" fmla="*/ 297 w 541"/>
                <a:gd name="T67" fmla="*/ 29 h 156"/>
                <a:gd name="T68" fmla="*/ 326 w 541"/>
                <a:gd name="T69" fmla="*/ 24 h 156"/>
                <a:gd name="T70" fmla="*/ 355 w 541"/>
                <a:gd name="T71" fmla="*/ 21 h 156"/>
                <a:gd name="T72" fmla="*/ 384 w 541"/>
                <a:gd name="T73" fmla="*/ 19 h 156"/>
                <a:gd name="T74" fmla="*/ 414 w 541"/>
                <a:gd name="T75" fmla="*/ 19 h 156"/>
                <a:gd name="T76" fmla="*/ 461 w 541"/>
                <a:gd name="T77" fmla="*/ 21 h 156"/>
                <a:gd name="T78" fmla="*/ 488 w 541"/>
                <a:gd name="T79" fmla="*/ 22 h 156"/>
                <a:gd name="T80" fmla="*/ 488 w 541"/>
                <a:gd name="T81" fmla="*/ 22 h 156"/>
                <a:gd name="T82" fmla="*/ 490 w 541"/>
                <a:gd name="T83" fmla="*/ 22 h 156"/>
                <a:gd name="T84" fmla="*/ 493 w 541"/>
                <a:gd name="T85" fmla="*/ 24 h 156"/>
                <a:gd name="T86" fmla="*/ 493 w 541"/>
                <a:gd name="T87" fmla="*/ 29 h 156"/>
                <a:gd name="T88" fmla="*/ 488 w 541"/>
                <a:gd name="T89" fmla="*/ 44 h 156"/>
                <a:gd name="T90" fmla="*/ 477 w 541"/>
                <a:gd name="T91" fmla="*/ 63 h 156"/>
                <a:gd name="T92" fmla="*/ 477 w 541"/>
                <a:gd name="T93" fmla="*/ 63 h 156"/>
                <a:gd name="T94" fmla="*/ 496 w 541"/>
                <a:gd name="T95" fmla="*/ 53 h 156"/>
                <a:gd name="T96" fmla="*/ 514 w 541"/>
                <a:gd name="T97" fmla="*/ 40 h 156"/>
                <a:gd name="T98" fmla="*/ 535 w 541"/>
                <a:gd name="T99" fmla="*/ 24 h 156"/>
                <a:gd name="T100" fmla="*/ 535 w 541"/>
                <a:gd name="T101" fmla="*/ 24 h 156"/>
                <a:gd name="T102" fmla="*/ 541 w 541"/>
                <a:gd name="T103" fmla="*/ 18 h 156"/>
                <a:gd name="T104" fmla="*/ 541 w 541"/>
                <a:gd name="T105" fmla="*/ 14 h 156"/>
                <a:gd name="T106" fmla="*/ 538 w 541"/>
                <a:gd name="T107" fmla="*/ 11 h 156"/>
                <a:gd name="T108" fmla="*/ 535 w 541"/>
                <a:gd name="T109" fmla="*/ 11 h 156"/>
                <a:gd name="T110" fmla="*/ 535 w 541"/>
                <a:gd name="T111" fmla="*/ 11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41" h="156">
                  <a:moveTo>
                    <a:pt x="535" y="11"/>
                  </a:moveTo>
                  <a:lnTo>
                    <a:pt x="535" y="11"/>
                  </a:lnTo>
                  <a:lnTo>
                    <a:pt x="496" y="4"/>
                  </a:lnTo>
                  <a:lnTo>
                    <a:pt x="456" y="1"/>
                  </a:lnTo>
                  <a:lnTo>
                    <a:pt x="419" y="0"/>
                  </a:lnTo>
                  <a:lnTo>
                    <a:pt x="387" y="0"/>
                  </a:lnTo>
                  <a:lnTo>
                    <a:pt x="337" y="1"/>
                  </a:lnTo>
                  <a:lnTo>
                    <a:pt x="318" y="3"/>
                  </a:lnTo>
                  <a:lnTo>
                    <a:pt x="318" y="3"/>
                  </a:lnTo>
                  <a:lnTo>
                    <a:pt x="281" y="11"/>
                  </a:lnTo>
                  <a:lnTo>
                    <a:pt x="247" y="19"/>
                  </a:lnTo>
                  <a:lnTo>
                    <a:pt x="215" y="27"/>
                  </a:lnTo>
                  <a:lnTo>
                    <a:pt x="186" y="35"/>
                  </a:lnTo>
                  <a:lnTo>
                    <a:pt x="135" y="55"/>
                  </a:lnTo>
                  <a:lnTo>
                    <a:pt x="95" y="73"/>
                  </a:lnTo>
                  <a:lnTo>
                    <a:pt x="61" y="91"/>
                  </a:lnTo>
                  <a:lnTo>
                    <a:pt x="40" y="104"/>
                  </a:lnTo>
                  <a:lnTo>
                    <a:pt x="21" y="117"/>
                  </a:lnTo>
                  <a:lnTo>
                    <a:pt x="21" y="117"/>
                  </a:lnTo>
                  <a:lnTo>
                    <a:pt x="13" y="128"/>
                  </a:lnTo>
                  <a:lnTo>
                    <a:pt x="5" y="143"/>
                  </a:lnTo>
                  <a:lnTo>
                    <a:pt x="0" y="153"/>
                  </a:lnTo>
                  <a:lnTo>
                    <a:pt x="0" y="156"/>
                  </a:lnTo>
                  <a:lnTo>
                    <a:pt x="3" y="156"/>
                  </a:lnTo>
                  <a:lnTo>
                    <a:pt x="3" y="156"/>
                  </a:lnTo>
                  <a:lnTo>
                    <a:pt x="24" y="140"/>
                  </a:lnTo>
                  <a:lnTo>
                    <a:pt x="45" y="124"/>
                  </a:lnTo>
                  <a:lnTo>
                    <a:pt x="45" y="124"/>
                  </a:lnTo>
                  <a:lnTo>
                    <a:pt x="80" y="109"/>
                  </a:lnTo>
                  <a:lnTo>
                    <a:pt x="151" y="80"/>
                  </a:lnTo>
                  <a:lnTo>
                    <a:pt x="231" y="50"/>
                  </a:lnTo>
                  <a:lnTo>
                    <a:pt x="268" y="37"/>
                  </a:lnTo>
                  <a:lnTo>
                    <a:pt x="297" y="29"/>
                  </a:lnTo>
                  <a:lnTo>
                    <a:pt x="297" y="29"/>
                  </a:lnTo>
                  <a:lnTo>
                    <a:pt x="326" y="24"/>
                  </a:lnTo>
                  <a:lnTo>
                    <a:pt x="355" y="21"/>
                  </a:lnTo>
                  <a:lnTo>
                    <a:pt x="384" y="19"/>
                  </a:lnTo>
                  <a:lnTo>
                    <a:pt x="414" y="19"/>
                  </a:lnTo>
                  <a:lnTo>
                    <a:pt x="461" y="21"/>
                  </a:lnTo>
                  <a:lnTo>
                    <a:pt x="488" y="22"/>
                  </a:lnTo>
                  <a:lnTo>
                    <a:pt x="488" y="22"/>
                  </a:lnTo>
                  <a:lnTo>
                    <a:pt x="490" y="22"/>
                  </a:lnTo>
                  <a:lnTo>
                    <a:pt x="493" y="24"/>
                  </a:lnTo>
                  <a:lnTo>
                    <a:pt x="493" y="29"/>
                  </a:lnTo>
                  <a:lnTo>
                    <a:pt x="488" y="44"/>
                  </a:lnTo>
                  <a:lnTo>
                    <a:pt x="477" y="63"/>
                  </a:lnTo>
                  <a:lnTo>
                    <a:pt x="477" y="63"/>
                  </a:lnTo>
                  <a:lnTo>
                    <a:pt x="496" y="53"/>
                  </a:lnTo>
                  <a:lnTo>
                    <a:pt x="514" y="40"/>
                  </a:lnTo>
                  <a:lnTo>
                    <a:pt x="535" y="24"/>
                  </a:lnTo>
                  <a:lnTo>
                    <a:pt x="535" y="24"/>
                  </a:lnTo>
                  <a:lnTo>
                    <a:pt x="541" y="18"/>
                  </a:lnTo>
                  <a:lnTo>
                    <a:pt x="541" y="14"/>
                  </a:lnTo>
                  <a:lnTo>
                    <a:pt x="538" y="11"/>
                  </a:lnTo>
                  <a:lnTo>
                    <a:pt x="535" y="11"/>
                  </a:lnTo>
                  <a:lnTo>
                    <a:pt x="535" y="11"/>
                  </a:lnTo>
                  <a:close/>
                </a:path>
              </a:pathLst>
            </a:custGeom>
            <a:solidFill>
              <a:srgbClr val="9C9C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77"/>
            <p:cNvSpPr>
              <a:spLocks/>
            </p:cNvSpPr>
            <p:nvPr/>
          </p:nvSpPr>
          <p:spPr bwMode="auto">
            <a:xfrm>
              <a:off x="6832600" y="4970463"/>
              <a:ext cx="854075" cy="246063"/>
            </a:xfrm>
            <a:custGeom>
              <a:avLst/>
              <a:gdLst>
                <a:gd name="T0" fmla="*/ 532 w 538"/>
                <a:gd name="T1" fmla="*/ 11 h 155"/>
                <a:gd name="T2" fmla="*/ 532 w 538"/>
                <a:gd name="T3" fmla="*/ 11 h 155"/>
                <a:gd name="T4" fmla="*/ 493 w 538"/>
                <a:gd name="T5" fmla="*/ 4 h 155"/>
                <a:gd name="T6" fmla="*/ 453 w 538"/>
                <a:gd name="T7" fmla="*/ 1 h 155"/>
                <a:gd name="T8" fmla="*/ 416 w 538"/>
                <a:gd name="T9" fmla="*/ 0 h 155"/>
                <a:gd name="T10" fmla="*/ 381 w 538"/>
                <a:gd name="T11" fmla="*/ 0 h 155"/>
                <a:gd name="T12" fmla="*/ 334 w 538"/>
                <a:gd name="T13" fmla="*/ 3 h 155"/>
                <a:gd name="T14" fmla="*/ 312 w 538"/>
                <a:gd name="T15" fmla="*/ 4 h 155"/>
                <a:gd name="T16" fmla="*/ 312 w 538"/>
                <a:gd name="T17" fmla="*/ 4 h 155"/>
                <a:gd name="T18" fmla="*/ 278 w 538"/>
                <a:gd name="T19" fmla="*/ 11 h 155"/>
                <a:gd name="T20" fmla="*/ 244 w 538"/>
                <a:gd name="T21" fmla="*/ 19 h 155"/>
                <a:gd name="T22" fmla="*/ 212 w 538"/>
                <a:gd name="T23" fmla="*/ 27 h 155"/>
                <a:gd name="T24" fmla="*/ 183 w 538"/>
                <a:gd name="T25" fmla="*/ 37 h 155"/>
                <a:gd name="T26" fmla="*/ 132 w 538"/>
                <a:gd name="T27" fmla="*/ 55 h 155"/>
                <a:gd name="T28" fmla="*/ 92 w 538"/>
                <a:gd name="T29" fmla="*/ 73 h 155"/>
                <a:gd name="T30" fmla="*/ 58 w 538"/>
                <a:gd name="T31" fmla="*/ 91 h 155"/>
                <a:gd name="T32" fmla="*/ 37 w 538"/>
                <a:gd name="T33" fmla="*/ 104 h 155"/>
                <a:gd name="T34" fmla="*/ 18 w 538"/>
                <a:gd name="T35" fmla="*/ 117 h 155"/>
                <a:gd name="T36" fmla="*/ 18 w 538"/>
                <a:gd name="T37" fmla="*/ 117 h 155"/>
                <a:gd name="T38" fmla="*/ 10 w 538"/>
                <a:gd name="T39" fmla="*/ 128 h 155"/>
                <a:gd name="T40" fmla="*/ 2 w 538"/>
                <a:gd name="T41" fmla="*/ 142 h 155"/>
                <a:gd name="T42" fmla="*/ 0 w 538"/>
                <a:gd name="T43" fmla="*/ 151 h 155"/>
                <a:gd name="T44" fmla="*/ 0 w 538"/>
                <a:gd name="T45" fmla="*/ 155 h 155"/>
                <a:gd name="T46" fmla="*/ 2 w 538"/>
                <a:gd name="T47" fmla="*/ 155 h 155"/>
                <a:gd name="T48" fmla="*/ 2 w 538"/>
                <a:gd name="T49" fmla="*/ 155 h 155"/>
                <a:gd name="T50" fmla="*/ 21 w 538"/>
                <a:gd name="T51" fmla="*/ 138 h 155"/>
                <a:gd name="T52" fmla="*/ 39 w 538"/>
                <a:gd name="T53" fmla="*/ 122 h 155"/>
                <a:gd name="T54" fmla="*/ 39 w 538"/>
                <a:gd name="T55" fmla="*/ 122 h 155"/>
                <a:gd name="T56" fmla="*/ 71 w 538"/>
                <a:gd name="T57" fmla="*/ 107 h 155"/>
                <a:gd name="T58" fmla="*/ 143 w 538"/>
                <a:gd name="T59" fmla="*/ 78 h 155"/>
                <a:gd name="T60" fmla="*/ 225 w 538"/>
                <a:gd name="T61" fmla="*/ 47 h 155"/>
                <a:gd name="T62" fmla="*/ 262 w 538"/>
                <a:gd name="T63" fmla="*/ 34 h 155"/>
                <a:gd name="T64" fmla="*/ 291 w 538"/>
                <a:gd name="T65" fmla="*/ 26 h 155"/>
                <a:gd name="T66" fmla="*/ 291 w 538"/>
                <a:gd name="T67" fmla="*/ 26 h 155"/>
                <a:gd name="T68" fmla="*/ 320 w 538"/>
                <a:gd name="T69" fmla="*/ 21 h 155"/>
                <a:gd name="T70" fmla="*/ 352 w 538"/>
                <a:gd name="T71" fmla="*/ 18 h 155"/>
                <a:gd name="T72" fmla="*/ 384 w 538"/>
                <a:gd name="T73" fmla="*/ 18 h 155"/>
                <a:gd name="T74" fmla="*/ 413 w 538"/>
                <a:gd name="T75" fmla="*/ 18 h 155"/>
                <a:gd name="T76" fmla="*/ 461 w 538"/>
                <a:gd name="T77" fmla="*/ 19 h 155"/>
                <a:gd name="T78" fmla="*/ 487 w 538"/>
                <a:gd name="T79" fmla="*/ 21 h 155"/>
                <a:gd name="T80" fmla="*/ 487 w 538"/>
                <a:gd name="T81" fmla="*/ 21 h 155"/>
                <a:gd name="T82" fmla="*/ 490 w 538"/>
                <a:gd name="T83" fmla="*/ 21 h 155"/>
                <a:gd name="T84" fmla="*/ 493 w 538"/>
                <a:gd name="T85" fmla="*/ 22 h 155"/>
                <a:gd name="T86" fmla="*/ 493 w 538"/>
                <a:gd name="T87" fmla="*/ 27 h 155"/>
                <a:gd name="T88" fmla="*/ 487 w 538"/>
                <a:gd name="T89" fmla="*/ 42 h 155"/>
                <a:gd name="T90" fmla="*/ 477 w 538"/>
                <a:gd name="T91" fmla="*/ 62 h 155"/>
                <a:gd name="T92" fmla="*/ 477 w 538"/>
                <a:gd name="T93" fmla="*/ 62 h 155"/>
                <a:gd name="T94" fmla="*/ 493 w 538"/>
                <a:gd name="T95" fmla="*/ 53 h 155"/>
                <a:gd name="T96" fmla="*/ 511 w 538"/>
                <a:gd name="T97" fmla="*/ 40 h 155"/>
                <a:gd name="T98" fmla="*/ 532 w 538"/>
                <a:gd name="T99" fmla="*/ 22 h 155"/>
                <a:gd name="T100" fmla="*/ 532 w 538"/>
                <a:gd name="T101" fmla="*/ 22 h 155"/>
                <a:gd name="T102" fmla="*/ 538 w 538"/>
                <a:gd name="T103" fmla="*/ 18 h 155"/>
                <a:gd name="T104" fmla="*/ 538 w 538"/>
                <a:gd name="T105" fmla="*/ 14 h 155"/>
                <a:gd name="T106" fmla="*/ 535 w 538"/>
                <a:gd name="T107" fmla="*/ 13 h 155"/>
                <a:gd name="T108" fmla="*/ 532 w 538"/>
                <a:gd name="T109" fmla="*/ 11 h 155"/>
                <a:gd name="T110" fmla="*/ 532 w 538"/>
                <a:gd name="T111" fmla="*/ 11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38" h="155">
                  <a:moveTo>
                    <a:pt x="532" y="11"/>
                  </a:moveTo>
                  <a:lnTo>
                    <a:pt x="532" y="11"/>
                  </a:lnTo>
                  <a:lnTo>
                    <a:pt x="493" y="4"/>
                  </a:lnTo>
                  <a:lnTo>
                    <a:pt x="453" y="1"/>
                  </a:lnTo>
                  <a:lnTo>
                    <a:pt x="416" y="0"/>
                  </a:lnTo>
                  <a:lnTo>
                    <a:pt x="381" y="0"/>
                  </a:lnTo>
                  <a:lnTo>
                    <a:pt x="334" y="3"/>
                  </a:lnTo>
                  <a:lnTo>
                    <a:pt x="312" y="4"/>
                  </a:lnTo>
                  <a:lnTo>
                    <a:pt x="312" y="4"/>
                  </a:lnTo>
                  <a:lnTo>
                    <a:pt x="278" y="11"/>
                  </a:lnTo>
                  <a:lnTo>
                    <a:pt x="244" y="19"/>
                  </a:lnTo>
                  <a:lnTo>
                    <a:pt x="212" y="27"/>
                  </a:lnTo>
                  <a:lnTo>
                    <a:pt x="183" y="37"/>
                  </a:lnTo>
                  <a:lnTo>
                    <a:pt x="132" y="55"/>
                  </a:lnTo>
                  <a:lnTo>
                    <a:pt x="92" y="73"/>
                  </a:lnTo>
                  <a:lnTo>
                    <a:pt x="58" y="91"/>
                  </a:lnTo>
                  <a:lnTo>
                    <a:pt x="37" y="104"/>
                  </a:lnTo>
                  <a:lnTo>
                    <a:pt x="18" y="117"/>
                  </a:lnTo>
                  <a:lnTo>
                    <a:pt x="18" y="117"/>
                  </a:lnTo>
                  <a:lnTo>
                    <a:pt x="10" y="128"/>
                  </a:lnTo>
                  <a:lnTo>
                    <a:pt x="2" y="142"/>
                  </a:lnTo>
                  <a:lnTo>
                    <a:pt x="0" y="151"/>
                  </a:lnTo>
                  <a:lnTo>
                    <a:pt x="0" y="155"/>
                  </a:lnTo>
                  <a:lnTo>
                    <a:pt x="2" y="155"/>
                  </a:lnTo>
                  <a:lnTo>
                    <a:pt x="2" y="155"/>
                  </a:lnTo>
                  <a:lnTo>
                    <a:pt x="21" y="138"/>
                  </a:lnTo>
                  <a:lnTo>
                    <a:pt x="39" y="122"/>
                  </a:lnTo>
                  <a:lnTo>
                    <a:pt x="39" y="122"/>
                  </a:lnTo>
                  <a:lnTo>
                    <a:pt x="71" y="107"/>
                  </a:lnTo>
                  <a:lnTo>
                    <a:pt x="143" y="78"/>
                  </a:lnTo>
                  <a:lnTo>
                    <a:pt x="225" y="47"/>
                  </a:lnTo>
                  <a:lnTo>
                    <a:pt x="262" y="34"/>
                  </a:lnTo>
                  <a:lnTo>
                    <a:pt x="291" y="26"/>
                  </a:lnTo>
                  <a:lnTo>
                    <a:pt x="291" y="26"/>
                  </a:lnTo>
                  <a:lnTo>
                    <a:pt x="320" y="21"/>
                  </a:lnTo>
                  <a:lnTo>
                    <a:pt x="352" y="18"/>
                  </a:lnTo>
                  <a:lnTo>
                    <a:pt x="384" y="18"/>
                  </a:lnTo>
                  <a:lnTo>
                    <a:pt x="413" y="18"/>
                  </a:lnTo>
                  <a:lnTo>
                    <a:pt x="461" y="19"/>
                  </a:lnTo>
                  <a:lnTo>
                    <a:pt x="487" y="21"/>
                  </a:lnTo>
                  <a:lnTo>
                    <a:pt x="487" y="21"/>
                  </a:lnTo>
                  <a:lnTo>
                    <a:pt x="490" y="21"/>
                  </a:lnTo>
                  <a:lnTo>
                    <a:pt x="493" y="22"/>
                  </a:lnTo>
                  <a:lnTo>
                    <a:pt x="493" y="27"/>
                  </a:lnTo>
                  <a:lnTo>
                    <a:pt x="487" y="42"/>
                  </a:lnTo>
                  <a:lnTo>
                    <a:pt x="477" y="62"/>
                  </a:lnTo>
                  <a:lnTo>
                    <a:pt x="477" y="62"/>
                  </a:lnTo>
                  <a:lnTo>
                    <a:pt x="493" y="53"/>
                  </a:lnTo>
                  <a:lnTo>
                    <a:pt x="511" y="40"/>
                  </a:lnTo>
                  <a:lnTo>
                    <a:pt x="532" y="22"/>
                  </a:lnTo>
                  <a:lnTo>
                    <a:pt x="532" y="22"/>
                  </a:lnTo>
                  <a:lnTo>
                    <a:pt x="538" y="18"/>
                  </a:lnTo>
                  <a:lnTo>
                    <a:pt x="538" y="14"/>
                  </a:lnTo>
                  <a:lnTo>
                    <a:pt x="535" y="13"/>
                  </a:lnTo>
                  <a:lnTo>
                    <a:pt x="532" y="11"/>
                  </a:lnTo>
                  <a:lnTo>
                    <a:pt x="532" y="11"/>
                  </a:lnTo>
                  <a:close/>
                </a:path>
              </a:pathLst>
            </a:custGeom>
            <a:solidFill>
              <a:srgbClr val="99998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78"/>
            <p:cNvSpPr>
              <a:spLocks/>
            </p:cNvSpPr>
            <p:nvPr/>
          </p:nvSpPr>
          <p:spPr bwMode="auto">
            <a:xfrm>
              <a:off x="6845300" y="5151438"/>
              <a:ext cx="525463" cy="134938"/>
            </a:xfrm>
            <a:custGeom>
              <a:avLst/>
              <a:gdLst>
                <a:gd name="T0" fmla="*/ 140 w 331"/>
                <a:gd name="T1" fmla="*/ 62 h 85"/>
                <a:gd name="T2" fmla="*/ 140 w 331"/>
                <a:gd name="T3" fmla="*/ 62 h 85"/>
                <a:gd name="T4" fmla="*/ 90 w 331"/>
                <a:gd name="T5" fmla="*/ 72 h 85"/>
                <a:gd name="T6" fmla="*/ 45 w 331"/>
                <a:gd name="T7" fmla="*/ 78 h 85"/>
                <a:gd name="T8" fmla="*/ 0 w 331"/>
                <a:gd name="T9" fmla="*/ 85 h 85"/>
                <a:gd name="T10" fmla="*/ 0 w 331"/>
                <a:gd name="T11" fmla="*/ 85 h 85"/>
                <a:gd name="T12" fmla="*/ 77 w 331"/>
                <a:gd name="T13" fmla="*/ 76 h 85"/>
                <a:gd name="T14" fmla="*/ 116 w 331"/>
                <a:gd name="T15" fmla="*/ 72 h 85"/>
                <a:gd name="T16" fmla="*/ 145 w 331"/>
                <a:gd name="T17" fmla="*/ 65 h 85"/>
                <a:gd name="T18" fmla="*/ 145 w 331"/>
                <a:gd name="T19" fmla="*/ 65 h 85"/>
                <a:gd name="T20" fmla="*/ 217 w 331"/>
                <a:gd name="T21" fmla="*/ 42 h 85"/>
                <a:gd name="T22" fmla="*/ 331 w 331"/>
                <a:gd name="T23" fmla="*/ 5 h 85"/>
                <a:gd name="T24" fmla="*/ 331 w 331"/>
                <a:gd name="T25" fmla="*/ 5 h 85"/>
                <a:gd name="T26" fmla="*/ 326 w 331"/>
                <a:gd name="T27" fmla="*/ 0 h 85"/>
                <a:gd name="T28" fmla="*/ 326 w 331"/>
                <a:gd name="T29" fmla="*/ 0 h 85"/>
                <a:gd name="T30" fmla="*/ 140 w 331"/>
                <a:gd name="T31" fmla="*/ 62 h 85"/>
                <a:gd name="T32" fmla="*/ 140 w 331"/>
                <a:gd name="T33" fmla="*/ 62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31" h="85">
                  <a:moveTo>
                    <a:pt x="140" y="62"/>
                  </a:moveTo>
                  <a:lnTo>
                    <a:pt x="140" y="62"/>
                  </a:lnTo>
                  <a:lnTo>
                    <a:pt x="90" y="72"/>
                  </a:lnTo>
                  <a:lnTo>
                    <a:pt x="45" y="78"/>
                  </a:lnTo>
                  <a:lnTo>
                    <a:pt x="0" y="85"/>
                  </a:lnTo>
                  <a:lnTo>
                    <a:pt x="0" y="85"/>
                  </a:lnTo>
                  <a:lnTo>
                    <a:pt x="77" y="76"/>
                  </a:lnTo>
                  <a:lnTo>
                    <a:pt x="116" y="72"/>
                  </a:lnTo>
                  <a:lnTo>
                    <a:pt x="145" y="65"/>
                  </a:lnTo>
                  <a:lnTo>
                    <a:pt x="145" y="65"/>
                  </a:lnTo>
                  <a:lnTo>
                    <a:pt x="217" y="42"/>
                  </a:lnTo>
                  <a:lnTo>
                    <a:pt x="331" y="5"/>
                  </a:lnTo>
                  <a:lnTo>
                    <a:pt x="331" y="5"/>
                  </a:lnTo>
                  <a:lnTo>
                    <a:pt x="326" y="0"/>
                  </a:lnTo>
                  <a:lnTo>
                    <a:pt x="326" y="0"/>
                  </a:lnTo>
                  <a:lnTo>
                    <a:pt x="140" y="62"/>
                  </a:lnTo>
                  <a:lnTo>
                    <a:pt x="140" y="62"/>
                  </a:lnTo>
                  <a:close/>
                </a:path>
              </a:pathLst>
            </a:custGeom>
            <a:solidFill>
              <a:srgbClr val="E3E3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79"/>
            <p:cNvSpPr>
              <a:spLocks/>
            </p:cNvSpPr>
            <p:nvPr/>
          </p:nvSpPr>
          <p:spPr bwMode="auto">
            <a:xfrm>
              <a:off x="6810375" y="5286376"/>
              <a:ext cx="34925" cy="4763"/>
            </a:xfrm>
            <a:custGeom>
              <a:avLst/>
              <a:gdLst>
                <a:gd name="T0" fmla="*/ 22 w 22"/>
                <a:gd name="T1" fmla="*/ 0 h 3"/>
                <a:gd name="T2" fmla="*/ 22 w 22"/>
                <a:gd name="T3" fmla="*/ 0 h 3"/>
                <a:gd name="T4" fmla="*/ 0 w 22"/>
                <a:gd name="T5" fmla="*/ 3 h 3"/>
                <a:gd name="T6" fmla="*/ 0 w 22"/>
                <a:gd name="T7" fmla="*/ 3 h 3"/>
                <a:gd name="T8" fmla="*/ 22 w 22"/>
                <a:gd name="T9" fmla="*/ 0 h 3"/>
                <a:gd name="T10" fmla="*/ 22 w 22"/>
                <a:gd name="T11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" h="3">
                  <a:moveTo>
                    <a:pt x="22" y="0"/>
                  </a:moveTo>
                  <a:lnTo>
                    <a:pt x="22" y="0"/>
                  </a:lnTo>
                  <a:lnTo>
                    <a:pt x="0" y="3"/>
                  </a:lnTo>
                  <a:lnTo>
                    <a:pt x="0" y="3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E3E3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80"/>
            <p:cNvSpPr>
              <a:spLocks/>
            </p:cNvSpPr>
            <p:nvPr/>
          </p:nvSpPr>
          <p:spPr bwMode="auto">
            <a:xfrm>
              <a:off x="7383463" y="5003801"/>
              <a:ext cx="323850" cy="147638"/>
            </a:xfrm>
            <a:custGeom>
              <a:avLst/>
              <a:gdLst>
                <a:gd name="T0" fmla="*/ 114 w 204"/>
                <a:gd name="T1" fmla="*/ 50 h 93"/>
                <a:gd name="T2" fmla="*/ 114 w 204"/>
                <a:gd name="T3" fmla="*/ 50 h 93"/>
                <a:gd name="T4" fmla="*/ 0 w 204"/>
                <a:gd name="T5" fmla="*/ 90 h 93"/>
                <a:gd name="T6" fmla="*/ 0 w 204"/>
                <a:gd name="T7" fmla="*/ 90 h 93"/>
                <a:gd name="T8" fmla="*/ 3 w 204"/>
                <a:gd name="T9" fmla="*/ 93 h 93"/>
                <a:gd name="T10" fmla="*/ 3 w 204"/>
                <a:gd name="T11" fmla="*/ 93 h 93"/>
                <a:gd name="T12" fmla="*/ 117 w 204"/>
                <a:gd name="T13" fmla="*/ 54 h 93"/>
                <a:gd name="T14" fmla="*/ 117 w 204"/>
                <a:gd name="T15" fmla="*/ 54 h 93"/>
                <a:gd name="T16" fmla="*/ 130 w 204"/>
                <a:gd name="T17" fmla="*/ 49 h 93"/>
                <a:gd name="T18" fmla="*/ 154 w 204"/>
                <a:gd name="T19" fmla="*/ 39 h 93"/>
                <a:gd name="T20" fmla="*/ 170 w 204"/>
                <a:gd name="T21" fmla="*/ 31 h 93"/>
                <a:gd name="T22" fmla="*/ 183 w 204"/>
                <a:gd name="T23" fmla="*/ 21 h 93"/>
                <a:gd name="T24" fmla="*/ 196 w 204"/>
                <a:gd name="T25" fmla="*/ 11 h 93"/>
                <a:gd name="T26" fmla="*/ 204 w 204"/>
                <a:gd name="T27" fmla="*/ 0 h 93"/>
                <a:gd name="T28" fmla="*/ 204 w 204"/>
                <a:gd name="T29" fmla="*/ 0 h 93"/>
                <a:gd name="T30" fmla="*/ 175 w 204"/>
                <a:gd name="T31" fmla="*/ 19 h 93"/>
                <a:gd name="T32" fmla="*/ 146 w 204"/>
                <a:gd name="T33" fmla="*/ 37 h 93"/>
                <a:gd name="T34" fmla="*/ 130 w 204"/>
                <a:gd name="T35" fmla="*/ 44 h 93"/>
                <a:gd name="T36" fmla="*/ 114 w 204"/>
                <a:gd name="T37" fmla="*/ 50 h 93"/>
                <a:gd name="T38" fmla="*/ 114 w 204"/>
                <a:gd name="T39" fmla="*/ 5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04" h="93">
                  <a:moveTo>
                    <a:pt x="114" y="50"/>
                  </a:moveTo>
                  <a:lnTo>
                    <a:pt x="114" y="50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3" y="93"/>
                  </a:lnTo>
                  <a:lnTo>
                    <a:pt x="3" y="93"/>
                  </a:lnTo>
                  <a:lnTo>
                    <a:pt x="117" y="54"/>
                  </a:lnTo>
                  <a:lnTo>
                    <a:pt x="117" y="54"/>
                  </a:lnTo>
                  <a:lnTo>
                    <a:pt x="130" y="49"/>
                  </a:lnTo>
                  <a:lnTo>
                    <a:pt x="154" y="39"/>
                  </a:lnTo>
                  <a:lnTo>
                    <a:pt x="170" y="31"/>
                  </a:lnTo>
                  <a:lnTo>
                    <a:pt x="183" y="21"/>
                  </a:lnTo>
                  <a:lnTo>
                    <a:pt x="196" y="11"/>
                  </a:lnTo>
                  <a:lnTo>
                    <a:pt x="204" y="0"/>
                  </a:lnTo>
                  <a:lnTo>
                    <a:pt x="204" y="0"/>
                  </a:lnTo>
                  <a:lnTo>
                    <a:pt x="175" y="19"/>
                  </a:lnTo>
                  <a:lnTo>
                    <a:pt x="146" y="37"/>
                  </a:lnTo>
                  <a:lnTo>
                    <a:pt x="130" y="44"/>
                  </a:lnTo>
                  <a:lnTo>
                    <a:pt x="114" y="50"/>
                  </a:lnTo>
                  <a:lnTo>
                    <a:pt x="114" y="50"/>
                  </a:lnTo>
                  <a:close/>
                </a:path>
              </a:pathLst>
            </a:custGeom>
            <a:solidFill>
              <a:srgbClr val="E3E3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81"/>
            <p:cNvSpPr>
              <a:spLocks/>
            </p:cNvSpPr>
            <p:nvPr/>
          </p:nvSpPr>
          <p:spPr bwMode="auto">
            <a:xfrm>
              <a:off x="7350125" y="5041901"/>
              <a:ext cx="125413" cy="41275"/>
            </a:xfrm>
            <a:custGeom>
              <a:avLst/>
              <a:gdLst>
                <a:gd name="T0" fmla="*/ 8 w 79"/>
                <a:gd name="T1" fmla="*/ 0 h 26"/>
                <a:gd name="T2" fmla="*/ 8 w 79"/>
                <a:gd name="T3" fmla="*/ 0 h 26"/>
                <a:gd name="T4" fmla="*/ 37 w 79"/>
                <a:gd name="T5" fmla="*/ 10 h 26"/>
                <a:gd name="T6" fmla="*/ 61 w 79"/>
                <a:gd name="T7" fmla="*/ 18 h 26"/>
                <a:gd name="T8" fmla="*/ 79 w 79"/>
                <a:gd name="T9" fmla="*/ 26 h 26"/>
                <a:gd name="T10" fmla="*/ 79 w 79"/>
                <a:gd name="T11" fmla="*/ 26 h 26"/>
                <a:gd name="T12" fmla="*/ 45 w 79"/>
                <a:gd name="T13" fmla="*/ 15 h 26"/>
                <a:gd name="T14" fmla="*/ 18 w 79"/>
                <a:gd name="T15" fmla="*/ 7 h 26"/>
                <a:gd name="T16" fmla="*/ 8 w 79"/>
                <a:gd name="T17" fmla="*/ 4 h 26"/>
                <a:gd name="T18" fmla="*/ 0 w 79"/>
                <a:gd name="T19" fmla="*/ 4 h 26"/>
                <a:gd name="T20" fmla="*/ 8 w 79"/>
                <a:gd name="T21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9" h="26">
                  <a:moveTo>
                    <a:pt x="8" y="0"/>
                  </a:moveTo>
                  <a:lnTo>
                    <a:pt x="8" y="0"/>
                  </a:lnTo>
                  <a:lnTo>
                    <a:pt x="37" y="10"/>
                  </a:lnTo>
                  <a:lnTo>
                    <a:pt x="61" y="18"/>
                  </a:lnTo>
                  <a:lnTo>
                    <a:pt x="79" y="26"/>
                  </a:lnTo>
                  <a:lnTo>
                    <a:pt x="79" y="26"/>
                  </a:lnTo>
                  <a:lnTo>
                    <a:pt x="45" y="15"/>
                  </a:lnTo>
                  <a:lnTo>
                    <a:pt x="18" y="7"/>
                  </a:lnTo>
                  <a:lnTo>
                    <a:pt x="8" y="4"/>
                  </a:lnTo>
                  <a:lnTo>
                    <a:pt x="0" y="4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8787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82"/>
            <p:cNvSpPr>
              <a:spLocks/>
            </p:cNvSpPr>
            <p:nvPr/>
          </p:nvSpPr>
          <p:spPr bwMode="auto">
            <a:xfrm>
              <a:off x="7138988" y="5103813"/>
              <a:ext cx="122238" cy="47625"/>
            </a:xfrm>
            <a:custGeom>
              <a:avLst/>
              <a:gdLst>
                <a:gd name="T0" fmla="*/ 8 w 77"/>
                <a:gd name="T1" fmla="*/ 0 h 30"/>
                <a:gd name="T2" fmla="*/ 8 w 77"/>
                <a:gd name="T3" fmla="*/ 0 h 30"/>
                <a:gd name="T4" fmla="*/ 37 w 77"/>
                <a:gd name="T5" fmla="*/ 10 h 30"/>
                <a:gd name="T6" fmla="*/ 61 w 77"/>
                <a:gd name="T7" fmla="*/ 20 h 30"/>
                <a:gd name="T8" fmla="*/ 77 w 77"/>
                <a:gd name="T9" fmla="*/ 30 h 30"/>
                <a:gd name="T10" fmla="*/ 77 w 77"/>
                <a:gd name="T11" fmla="*/ 30 h 30"/>
                <a:gd name="T12" fmla="*/ 45 w 77"/>
                <a:gd name="T13" fmla="*/ 17 h 30"/>
                <a:gd name="T14" fmla="*/ 19 w 77"/>
                <a:gd name="T15" fmla="*/ 7 h 30"/>
                <a:gd name="T16" fmla="*/ 8 w 77"/>
                <a:gd name="T17" fmla="*/ 4 h 30"/>
                <a:gd name="T18" fmla="*/ 0 w 77"/>
                <a:gd name="T19" fmla="*/ 2 h 30"/>
                <a:gd name="T20" fmla="*/ 8 w 77"/>
                <a:gd name="T21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7" h="30">
                  <a:moveTo>
                    <a:pt x="8" y="0"/>
                  </a:moveTo>
                  <a:lnTo>
                    <a:pt x="8" y="0"/>
                  </a:lnTo>
                  <a:lnTo>
                    <a:pt x="37" y="10"/>
                  </a:lnTo>
                  <a:lnTo>
                    <a:pt x="61" y="20"/>
                  </a:lnTo>
                  <a:lnTo>
                    <a:pt x="77" y="30"/>
                  </a:lnTo>
                  <a:lnTo>
                    <a:pt x="77" y="30"/>
                  </a:lnTo>
                  <a:lnTo>
                    <a:pt x="45" y="17"/>
                  </a:lnTo>
                  <a:lnTo>
                    <a:pt x="19" y="7"/>
                  </a:lnTo>
                  <a:lnTo>
                    <a:pt x="8" y="4"/>
                  </a:lnTo>
                  <a:lnTo>
                    <a:pt x="0" y="2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ABAB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Freeform 83"/>
            <p:cNvSpPr>
              <a:spLocks/>
            </p:cNvSpPr>
            <p:nvPr/>
          </p:nvSpPr>
          <p:spPr bwMode="auto">
            <a:xfrm>
              <a:off x="7281863" y="5054601"/>
              <a:ext cx="122238" cy="44450"/>
            </a:xfrm>
            <a:custGeom>
              <a:avLst/>
              <a:gdLst>
                <a:gd name="T0" fmla="*/ 8 w 77"/>
                <a:gd name="T1" fmla="*/ 0 h 28"/>
                <a:gd name="T2" fmla="*/ 8 w 77"/>
                <a:gd name="T3" fmla="*/ 0 h 28"/>
                <a:gd name="T4" fmla="*/ 37 w 77"/>
                <a:gd name="T5" fmla="*/ 10 h 28"/>
                <a:gd name="T6" fmla="*/ 61 w 77"/>
                <a:gd name="T7" fmla="*/ 20 h 28"/>
                <a:gd name="T8" fmla="*/ 77 w 77"/>
                <a:gd name="T9" fmla="*/ 28 h 28"/>
                <a:gd name="T10" fmla="*/ 77 w 77"/>
                <a:gd name="T11" fmla="*/ 28 h 28"/>
                <a:gd name="T12" fmla="*/ 45 w 77"/>
                <a:gd name="T13" fmla="*/ 15 h 28"/>
                <a:gd name="T14" fmla="*/ 19 w 77"/>
                <a:gd name="T15" fmla="*/ 7 h 28"/>
                <a:gd name="T16" fmla="*/ 8 w 77"/>
                <a:gd name="T17" fmla="*/ 4 h 28"/>
                <a:gd name="T18" fmla="*/ 0 w 77"/>
                <a:gd name="T19" fmla="*/ 2 h 28"/>
                <a:gd name="T20" fmla="*/ 8 w 77"/>
                <a:gd name="T21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7" h="28">
                  <a:moveTo>
                    <a:pt x="8" y="0"/>
                  </a:moveTo>
                  <a:lnTo>
                    <a:pt x="8" y="0"/>
                  </a:lnTo>
                  <a:lnTo>
                    <a:pt x="37" y="10"/>
                  </a:lnTo>
                  <a:lnTo>
                    <a:pt x="61" y="20"/>
                  </a:lnTo>
                  <a:lnTo>
                    <a:pt x="77" y="28"/>
                  </a:lnTo>
                  <a:lnTo>
                    <a:pt x="77" y="28"/>
                  </a:lnTo>
                  <a:lnTo>
                    <a:pt x="45" y="15"/>
                  </a:lnTo>
                  <a:lnTo>
                    <a:pt x="19" y="7"/>
                  </a:lnTo>
                  <a:lnTo>
                    <a:pt x="8" y="4"/>
                  </a:lnTo>
                  <a:lnTo>
                    <a:pt x="0" y="2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ABAB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84"/>
            <p:cNvSpPr>
              <a:spLocks/>
            </p:cNvSpPr>
            <p:nvPr/>
          </p:nvSpPr>
          <p:spPr bwMode="auto">
            <a:xfrm>
              <a:off x="7026275" y="5156201"/>
              <a:ext cx="117475" cy="49213"/>
            </a:xfrm>
            <a:custGeom>
              <a:avLst/>
              <a:gdLst>
                <a:gd name="T0" fmla="*/ 8 w 74"/>
                <a:gd name="T1" fmla="*/ 0 h 31"/>
                <a:gd name="T2" fmla="*/ 8 w 74"/>
                <a:gd name="T3" fmla="*/ 0 h 31"/>
                <a:gd name="T4" fmla="*/ 34 w 74"/>
                <a:gd name="T5" fmla="*/ 11 h 31"/>
                <a:gd name="T6" fmla="*/ 58 w 74"/>
                <a:gd name="T7" fmla="*/ 21 h 31"/>
                <a:gd name="T8" fmla="*/ 74 w 74"/>
                <a:gd name="T9" fmla="*/ 31 h 31"/>
                <a:gd name="T10" fmla="*/ 74 w 74"/>
                <a:gd name="T11" fmla="*/ 31 h 31"/>
                <a:gd name="T12" fmla="*/ 42 w 74"/>
                <a:gd name="T13" fmla="*/ 16 h 31"/>
                <a:gd name="T14" fmla="*/ 16 w 74"/>
                <a:gd name="T15" fmla="*/ 7 h 31"/>
                <a:gd name="T16" fmla="*/ 5 w 74"/>
                <a:gd name="T17" fmla="*/ 3 h 31"/>
                <a:gd name="T18" fmla="*/ 0 w 74"/>
                <a:gd name="T19" fmla="*/ 2 h 31"/>
                <a:gd name="T20" fmla="*/ 8 w 74"/>
                <a:gd name="T21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4" h="31">
                  <a:moveTo>
                    <a:pt x="8" y="0"/>
                  </a:moveTo>
                  <a:lnTo>
                    <a:pt x="8" y="0"/>
                  </a:lnTo>
                  <a:lnTo>
                    <a:pt x="34" y="11"/>
                  </a:lnTo>
                  <a:lnTo>
                    <a:pt x="58" y="21"/>
                  </a:lnTo>
                  <a:lnTo>
                    <a:pt x="74" y="31"/>
                  </a:lnTo>
                  <a:lnTo>
                    <a:pt x="74" y="31"/>
                  </a:lnTo>
                  <a:lnTo>
                    <a:pt x="42" y="16"/>
                  </a:lnTo>
                  <a:lnTo>
                    <a:pt x="16" y="7"/>
                  </a:lnTo>
                  <a:lnTo>
                    <a:pt x="5" y="3"/>
                  </a:lnTo>
                  <a:lnTo>
                    <a:pt x="0" y="2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8787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Freeform 85"/>
            <p:cNvSpPr>
              <a:spLocks/>
            </p:cNvSpPr>
            <p:nvPr/>
          </p:nvSpPr>
          <p:spPr bwMode="auto">
            <a:xfrm>
              <a:off x="7051675" y="5146676"/>
              <a:ext cx="117475" cy="46038"/>
            </a:xfrm>
            <a:custGeom>
              <a:avLst/>
              <a:gdLst>
                <a:gd name="T0" fmla="*/ 7 w 74"/>
                <a:gd name="T1" fmla="*/ 0 h 29"/>
                <a:gd name="T2" fmla="*/ 7 w 74"/>
                <a:gd name="T3" fmla="*/ 0 h 29"/>
                <a:gd name="T4" fmla="*/ 37 w 74"/>
                <a:gd name="T5" fmla="*/ 9 h 29"/>
                <a:gd name="T6" fmla="*/ 58 w 74"/>
                <a:gd name="T7" fmla="*/ 19 h 29"/>
                <a:gd name="T8" fmla="*/ 74 w 74"/>
                <a:gd name="T9" fmla="*/ 29 h 29"/>
                <a:gd name="T10" fmla="*/ 74 w 74"/>
                <a:gd name="T11" fmla="*/ 29 h 29"/>
                <a:gd name="T12" fmla="*/ 45 w 74"/>
                <a:gd name="T13" fmla="*/ 16 h 29"/>
                <a:gd name="T14" fmla="*/ 18 w 74"/>
                <a:gd name="T15" fmla="*/ 6 h 29"/>
                <a:gd name="T16" fmla="*/ 7 w 74"/>
                <a:gd name="T17" fmla="*/ 3 h 29"/>
                <a:gd name="T18" fmla="*/ 0 w 74"/>
                <a:gd name="T19" fmla="*/ 1 h 29"/>
                <a:gd name="T20" fmla="*/ 7 w 74"/>
                <a:gd name="T21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4" h="29">
                  <a:moveTo>
                    <a:pt x="7" y="0"/>
                  </a:moveTo>
                  <a:lnTo>
                    <a:pt x="7" y="0"/>
                  </a:lnTo>
                  <a:lnTo>
                    <a:pt x="37" y="9"/>
                  </a:lnTo>
                  <a:lnTo>
                    <a:pt x="58" y="19"/>
                  </a:lnTo>
                  <a:lnTo>
                    <a:pt x="74" y="29"/>
                  </a:lnTo>
                  <a:lnTo>
                    <a:pt x="74" y="29"/>
                  </a:lnTo>
                  <a:lnTo>
                    <a:pt x="45" y="16"/>
                  </a:lnTo>
                  <a:lnTo>
                    <a:pt x="18" y="6"/>
                  </a:lnTo>
                  <a:lnTo>
                    <a:pt x="7" y="3"/>
                  </a:lnTo>
                  <a:lnTo>
                    <a:pt x="0" y="1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A1A19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86"/>
            <p:cNvSpPr>
              <a:spLocks/>
            </p:cNvSpPr>
            <p:nvPr/>
          </p:nvSpPr>
          <p:spPr bwMode="auto">
            <a:xfrm>
              <a:off x="7388225" y="5037138"/>
              <a:ext cx="120650" cy="33338"/>
            </a:xfrm>
            <a:custGeom>
              <a:avLst/>
              <a:gdLst>
                <a:gd name="T0" fmla="*/ 0 w 76"/>
                <a:gd name="T1" fmla="*/ 2 h 21"/>
                <a:gd name="T2" fmla="*/ 0 w 76"/>
                <a:gd name="T3" fmla="*/ 2 h 21"/>
                <a:gd name="T4" fmla="*/ 31 w 76"/>
                <a:gd name="T5" fmla="*/ 8 h 21"/>
                <a:gd name="T6" fmla="*/ 55 w 76"/>
                <a:gd name="T7" fmla="*/ 15 h 21"/>
                <a:gd name="T8" fmla="*/ 76 w 76"/>
                <a:gd name="T9" fmla="*/ 21 h 21"/>
                <a:gd name="T10" fmla="*/ 76 w 76"/>
                <a:gd name="T11" fmla="*/ 21 h 21"/>
                <a:gd name="T12" fmla="*/ 50 w 76"/>
                <a:gd name="T13" fmla="*/ 11 h 21"/>
                <a:gd name="T14" fmla="*/ 26 w 76"/>
                <a:gd name="T15" fmla="*/ 5 h 21"/>
                <a:gd name="T16" fmla="*/ 5 w 76"/>
                <a:gd name="T17" fmla="*/ 0 h 21"/>
                <a:gd name="T18" fmla="*/ 0 w 76"/>
                <a:gd name="T19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6" h="21">
                  <a:moveTo>
                    <a:pt x="0" y="2"/>
                  </a:moveTo>
                  <a:lnTo>
                    <a:pt x="0" y="2"/>
                  </a:lnTo>
                  <a:lnTo>
                    <a:pt x="31" y="8"/>
                  </a:lnTo>
                  <a:lnTo>
                    <a:pt x="55" y="15"/>
                  </a:lnTo>
                  <a:lnTo>
                    <a:pt x="76" y="21"/>
                  </a:lnTo>
                  <a:lnTo>
                    <a:pt x="76" y="21"/>
                  </a:lnTo>
                  <a:lnTo>
                    <a:pt x="50" y="11"/>
                  </a:lnTo>
                  <a:lnTo>
                    <a:pt x="26" y="5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CCCC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Freeform 87"/>
            <p:cNvSpPr>
              <a:spLocks/>
            </p:cNvSpPr>
            <p:nvPr/>
          </p:nvSpPr>
          <p:spPr bwMode="auto">
            <a:xfrm>
              <a:off x="6916738" y="5208588"/>
              <a:ext cx="84138" cy="36513"/>
            </a:xfrm>
            <a:custGeom>
              <a:avLst/>
              <a:gdLst>
                <a:gd name="T0" fmla="*/ 0 w 53"/>
                <a:gd name="T1" fmla="*/ 0 h 23"/>
                <a:gd name="T2" fmla="*/ 0 w 53"/>
                <a:gd name="T3" fmla="*/ 0 h 23"/>
                <a:gd name="T4" fmla="*/ 24 w 53"/>
                <a:gd name="T5" fmla="*/ 8 h 23"/>
                <a:gd name="T6" fmla="*/ 39 w 53"/>
                <a:gd name="T7" fmla="*/ 16 h 23"/>
                <a:gd name="T8" fmla="*/ 53 w 53"/>
                <a:gd name="T9" fmla="*/ 23 h 23"/>
                <a:gd name="T10" fmla="*/ 53 w 53"/>
                <a:gd name="T11" fmla="*/ 23 h 23"/>
                <a:gd name="T12" fmla="*/ 34 w 53"/>
                <a:gd name="T13" fmla="*/ 13 h 23"/>
                <a:gd name="T14" fmla="*/ 18 w 53"/>
                <a:gd name="T15" fmla="*/ 5 h 23"/>
                <a:gd name="T16" fmla="*/ 2 w 53"/>
                <a:gd name="T17" fmla="*/ 0 h 23"/>
                <a:gd name="T18" fmla="*/ 0 w 53"/>
                <a:gd name="T19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3" h="23">
                  <a:moveTo>
                    <a:pt x="0" y="0"/>
                  </a:moveTo>
                  <a:lnTo>
                    <a:pt x="0" y="0"/>
                  </a:lnTo>
                  <a:lnTo>
                    <a:pt x="24" y="8"/>
                  </a:lnTo>
                  <a:lnTo>
                    <a:pt x="39" y="16"/>
                  </a:lnTo>
                  <a:lnTo>
                    <a:pt x="53" y="23"/>
                  </a:lnTo>
                  <a:lnTo>
                    <a:pt x="53" y="23"/>
                  </a:lnTo>
                  <a:lnTo>
                    <a:pt x="34" y="13"/>
                  </a:lnTo>
                  <a:lnTo>
                    <a:pt x="18" y="5"/>
                  </a:lnTo>
                  <a:lnTo>
                    <a:pt x="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DADA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88"/>
            <p:cNvSpPr>
              <a:spLocks/>
            </p:cNvSpPr>
            <p:nvPr/>
          </p:nvSpPr>
          <p:spPr bwMode="auto">
            <a:xfrm>
              <a:off x="7412038" y="5024438"/>
              <a:ext cx="127000" cy="28575"/>
            </a:xfrm>
            <a:custGeom>
              <a:avLst/>
              <a:gdLst>
                <a:gd name="T0" fmla="*/ 0 w 80"/>
                <a:gd name="T1" fmla="*/ 1 h 18"/>
                <a:gd name="T2" fmla="*/ 0 w 80"/>
                <a:gd name="T3" fmla="*/ 1 h 18"/>
                <a:gd name="T4" fmla="*/ 32 w 80"/>
                <a:gd name="T5" fmla="*/ 8 h 18"/>
                <a:gd name="T6" fmla="*/ 59 w 80"/>
                <a:gd name="T7" fmla="*/ 13 h 18"/>
                <a:gd name="T8" fmla="*/ 80 w 80"/>
                <a:gd name="T9" fmla="*/ 18 h 18"/>
                <a:gd name="T10" fmla="*/ 80 w 80"/>
                <a:gd name="T11" fmla="*/ 18 h 18"/>
                <a:gd name="T12" fmla="*/ 53 w 80"/>
                <a:gd name="T13" fmla="*/ 10 h 18"/>
                <a:gd name="T14" fmla="*/ 27 w 80"/>
                <a:gd name="T15" fmla="*/ 3 h 18"/>
                <a:gd name="T16" fmla="*/ 6 w 80"/>
                <a:gd name="T17" fmla="*/ 0 h 18"/>
                <a:gd name="T18" fmla="*/ 0 w 80"/>
                <a:gd name="T19" fmla="*/ 1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0" h="18">
                  <a:moveTo>
                    <a:pt x="0" y="1"/>
                  </a:moveTo>
                  <a:lnTo>
                    <a:pt x="0" y="1"/>
                  </a:lnTo>
                  <a:lnTo>
                    <a:pt x="32" y="8"/>
                  </a:lnTo>
                  <a:lnTo>
                    <a:pt x="59" y="13"/>
                  </a:lnTo>
                  <a:lnTo>
                    <a:pt x="80" y="18"/>
                  </a:lnTo>
                  <a:lnTo>
                    <a:pt x="80" y="18"/>
                  </a:lnTo>
                  <a:lnTo>
                    <a:pt x="53" y="10"/>
                  </a:lnTo>
                  <a:lnTo>
                    <a:pt x="27" y="3"/>
                  </a:lnTo>
                  <a:lnTo>
                    <a:pt x="6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8787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Freeform 89"/>
            <p:cNvSpPr>
              <a:spLocks/>
            </p:cNvSpPr>
            <p:nvPr/>
          </p:nvSpPr>
          <p:spPr bwMode="auto">
            <a:xfrm>
              <a:off x="7429500" y="4970463"/>
              <a:ext cx="20638" cy="50800"/>
            </a:xfrm>
            <a:custGeom>
              <a:avLst/>
              <a:gdLst>
                <a:gd name="T0" fmla="*/ 5 w 13"/>
                <a:gd name="T1" fmla="*/ 31 h 32"/>
                <a:gd name="T2" fmla="*/ 5 w 13"/>
                <a:gd name="T3" fmla="*/ 31 h 32"/>
                <a:gd name="T4" fmla="*/ 8 w 13"/>
                <a:gd name="T5" fmla="*/ 19 h 32"/>
                <a:gd name="T6" fmla="*/ 5 w 13"/>
                <a:gd name="T7" fmla="*/ 9 h 32"/>
                <a:gd name="T8" fmla="*/ 0 w 13"/>
                <a:gd name="T9" fmla="*/ 0 h 32"/>
                <a:gd name="T10" fmla="*/ 0 w 13"/>
                <a:gd name="T11" fmla="*/ 0 h 32"/>
                <a:gd name="T12" fmla="*/ 3 w 13"/>
                <a:gd name="T13" fmla="*/ 1 h 32"/>
                <a:gd name="T14" fmla="*/ 8 w 13"/>
                <a:gd name="T15" fmla="*/ 8 h 32"/>
                <a:gd name="T16" fmla="*/ 13 w 13"/>
                <a:gd name="T17" fmla="*/ 19 h 32"/>
                <a:gd name="T18" fmla="*/ 13 w 13"/>
                <a:gd name="T19" fmla="*/ 24 h 32"/>
                <a:gd name="T20" fmla="*/ 11 w 13"/>
                <a:gd name="T21" fmla="*/ 32 h 32"/>
                <a:gd name="T22" fmla="*/ 5 w 13"/>
                <a:gd name="T23" fmla="*/ 3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" h="32">
                  <a:moveTo>
                    <a:pt x="5" y="31"/>
                  </a:moveTo>
                  <a:lnTo>
                    <a:pt x="5" y="31"/>
                  </a:lnTo>
                  <a:lnTo>
                    <a:pt x="8" y="19"/>
                  </a:lnTo>
                  <a:lnTo>
                    <a:pt x="5" y="9"/>
                  </a:lnTo>
                  <a:lnTo>
                    <a:pt x="0" y="0"/>
                  </a:lnTo>
                  <a:lnTo>
                    <a:pt x="0" y="0"/>
                  </a:lnTo>
                  <a:lnTo>
                    <a:pt x="3" y="1"/>
                  </a:lnTo>
                  <a:lnTo>
                    <a:pt x="8" y="8"/>
                  </a:lnTo>
                  <a:lnTo>
                    <a:pt x="13" y="19"/>
                  </a:lnTo>
                  <a:lnTo>
                    <a:pt x="13" y="24"/>
                  </a:lnTo>
                  <a:lnTo>
                    <a:pt x="11" y="32"/>
                  </a:lnTo>
                  <a:lnTo>
                    <a:pt x="5" y="31"/>
                  </a:lnTo>
                  <a:close/>
                </a:path>
              </a:pathLst>
            </a:custGeom>
            <a:solidFill>
              <a:srgbClr val="8787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5" name="Freeform 90"/>
            <p:cNvSpPr>
              <a:spLocks/>
            </p:cNvSpPr>
            <p:nvPr/>
          </p:nvSpPr>
          <p:spPr bwMode="auto">
            <a:xfrm>
              <a:off x="7450138" y="4967288"/>
              <a:ext cx="17463" cy="52388"/>
            </a:xfrm>
            <a:custGeom>
              <a:avLst/>
              <a:gdLst>
                <a:gd name="T0" fmla="*/ 0 w 11"/>
                <a:gd name="T1" fmla="*/ 31 h 33"/>
                <a:gd name="T2" fmla="*/ 0 w 11"/>
                <a:gd name="T3" fmla="*/ 31 h 33"/>
                <a:gd name="T4" fmla="*/ 6 w 11"/>
                <a:gd name="T5" fmla="*/ 20 h 33"/>
                <a:gd name="T6" fmla="*/ 8 w 11"/>
                <a:gd name="T7" fmla="*/ 10 h 33"/>
                <a:gd name="T8" fmla="*/ 6 w 11"/>
                <a:gd name="T9" fmla="*/ 0 h 33"/>
                <a:gd name="T10" fmla="*/ 6 w 11"/>
                <a:gd name="T11" fmla="*/ 0 h 33"/>
                <a:gd name="T12" fmla="*/ 6 w 11"/>
                <a:gd name="T13" fmla="*/ 2 h 33"/>
                <a:gd name="T14" fmla="*/ 11 w 11"/>
                <a:gd name="T15" fmla="*/ 10 h 33"/>
                <a:gd name="T16" fmla="*/ 11 w 11"/>
                <a:gd name="T17" fmla="*/ 20 h 33"/>
                <a:gd name="T18" fmla="*/ 8 w 11"/>
                <a:gd name="T19" fmla="*/ 26 h 33"/>
                <a:gd name="T20" fmla="*/ 6 w 11"/>
                <a:gd name="T21" fmla="*/ 33 h 33"/>
                <a:gd name="T22" fmla="*/ 0 w 11"/>
                <a:gd name="T23" fmla="*/ 3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" h="33">
                  <a:moveTo>
                    <a:pt x="0" y="31"/>
                  </a:moveTo>
                  <a:lnTo>
                    <a:pt x="0" y="31"/>
                  </a:lnTo>
                  <a:lnTo>
                    <a:pt x="6" y="20"/>
                  </a:lnTo>
                  <a:lnTo>
                    <a:pt x="8" y="10"/>
                  </a:lnTo>
                  <a:lnTo>
                    <a:pt x="6" y="0"/>
                  </a:lnTo>
                  <a:lnTo>
                    <a:pt x="6" y="0"/>
                  </a:lnTo>
                  <a:lnTo>
                    <a:pt x="6" y="2"/>
                  </a:lnTo>
                  <a:lnTo>
                    <a:pt x="11" y="10"/>
                  </a:lnTo>
                  <a:lnTo>
                    <a:pt x="11" y="20"/>
                  </a:lnTo>
                  <a:lnTo>
                    <a:pt x="8" y="26"/>
                  </a:lnTo>
                  <a:lnTo>
                    <a:pt x="6" y="33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8787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6" name="Freeform 91"/>
            <p:cNvSpPr>
              <a:spLocks/>
            </p:cNvSpPr>
            <p:nvPr/>
          </p:nvSpPr>
          <p:spPr bwMode="auto">
            <a:xfrm>
              <a:off x="7062788" y="5060951"/>
              <a:ext cx="50800" cy="58738"/>
            </a:xfrm>
            <a:custGeom>
              <a:avLst/>
              <a:gdLst>
                <a:gd name="T0" fmla="*/ 32 w 32"/>
                <a:gd name="T1" fmla="*/ 34 h 37"/>
                <a:gd name="T2" fmla="*/ 32 w 32"/>
                <a:gd name="T3" fmla="*/ 34 h 37"/>
                <a:gd name="T4" fmla="*/ 30 w 32"/>
                <a:gd name="T5" fmla="*/ 29 h 37"/>
                <a:gd name="T6" fmla="*/ 24 w 32"/>
                <a:gd name="T7" fmla="*/ 19 h 37"/>
                <a:gd name="T8" fmla="*/ 14 w 32"/>
                <a:gd name="T9" fmla="*/ 8 h 37"/>
                <a:gd name="T10" fmla="*/ 8 w 32"/>
                <a:gd name="T11" fmla="*/ 3 h 37"/>
                <a:gd name="T12" fmla="*/ 0 w 32"/>
                <a:gd name="T13" fmla="*/ 0 h 37"/>
                <a:gd name="T14" fmla="*/ 0 w 32"/>
                <a:gd name="T15" fmla="*/ 0 h 37"/>
                <a:gd name="T16" fmla="*/ 11 w 32"/>
                <a:gd name="T17" fmla="*/ 11 h 37"/>
                <a:gd name="T18" fmla="*/ 22 w 32"/>
                <a:gd name="T19" fmla="*/ 23 h 37"/>
                <a:gd name="T20" fmla="*/ 30 w 32"/>
                <a:gd name="T21" fmla="*/ 37 h 37"/>
                <a:gd name="T22" fmla="*/ 32 w 32"/>
                <a:gd name="T23" fmla="*/ 34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7">
                  <a:moveTo>
                    <a:pt x="32" y="34"/>
                  </a:moveTo>
                  <a:lnTo>
                    <a:pt x="32" y="34"/>
                  </a:lnTo>
                  <a:lnTo>
                    <a:pt x="30" y="29"/>
                  </a:lnTo>
                  <a:lnTo>
                    <a:pt x="24" y="19"/>
                  </a:lnTo>
                  <a:lnTo>
                    <a:pt x="14" y="8"/>
                  </a:lnTo>
                  <a:lnTo>
                    <a:pt x="8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11" y="11"/>
                  </a:lnTo>
                  <a:lnTo>
                    <a:pt x="22" y="23"/>
                  </a:lnTo>
                  <a:lnTo>
                    <a:pt x="30" y="37"/>
                  </a:lnTo>
                  <a:lnTo>
                    <a:pt x="32" y="34"/>
                  </a:lnTo>
                  <a:close/>
                </a:path>
              </a:pathLst>
            </a:custGeom>
            <a:solidFill>
              <a:srgbClr val="B3B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7" name="Freeform 92"/>
            <p:cNvSpPr>
              <a:spLocks/>
            </p:cNvSpPr>
            <p:nvPr/>
          </p:nvSpPr>
          <p:spPr bwMode="auto">
            <a:xfrm>
              <a:off x="6932613" y="5118101"/>
              <a:ext cx="50800" cy="58738"/>
            </a:xfrm>
            <a:custGeom>
              <a:avLst/>
              <a:gdLst>
                <a:gd name="T0" fmla="*/ 32 w 32"/>
                <a:gd name="T1" fmla="*/ 34 h 37"/>
                <a:gd name="T2" fmla="*/ 32 w 32"/>
                <a:gd name="T3" fmla="*/ 34 h 37"/>
                <a:gd name="T4" fmla="*/ 29 w 32"/>
                <a:gd name="T5" fmla="*/ 29 h 37"/>
                <a:gd name="T6" fmla="*/ 24 w 32"/>
                <a:gd name="T7" fmla="*/ 19 h 37"/>
                <a:gd name="T8" fmla="*/ 14 w 32"/>
                <a:gd name="T9" fmla="*/ 8 h 37"/>
                <a:gd name="T10" fmla="*/ 8 w 32"/>
                <a:gd name="T11" fmla="*/ 3 h 37"/>
                <a:gd name="T12" fmla="*/ 0 w 32"/>
                <a:gd name="T13" fmla="*/ 0 h 37"/>
                <a:gd name="T14" fmla="*/ 0 w 32"/>
                <a:gd name="T15" fmla="*/ 0 h 37"/>
                <a:gd name="T16" fmla="*/ 14 w 32"/>
                <a:gd name="T17" fmla="*/ 11 h 37"/>
                <a:gd name="T18" fmla="*/ 22 w 32"/>
                <a:gd name="T19" fmla="*/ 22 h 37"/>
                <a:gd name="T20" fmla="*/ 29 w 32"/>
                <a:gd name="T21" fmla="*/ 37 h 37"/>
                <a:gd name="T22" fmla="*/ 32 w 32"/>
                <a:gd name="T23" fmla="*/ 34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" h="37">
                  <a:moveTo>
                    <a:pt x="32" y="34"/>
                  </a:moveTo>
                  <a:lnTo>
                    <a:pt x="32" y="34"/>
                  </a:lnTo>
                  <a:lnTo>
                    <a:pt x="29" y="29"/>
                  </a:lnTo>
                  <a:lnTo>
                    <a:pt x="24" y="19"/>
                  </a:lnTo>
                  <a:lnTo>
                    <a:pt x="14" y="8"/>
                  </a:lnTo>
                  <a:lnTo>
                    <a:pt x="8" y="3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" y="11"/>
                  </a:lnTo>
                  <a:lnTo>
                    <a:pt x="22" y="22"/>
                  </a:lnTo>
                  <a:lnTo>
                    <a:pt x="29" y="37"/>
                  </a:lnTo>
                  <a:lnTo>
                    <a:pt x="32" y="34"/>
                  </a:lnTo>
                  <a:close/>
                </a:path>
              </a:pathLst>
            </a:custGeom>
            <a:solidFill>
              <a:srgbClr val="B3B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8" name="Freeform 93"/>
            <p:cNvSpPr>
              <a:spLocks/>
            </p:cNvSpPr>
            <p:nvPr/>
          </p:nvSpPr>
          <p:spPr bwMode="auto">
            <a:xfrm>
              <a:off x="6845300" y="5181601"/>
              <a:ext cx="66675" cy="28575"/>
            </a:xfrm>
            <a:custGeom>
              <a:avLst/>
              <a:gdLst>
                <a:gd name="T0" fmla="*/ 42 w 42"/>
                <a:gd name="T1" fmla="*/ 17 h 18"/>
                <a:gd name="T2" fmla="*/ 42 w 42"/>
                <a:gd name="T3" fmla="*/ 17 h 18"/>
                <a:gd name="T4" fmla="*/ 26 w 42"/>
                <a:gd name="T5" fmla="*/ 9 h 18"/>
                <a:gd name="T6" fmla="*/ 13 w 42"/>
                <a:gd name="T7" fmla="*/ 2 h 18"/>
                <a:gd name="T8" fmla="*/ 8 w 42"/>
                <a:gd name="T9" fmla="*/ 0 h 18"/>
                <a:gd name="T10" fmla="*/ 0 w 42"/>
                <a:gd name="T11" fmla="*/ 0 h 18"/>
                <a:gd name="T12" fmla="*/ 0 w 42"/>
                <a:gd name="T13" fmla="*/ 0 h 18"/>
                <a:gd name="T14" fmla="*/ 16 w 42"/>
                <a:gd name="T15" fmla="*/ 5 h 18"/>
                <a:gd name="T16" fmla="*/ 29 w 42"/>
                <a:gd name="T17" fmla="*/ 10 h 18"/>
                <a:gd name="T18" fmla="*/ 42 w 42"/>
                <a:gd name="T19" fmla="*/ 18 h 18"/>
                <a:gd name="T20" fmla="*/ 42 w 42"/>
                <a:gd name="T21" fmla="*/ 17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2" h="18">
                  <a:moveTo>
                    <a:pt x="42" y="17"/>
                  </a:moveTo>
                  <a:lnTo>
                    <a:pt x="42" y="17"/>
                  </a:lnTo>
                  <a:lnTo>
                    <a:pt x="26" y="9"/>
                  </a:lnTo>
                  <a:lnTo>
                    <a:pt x="13" y="2"/>
                  </a:lnTo>
                  <a:lnTo>
                    <a:pt x="8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6" y="5"/>
                  </a:lnTo>
                  <a:lnTo>
                    <a:pt x="29" y="10"/>
                  </a:lnTo>
                  <a:lnTo>
                    <a:pt x="42" y="18"/>
                  </a:lnTo>
                  <a:lnTo>
                    <a:pt x="42" y="17"/>
                  </a:lnTo>
                  <a:close/>
                </a:path>
              </a:pathLst>
            </a:custGeom>
            <a:solidFill>
              <a:srgbClr val="B3B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9" name="Freeform 94"/>
            <p:cNvSpPr>
              <a:spLocks/>
            </p:cNvSpPr>
            <p:nvPr/>
          </p:nvSpPr>
          <p:spPr bwMode="auto">
            <a:xfrm>
              <a:off x="6970713" y="5097463"/>
              <a:ext cx="55563" cy="61913"/>
            </a:xfrm>
            <a:custGeom>
              <a:avLst/>
              <a:gdLst>
                <a:gd name="T0" fmla="*/ 35 w 35"/>
                <a:gd name="T1" fmla="*/ 35 h 39"/>
                <a:gd name="T2" fmla="*/ 35 w 35"/>
                <a:gd name="T3" fmla="*/ 35 h 39"/>
                <a:gd name="T4" fmla="*/ 32 w 35"/>
                <a:gd name="T5" fmla="*/ 31 h 39"/>
                <a:gd name="T6" fmla="*/ 27 w 35"/>
                <a:gd name="T7" fmla="*/ 21 h 39"/>
                <a:gd name="T8" fmla="*/ 16 w 35"/>
                <a:gd name="T9" fmla="*/ 9 h 39"/>
                <a:gd name="T10" fmla="*/ 8 w 35"/>
                <a:gd name="T11" fmla="*/ 4 h 39"/>
                <a:gd name="T12" fmla="*/ 0 w 35"/>
                <a:gd name="T13" fmla="*/ 0 h 39"/>
                <a:gd name="T14" fmla="*/ 0 w 35"/>
                <a:gd name="T15" fmla="*/ 0 h 39"/>
                <a:gd name="T16" fmla="*/ 13 w 35"/>
                <a:gd name="T17" fmla="*/ 11 h 39"/>
                <a:gd name="T18" fmla="*/ 24 w 35"/>
                <a:gd name="T19" fmla="*/ 24 h 39"/>
                <a:gd name="T20" fmla="*/ 32 w 35"/>
                <a:gd name="T21" fmla="*/ 39 h 39"/>
                <a:gd name="T22" fmla="*/ 35 w 35"/>
                <a:gd name="T23" fmla="*/ 35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5" h="39">
                  <a:moveTo>
                    <a:pt x="35" y="35"/>
                  </a:moveTo>
                  <a:lnTo>
                    <a:pt x="35" y="35"/>
                  </a:lnTo>
                  <a:lnTo>
                    <a:pt x="32" y="31"/>
                  </a:lnTo>
                  <a:lnTo>
                    <a:pt x="27" y="21"/>
                  </a:lnTo>
                  <a:lnTo>
                    <a:pt x="16" y="9"/>
                  </a:lnTo>
                  <a:lnTo>
                    <a:pt x="8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13" y="11"/>
                  </a:lnTo>
                  <a:lnTo>
                    <a:pt x="24" y="24"/>
                  </a:lnTo>
                  <a:lnTo>
                    <a:pt x="32" y="39"/>
                  </a:lnTo>
                  <a:lnTo>
                    <a:pt x="35" y="35"/>
                  </a:lnTo>
                  <a:close/>
                </a:path>
              </a:pathLst>
            </a:custGeom>
            <a:solidFill>
              <a:srgbClr val="8787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0" name="Freeform 95"/>
            <p:cNvSpPr>
              <a:spLocks/>
            </p:cNvSpPr>
            <p:nvPr/>
          </p:nvSpPr>
          <p:spPr bwMode="auto">
            <a:xfrm>
              <a:off x="7219950" y="5005388"/>
              <a:ext cx="46038" cy="63500"/>
            </a:xfrm>
            <a:custGeom>
              <a:avLst/>
              <a:gdLst>
                <a:gd name="T0" fmla="*/ 29 w 29"/>
                <a:gd name="T1" fmla="*/ 36 h 40"/>
                <a:gd name="T2" fmla="*/ 29 w 29"/>
                <a:gd name="T3" fmla="*/ 36 h 40"/>
                <a:gd name="T4" fmla="*/ 29 w 29"/>
                <a:gd name="T5" fmla="*/ 31 h 40"/>
                <a:gd name="T6" fmla="*/ 23 w 29"/>
                <a:gd name="T7" fmla="*/ 22 h 40"/>
                <a:gd name="T8" fmla="*/ 13 w 29"/>
                <a:gd name="T9" fmla="*/ 10 h 40"/>
                <a:gd name="T10" fmla="*/ 8 w 29"/>
                <a:gd name="T11" fmla="*/ 4 h 40"/>
                <a:gd name="T12" fmla="*/ 0 w 29"/>
                <a:gd name="T13" fmla="*/ 0 h 40"/>
                <a:gd name="T14" fmla="*/ 0 w 29"/>
                <a:gd name="T15" fmla="*/ 0 h 40"/>
                <a:gd name="T16" fmla="*/ 13 w 29"/>
                <a:gd name="T17" fmla="*/ 12 h 40"/>
                <a:gd name="T18" fmla="*/ 21 w 29"/>
                <a:gd name="T19" fmla="*/ 25 h 40"/>
                <a:gd name="T20" fmla="*/ 26 w 29"/>
                <a:gd name="T21" fmla="*/ 40 h 40"/>
                <a:gd name="T22" fmla="*/ 29 w 29"/>
                <a:gd name="T23" fmla="*/ 36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9" h="40">
                  <a:moveTo>
                    <a:pt x="29" y="36"/>
                  </a:moveTo>
                  <a:lnTo>
                    <a:pt x="29" y="36"/>
                  </a:lnTo>
                  <a:lnTo>
                    <a:pt x="29" y="31"/>
                  </a:lnTo>
                  <a:lnTo>
                    <a:pt x="23" y="22"/>
                  </a:lnTo>
                  <a:lnTo>
                    <a:pt x="13" y="10"/>
                  </a:lnTo>
                  <a:lnTo>
                    <a:pt x="8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13" y="12"/>
                  </a:lnTo>
                  <a:lnTo>
                    <a:pt x="21" y="25"/>
                  </a:lnTo>
                  <a:lnTo>
                    <a:pt x="26" y="40"/>
                  </a:lnTo>
                  <a:lnTo>
                    <a:pt x="29" y="36"/>
                  </a:lnTo>
                  <a:close/>
                </a:path>
              </a:pathLst>
            </a:custGeom>
            <a:solidFill>
              <a:srgbClr val="8787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1" name="Freeform 96"/>
            <p:cNvSpPr>
              <a:spLocks/>
            </p:cNvSpPr>
            <p:nvPr/>
          </p:nvSpPr>
          <p:spPr bwMode="auto">
            <a:xfrm>
              <a:off x="7319963" y="4979988"/>
              <a:ext cx="25400" cy="65088"/>
            </a:xfrm>
            <a:custGeom>
              <a:avLst/>
              <a:gdLst>
                <a:gd name="T0" fmla="*/ 16 w 16"/>
                <a:gd name="T1" fmla="*/ 38 h 41"/>
                <a:gd name="T2" fmla="*/ 16 w 16"/>
                <a:gd name="T3" fmla="*/ 38 h 41"/>
                <a:gd name="T4" fmla="*/ 16 w 16"/>
                <a:gd name="T5" fmla="*/ 34 h 41"/>
                <a:gd name="T6" fmla="*/ 16 w 16"/>
                <a:gd name="T7" fmla="*/ 23 h 41"/>
                <a:gd name="T8" fmla="*/ 8 w 16"/>
                <a:gd name="T9" fmla="*/ 10 h 41"/>
                <a:gd name="T10" fmla="*/ 5 w 16"/>
                <a:gd name="T11" fmla="*/ 5 h 41"/>
                <a:gd name="T12" fmla="*/ 0 w 16"/>
                <a:gd name="T13" fmla="*/ 0 h 41"/>
                <a:gd name="T14" fmla="*/ 0 w 16"/>
                <a:gd name="T15" fmla="*/ 0 h 41"/>
                <a:gd name="T16" fmla="*/ 5 w 16"/>
                <a:gd name="T17" fmla="*/ 13 h 41"/>
                <a:gd name="T18" fmla="*/ 11 w 16"/>
                <a:gd name="T19" fmla="*/ 26 h 41"/>
                <a:gd name="T20" fmla="*/ 13 w 16"/>
                <a:gd name="T21" fmla="*/ 41 h 41"/>
                <a:gd name="T22" fmla="*/ 16 w 16"/>
                <a:gd name="T23" fmla="*/ 38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6" h="41">
                  <a:moveTo>
                    <a:pt x="16" y="38"/>
                  </a:moveTo>
                  <a:lnTo>
                    <a:pt x="16" y="38"/>
                  </a:lnTo>
                  <a:lnTo>
                    <a:pt x="16" y="34"/>
                  </a:lnTo>
                  <a:lnTo>
                    <a:pt x="16" y="23"/>
                  </a:lnTo>
                  <a:lnTo>
                    <a:pt x="8" y="10"/>
                  </a:lnTo>
                  <a:lnTo>
                    <a:pt x="5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13"/>
                  </a:lnTo>
                  <a:lnTo>
                    <a:pt x="11" y="26"/>
                  </a:lnTo>
                  <a:lnTo>
                    <a:pt x="13" y="41"/>
                  </a:lnTo>
                  <a:lnTo>
                    <a:pt x="16" y="38"/>
                  </a:lnTo>
                  <a:close/>
                </a:path>
              </a:pathLst>
            </a:custGeom>
            <a:solidFill>
              <a:srgbClr val="8787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2" name="Freeform 97"/>
            <p:cNvSpPr>
              <a:spLocks/>
            </p:cNvSpPr>
            <p:nvPr/>
          </p:nvSpPr>
          <p:spPr bwMode="auto">
            <a:xfrm>
              <a:off x="6618288" y="5011738"/>
              <a:ext cx="900113" cy="390525"/>
            </a:xfrm>
            <a:custGeom>
              <a:avLst/>
              <a:gdLst>
                <a:gd name="T0" fmla="*/ 92 w 567"/>
                <a:gd name="T1" fmla="*/ 174 h 246"/>
                <a:gd name="T2" fmla="*/ 92 w 567"/>
                <a:gd name="T3" fmla="*/ 174 h 246"/>
                <a:gd name="T4" fmla="*/ 50 w 567"/>
                <a:gd name="T5" fmla="*/ 200 h 246"/>
                <a:gd name="T6" fmla="*/ 21 w 567"/>
                <a:gd name="T7" fmla="*/ 223 h 246"/>
                <a:gd name="T8" fmla="*/ 10 w 567"/>
                <a:gd name="T9" fmla="*/ 233 h 246"/>
                <a:gd name="T10" fmla="*/ 2 w 567"/>
                <a:gd name="T11" fmla="*/ 241 h 246"/>
                <a:gd name="T12" fmla="*/ 2 w 567"/>
                <a:gd name="T13" fmla="*/ 241 h 246"/>
                <a:gd name="T14" fmla="*/ 0 w 567"/>
                <a:gd name="T15" fmla="*/ 246 h 246"/>
                <a:gd name="T16" fmla="*/ 0 w 567"/>
                <a:gd name="T17" fmla="*/ 246 h 246"/>
                <a:gd name="T18" fmla="*/ 8 w 567"/>
                <a:gd name="T19" fmla="*/ 244 h 246"/>
                <a:gd name="T20" fmla="*/ 23 w 567"/>
                <a:gd name="T21" fmla="*/ 241 h 246"/>
                <a:gd name="T22" fmla="*/ 23 w 567"/>
                <a:gd name="T23" fmla="*/ 241 h 246"/>
                <a:gd name="T24" fmla="*/ 53 w 567"/>
                <a:gd name="T25" fmla="*/ 213 h 246"/>
                <a:gd name="T26" fmla="*/ 79 w 567"/>
                <a:gd name="T27" fmla="*/ 192 h 246"/>
                <a:gd name="T28" fmla="*/ 92 w 567"/>
                <a:gd name="T29" fmla="*/ 184 h 246"/>
                <a:gd name="T30" fmla="*/ 103 w 567"/>
                <a:gd name="T31" fmla="*/ 178 h 246"/>
                <a:gd name="T32" fmla="*/ 103 w 567"/>
                <a:gd name="T33" fmla="*/ 178 h 246"/>
                <a:gd name="T34" fmla="*/ 121 w 567"/>
                <a:gd name="T35" fmla="*/ 168 h 246"/>
                <a:gd name="T36" fmla="*/ 153 w 567"/>
                <a:gd name="T37" fmla="*/ 148 h 246"/>
                <a:gd name="T38" fmla="*/ 198 w 567"/>
                <a:gd name="T39" fmla="*/ 125 h 246"/>
                <a:gd name="T40" fmla="*/ 251 w 567"/>
                <a:gd name="T41" fmla="*/ 99 h 246"/>
                <a:gd name="T42" fmla="*/ 318 w 567"/>
                <a:gd name="T43" fmla="*/ 70 h 246"/>
                <a:gd name="T44" fmla="*/ 355 w 567"/>
                <a:gd name="T45" fmla="*/ 57 h 246"/>
                <a:gd name="T46" fmla="*/ 392 w 567"/>
                <a:gd name="T47" fmla="*/ 44 h 246"/>
                <a:gd name="T48" fmla="*/ 432 w 567"/>
                <a:gd name="T49" fmla="*/ 31 h 246"/>
                <a:gd name="T50" fmla="*/ 477 w 567"/>
                <a:gd name="T51" fmla="*/ 19 h 246"/>
                <a:gd name="T52" fmla="*/ 519 w 567"/>
                <a:gd name="T53" fmla="*/ 8 h 246"/>
                <a:gd name="T54" fmla="*/ 567 w 567"/>
                <a:gd name="T55" fmla="*/ 0 h 246"/>
                <a:gd name="T56" fmla="*/ 567 w 567"/>
                <a:gd name="T57" fmla="*/ 0 h 246"/>
                <a:gd name="T58" fmla="*/ 559 w 567"/>
                <a:gd name="T59" fmla="*/ 0 h 246"/>
                <a:gd name="T60" fmla="*/ 535 w 567"/>
                <a:gd name="T61" fmla="*/ 1 h 246"/>
                <a:gd name="T62" fmla="*/ 495 w 567"/>
                <a:gd name="T63" fmla="*/ 8 h 246"/>
                <a:gd name="T64" fmla="*/ 469 w 567"/>
                <a:gd name="T65" fmla="*/ 13 h 246"/>
                <a:gd name="T66" fmla="*/ 440 w 567"/>
                <a:gd name="T67" fmla="*/ 21 h 246"/>
                <a:gd name="T68" fmla="*/ 408 w 567"/>
                <a:gd name="T69" fmla="*/ 29 h 246"/>
                <a:gd name="T70" fmla="*/ 373 w 567"/>
                <a:gd name="T71" fmla="*/ 42 h 246"/>
                <a:gd name="T72" fmla="*/ 334 w 567"/>
                <a:gd name="T73" fmla="*/ 55 h 246"/>
                <a:gd name="T74" fmla="*/ 291 w 567"/>
                <a:gd name="T75" fmla="*/ 73 h 246"/>
                <a:gd name="T76" fmla="*/ 246 w 567"/>
                <a:gd name="T77" fmla="*/ 93 h 246"/>
                <a:gd name="T78" fmla="*/ 198 w 567"/>
                <a:gd name="T79" fmla="*/ 116 h 246"/>
                <a:gd name="T80" fmla="*/ 145 w 567"/>
                <a:gd name="T81" fmla="*/ 143 h 246"/>
                <a:gd name="T82" fmla="*/ 92 w 567"/>
                <a:gd name="T83" fmla="*/ 174 h 246"/>
                <a:gd name="T84" fmla="*/ 92 w 567"/>
                <a:gd name="T85" fmla="*/ 174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67" h="246">
                  <a:moveTo>
                    <a:pt x="92" y="174"/>
                  </a:moveTo>
                  <a:lnTo>
                    <a:pt x="92" y="174"/>
                  </a:lnTo>
                  <a:lnTo>
                    <a:pt x="50" y="200"/>
                  </a:lnTo>
                  <a:lnTo>
                    <a:pt x="21" y="223"/>
                  </a:lnTo>
                  <a:lnTo>
                    <a:pt x="10" y="233"/>
                  </a:lnTo>
                  <a:lnTo>
                    <a:pt x="2" y="241"/>
                  </a:lnTo>
                  <a:lnTo>
                    <a:pt x="2" y="241"/>
                  </a:lnTo>
                  <a:lnTo>
                    <a:pt x="0" y="246"/>
                  </a:lnTo>
                  <a:lnTo>
                    <a:pt x="0" y="246"/>
                  </a:lnTo>
                  <a:lnTo>
                    <a:pt x="8" y="244"/>
                  </a:lnTo>
                  <a:lnTo>
                    <a:pt x="23" y="241"/>
                  </a:lnTo>
                  <a:lnTo>
                    <a:pt x="23" y="241"/>
                  </a:lnTo>
                  <a:lnTo>
                    <a:pt x="53" y="213"/>
                  </a:lnTo>
                  <a:lnTo>
                    <a:pt x="79" y="192"/>
                  </a:lnTo>
                  <a:lnTo>
                    <a:pt x="92" y="184"/>
                  </a:lnTo>
                  <a:lnTo>
                    <a:pt x="103" y="178"/>
                  </a:lnTo>
                  <a:lnTo>
                    <a:pt x="103" y="178"/>
                  </a:lnTo>
                  <a:lnTo>
                    <a:pt x="121" y="168"/>
                  </a:lnTo>
                  <a:lnTo>
                    <a:pt x="153" y="148"/>
                  </a:lnTo>
                  <a:lnTo>
                    <a:pt x="198" y="125"/>
                  </a:lnTo>
                  <a:lnTo>
                    <a:pt x="251" y="99"/>
                  </a:lnTo>
                  <a:lnTo>
                    <a:pt x="318" y="70"/>
                  </a:lnTo>
                  <a:lnTo>
                    <a:pt x="355" y="57"/>
                  </a:lnTo>
                  <a:lnTo>
                    <a:pt x="392" y="44"/>
                  </a:lnTo>
                  <a:lnTo>
                    <a:pt x="432" y="31"/>
                  </a:lnTo>
                  <a:lnTo>
                    <a:pt x="477" y="19"/>
                  </a:lnTo>
                  <a:lnTo>
                    <a:pt x="519" y="8"/>
                  </a:lnTo>
                  <a:lnTo>
                    <a:pt x="567" y="0"/>
                  </a:lnTo>
                  <a:lnTo>
                    <a:pt x="567" y="0"/>
                  </a:lnTo>
                  <a:lnTo>
                    <a:pt x="559" y="0"/>
                  </a:lnTo>
                  <a:lnTo>
                    <a:pt x="535" y="1"/>
                  </a:lnTo>
                  <a:lnTo>
                    <a:pt x="495" y="8"/>
                  </a:lnTo>
                  <a:lnTo>
                    <a:pt x="469" y="13"/>
                  </a:lnTo>
                  <a:lnTo>
                    <a:pt x="440" y="21"/>
                  </a:lnTo>
                  <a:lnTo>
                    <a:pt x="408" y="29"/>
                  </a:lnTo>
                  <a:lnTo>
                    <a:pt x="373" y="42"/>
                  </a:lnTo>
                  <a:lnTo>
                    <a:pt x="334" y="55"/>
                  </a:lnTo>
                  <a:lnTo>
                    <a:pt x="291" y="73"/>
                  </a:lnTo>
                  <a:lnTo>
                    <a:pt x="246" y="93"/>
                  </a:lnTo>
                  <a:lnTo>
                    <a:pt x="198" y="116"/>
                  </a:lnTo>
                  <a:lnTo>
                    <a:pt x="145" y="143"/>
                  </a:lnTo>
                  <a:lnTo>
                    <a:pt x="92" y="174"/>
                  </a:lnTo>
                  <a:lnTo>
                    <a:pt x="92" y="174"/>
                  </a:lnTo>
                  <a:close/>
                </a:path>
              </a:pathLst>
            </a:custGeom>
            <a:solidFill>
              <a:srgbClr val="5252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3" name="Freeform 98"/>
            <p:cNvSpPr>
              <a:spLocks/>
            </p:cNvSpPr>
            <p:nvPr/>
          </p:nvSpPr>
          <p:spPr bwMode="auto">
            <a:xfrm>
              <a:off x="6638925" y="5019676"/>
              <a:ext cx="833438" cy="373063"/>
            </a:xfrm>
            <a:custGeom>
              <a:avLst/>
              <a:gdLst>
                <a:gd name="T0" fmla="*/ 69 w 525"/>
                <a:gd name="T1" fmla="*/ 179 h 235"/>
                <a:gd name="T2" fmla="*/ 69 w 525"/>
                <a:gd name="T3" fmla="*/ 179 h 235"/>
                <a:gd name="T4" fmla="*/ 37 w 525"/>
                <a:gd name="T5" fmla="*/ 204 h 235"/>
                <a:gd name="T6" fmla="*/ 13 w 525"/>
                <a:gd name="T7" fmla="*/ 221 h 235"/>
                <a:gd name="T8" fmla="*/ 0 w 525"/>
                <a:gd name="T9" fmla="*/ 235 h 235"/>
                <a:gd name="T10" fmla="*/ 8 w 525"/>
                <a:gd name="T11" fmla="*/ 235 h 235"/>
                <a:gd name="T12" fmla="*/ 8 w 525"/>
                <a:gd name="T13" fmla="*/ 235 h 235"/>
                <a:gd name="T14" fmla="*/ 37 w 525"/>
                <a:gd name="T15" fmla="*/ 208 h 235"/>
                <a:gd name="T16" fmla="*/ 71 w 525"/>
                <a:gd name="T17" fmla="*/ 179 h 235"/>
                <a:gd name="T18" fmla="*/ 71 w 525"/>
                <a:gd name="T19" fmla="*/ 179 h 235"/>
                <a:gd name="T20" fmla="*/ 111 w 525"/>
                <a:gd name="T21" fmla="*/ 155 h 235"/>
                <a:gd name="T22" fmla="*/ 156 w 525"/>
                <a:gd name="T23" fmla="*/ 130 h 235"/>
                <a:gd name="T24" fmla="*/ 217 w 525"/>
                <a:gd name="T25" fmla="*/ 101 h 235"/>
                <a:gd name="T26" fmla="*/ 283 w 525"/>
                <a:gd name="T27" fmla="*/ 70 h 235"/>
                <a:gd name="T28" fmla="*/ 323 w 525"/>
                <a:gd name="T29" fmla="*/ 55 h 235"/>
                <a:gd name="T30" fmla="*/ 360 w 525"/>
                <a:gd name="T31" fmla="*/ 42 h 235"/>
                <a:gd name="T32" fmla="*/ 400 w 525"/>
                <a:gd name="T33" fmla="*/ 29 h 235"/>
                <a:gd name="T34" fmla="*/ 442 w 525"/>
                <a:gd name="T35" fmla="*/ 18 h 235"/>
                <a:gd name="T36" fmla="*/ 482 w 525"/>
                <a:gd name="T37" fmla="*/ 8 h 235"/>
                <a:gd name="T38" fmla="*/ 525 w 525"/>
                <a:gd name="T39" fmla="*/ 0 h 235"/>
                <a:gd name="T40" fmla="*/ 525 w 525"/>
                <a:gd name="T41" fmla="*/ 0 h 235"/>
                <a:gd name="T42" fmla="*/ 517 w 525"/>
                <a:gd name="T43" fmla="*/ 1 h 235"/>
                <a:gd name="T44" fmla="*/ 493 w 525"/>
                <a:gd name="T45" fmla="*/ 4 h 235"/>
                <a:gd name="T46" fmla="*/ 453 w 525"/>
                <a:gd name="T47" fmla="*/ 11 h 235"/>
                <a:gd name="T48" fmla="*/ 400 w 525"/>
                <a:gd name="T49" fmla="*/ 26 h 235"/>
                <a:gd name="T50" fmla="*/ 368 w 525"/>
                <a:gd name="T51" fmla="*/ 35 h 235"/>
                <a:gd name="T52" fmla="*/ 336 w 525"/>
                <a:gd name="T53" fmla="*/ 47 h 235"/>
                <a:gd name="T54" fmla="*/ 297 w 525"/>
                <a:gd name="T55" fmla="*/ 62 h 235"/>
                <a:gd name="T56" fmla="*/ 257 w 525"/>
                <a:gd name="T57" fmla="*/ 80 h 235"/>
                <a:gd name="T58" fmla="*/ 214 w 525"/>
                <a:gd name="T59" fmla="*/ 99 h 235"/>
                <a:gd name="T60" fmla="*/ 169 w 525"/>
                <a:gd name="T61" fmla="*/ 122 h 235"/>
                <a:gd name="T62" fmla="*/ 119 w 525"/>
                <a:gd name="T63" fmla="*/ 150 h 235"/>
                <a:gd name="T64" fmla="*/ 69 w 525"/>
                <a:gd name="T65" fmla="*/ 179 h 235"/>
                <a:gd name="T66" fmla="*/ 69 w 525"/>
                <a:gd name="T67" fmla="*/ 179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25" h="235">
                  <a:moveTo>
                    <a:pt x="69" y="179"/>
                  </a:moveTo>
                  <a:lnTo>
                    <a:pt x="69" y="179"/>
                  </a:lnTo>
                  <a:lnTo>
                    <a:pt x="37" y="204"/>
                  </a:lnTo>
                  <a:lnTo>
                    <a:pt x="13" y="221"/>
                  </a:lnTo>
                  <a:lnTo>
                    <a:pt x="0" y="235"/>
                  </a:lnTo>
                  <a:lnTo>
                    <a:pt x="8" y="235"/>
                  </a:lnTo>
                  <a:lnTo>
                    <a:pt x="8" y="235"/>
                  </a:lnTo>
                  <a:lnTo>
                    <a:pt x="37" y="208"/>
                  </a:lnTo>
                  <a:lnTo>
                    <a:pt x="71" y="179"/>
                  </a:lnTo>
                  <a:lnTo>
                    <a:pt x="71" y="179"/>
                  </a:lnTo>
                  <a:lnTo>
                    <a:pt x="111" y="155"/>
                  </a:lnTo>
                  <a:lnTo>
                    <a:pt x="156" y="130"/>
                  </a:lnTo>
                  <a:lnTo>
                    <a:pt x="217" y="101"/>
                  </a:lnTo>
                  <a:lnTo>
                    <a:pt x="283" y="70"/>
                  </a:lnTo>
                  <a:lnTo>
                    <a:pt x="323" y="55"/>
                  </a:lnTo>
                  <a:lnTo>
                    <a:pt x="360" y="42"/>
                  </a:lnTo>
                  <a:lnTo>
                    <a:pt x="400" y="29"/>
                  </a:lnTo>
                  <a:lnTo>
                    <a:pt x="442" y="18"/>
                  </a:lnTo>
                  <a:lnTo>
                    <a:pt x="482" y="8"/>
                  </a:lnTo>
                  <a:lnTo>
                    <a:pt x="525" y="0"/>
                  </a:lnTo>
                  <a:lnTo>
                    <a:pt x="525" y="0"/>
                  </a:lnTo>
                  <a:lnTo>
                    <a:pt x="517" y="1"/>
                  </a:lnTo>
                  <a:lnTo>
                    <a:pt x="493" y="4"/>
                  </a:lnTo>
                  <a:lnTo>
                    <a:pt x="453" y="11"/>
                  </a:lnTo>
                  <a:lnTo>
                    <a:pt x="400" y="26"/>
                  </a:lnTo>
                  <a:lnTo>
                    <a:pt x="368" y="35"/>
                  </a:lnTo>
                  <a:lnTo>
                    <a:pt x="336" y="47"/>
                  </a:lnTo>
                  <a:lnTo>
                    <a:pt x="297" y="62"/>
                  </a:lnTo>
                  <a:lnTo>
                    <a:pt x="257" y="80"/>
                  </a:lnTo>
                  <a:lnTo>
                    <a:pt x="214" y="99"/>
                  </a:lnTo>
                  <a:lnTo>
                    <a:pt x="169" y="122"/>
                  </a:lnTo>
                  <a:lnTo>
                    <a:pt x="119" y="150"/>
                  </a:lnTo>
                  <a:lnTo>
                    <a:pt x="69" y="179"/>
                  </a:lnTo>
                  <a:lnTo>
                    <a:pt x="69" y="179"/>
                  </a:lnTo>
                  <a:close/>
                </a:path>
              </a:pathLst>
            </a:custGeom>
            <a:solidFill>
              <a:srgbClr val="6A6A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4" name="Freeform 99"/>
            <p:cNvSpPr>
              <a:spLocks/>
            </p:cNvSpPr>
            <p:nvPr/>
          </p:nvSpPr>
          <p:spPr bwMode="auto">
            <a:xfrm>
              <a:off x="7500938" y="5005388"/>
              <a:ext cx="139700" cy="7938"/>
            </a:xfrm>
            <a:custGeom>
              <a:avLst/>
              <a:gdLst>
                <a:gd name="T0" fmla="*/ 3 w 88"/>
                <a:gd name="T1" fmla="*/ 4 h 5"/>
                <a:gd name="T2" fmla="*/ 3 w 88"/>
                <a:gd name="T3" fmla="*/ 4 h 5"/>
                <a:gd name="T4" fmla="*/ 32 w 88"/>
                <a:gd name="T5" fmla="*/ 0 h 5"/>
                <a:gd name="T6" fmla="*/ 61 w 88"/>
                <a:gd name="T7" fmla="*/ 0 h 5"/>
                <a:gd name="T8" fmla="*/ 88 w 88"/>
                <a:gd name="T9" fmla="*/ 2 h 5"/>
                <a:gd name="T10" fmla="*/ 88 w 88"/>
                <a:gd name="T11" fmla="*/ 2 h 5"/>
                <a:gd name="T12" fmla="*/ 58 w 88"/>
                <a:gd name="T13" fmla="*/ 2 h 5"/>
                <a:gd name="T14" fmla="*/ 0 w 88"/>
                <a:gd name="T15" fmla="*/ 5 h 5"/>
                <a:gd name="T16" fmla="*/ 3 w 88"/>
                <a:gd name="T17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8" h="5">
                  <a:moveTo>
                    <a:pt x="3" y="4"/>
                  </a:moveTo>
                  <a:lnTo>
                    <a:pt x="3" y="4"/>
                  </a:lnTo>
                  <a:lnTo>
                    <a:pt x="32" y="0"/>
                  </a:lnTo>
                  <a:lnTo>
                    <a:pt x="61" y="0"/>
                  </a:lnTo>
                  <a:lnTo>
                    <a:pt x="88" y="2"/>
                  </a:lnTo>
                  <a:lnTo>
                    <a:pt x="88" y="2"/>
                  </a:lnTo>
                  <a:lnTo>
                    <a:pt x="58" y="2"/>
                  </a:lnTo>
                  <a:lnTo>
                    <a:pt x="0" y="5"/>
                  </a:lnTo>
                  <a:lnTo>
                    <a:pt x="3" y="4"/>
                  </a:lnTo>
                  <a:close/>
                </a:path>
              </a:pathLst>
            </a:custGeom>
            <a:solidFill>
              <a:srgbClr val="8787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5" name="Freeform 100"/>
            <p:cNvSpPr>
              <a:spLocks/>
            </p:cNvSpPr>
            <p:nvPr/>
          </p:nvSpPr>
          <p:spPr bwMode="auto">
            <a:xfrm>
              <a:off x="7500938" y="4984751"/>
              <a:ext cx="206375" cy="26988"/>
            </a:xfrm>
            <a:custGeom>
              <a:avLst/>
              <a:gdLst>
                <a:gd name="T0" fmla="*/ 5 w 130"/>
                <a:gd name="T1" fmla="*/ 17 h 17"/>
                <a:gd name="T2" fmla="*/ 5 w 130"/>
                <a:gd name="T3" fmla="*/ 17 h 17"/>
                <a:gd name="T4" fmla="*/ 16 w 130"/>
                <a:gd name="T5" fmla="*/ 13 h 17"/>
                <a:gd name="T6" fmla="*/ 45 w 130"/>
                <a:gd name="T7" fmla="*/ 7 h 17"/>
                <a:gd name="T8" fmla="*/ 66 w 130"/>
                <a:gd name="T9" fmla="*/ 5 h 17"/>
                <a:gd name="T10" fmla="*/ 85 w 130"/>
                <a:gd name="T11" fmla="*/ 2 h 17"/>
                <a:gd name="T12" fmla="*/ 109 w 130"/>
                <a:gd name="T13" fmla="*/ 2 h 17"/>
                <a:gd name="T14" fmla="*/ 130 w 130"/>
                <a:gd name="T15" fmla="*/ 4 h 17"/>
                <a:gd name="T16" fmla="*/ 130 w 130"/>
                <a:gd name="T17" fmla="*/ 4 h 17"/>
                <a:gd name="T18" fmla="*/ 119 w 130"/>
                <a:gd name="T19" fmla="*/ 2 h 17"/>
                <a:gd name="T20" fmla="*/ 93 w 130"/>
                <a:gd name="T21" fmla="*/ 0 h 17"/>
                <a:gd name="T22" fmla="*/ 72 w 130"/>
                <a:gd name="T23" fmla="*/ 2 h 17"/>
                <a:gd name="T24" fmla="*/ 50 w 130"/>
                <a:gd name="T25" fmla="*/ 5 h 17"/>
                <a:gd name="T26" fmla="*/ 27 w 130"/>
                <a:gd name="T27" fmla="*/ 10 h 17"/>
                <a:gd name="T28" fmla="*/ 0 w 130"/>
                <a:gd name="T29" fmla="*/ 17 h 17"/>
                <a:gd name="T30" fmla="*/ 5 w 130"/>
                <a:gd name="T31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30" h="17">
                  <a:moveTo>
                    <a:pt x="5" y="17"/>
                  </a:moveTo>
                  <a:lnTo>
                    <a:pt x="5" y="17"/>
                  </a:lnTo>
                  <a:lnTo>
                    <a:pt x="16" y="13"/>
                  </a:lnTo>
                  <a:lnTo>
                    <a:pt x="45" y="7"/>
                  </a:lnTo>
                  <a:lnTo>
                    <a:pt x="66" y="5"/>
                  </a:lnTo>
                  <a:lnTo>
                    <a:pt x="85" y="2"/>
                  </a:lnTo>
                  <a:lnTo>
                    <a:pt x="109" y="2"/>
                  </a:lnTo>
                  <a:lnTo>
                    <a:pt x="130" y="4"/>
                  </a:lnTo>
                  <a:lnTo>
                    <a:pt x="130" y="4"/>
                  </a:lnTo>
                  <a:lnTo>
                    <a:pt x="119" y="2"/>
                  </a:lnTo>
                  <a:lnTo>
                    <a:pt x="93" y="0"/>
                  </a:lnTo>
                  <a:lnTo>
                    <a:pt x="72" y="2"/>
                  </a:lnTo>
                  <a:lnTo>
                    <a:pt x="50" y="5"/>
                  </a:lnTo>
                  <a:lnTo>
                    <a:pt x="27" y="10"/>
                  </a:lnTo>
                  <a:lnTo>
                    <a:pt x="0" y="17"/>
                  </a:lnTo>
                  <a:lnTo>
                    <a:pt x="5" y="17"/>
                  </a:lnTo>
                  <a:close/>
                </a:path>
              </a:pathLst>
            </a:custGeom>
            <a:solidFill>
              <a:srgbClr val="87877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6" name="Freeform 101"/>
            <p:cNvSpPr>
              <a:spLocks/>
            </p:cNvSpPr>
            <p:nvPr/>
          </p:nvSpPr>
          <p:spPr bwMode="auto">
            <a:xfrm>
              <a:off x="6618288" y="5386388"/>
              <a:ext cx="36513" cy="28575"/>
            </a:xfrm>
            <a:custGeom>
              <a:avLst/>
              <a:gdLst>
                <a:gd name="T0" fmla="*/ 5 w 23"/>
                <a:gd name="T1" fmla="*/ 2 h 18"/>
                <a:gd name="T2" fmla="*/ 5 w 23"/>
                <a:gd name="T3" fmla="*/ 2 h 18"/>
                <a:gd name="T4" fmla="*/ 2 w 23"/>
                <a:gd name="T5" fmla="*/ 5 h 18"/>
                <a:gd name="T6" fmla="*/ 0 w 23"/>
                <a:gd name="T7" fmla="*/ 10 h 18"/>
                <a:gd name="T8" fmla="*/ 0 w 23"/>
                <a:gd name="T9" fmla="*/ 10 h 18"/>
                <a:gd name="T10" fmla="*/ 0 w 23"/>
                <a:gd name="T11" fmla="*/ 15 h 18"/>
                <a:gd name="T12" fmla="*/ 0 w 23"/>
                <a:gd name="T13" fmla="*/ 18 h 18"/>
                <a:gd name="T14" fmla="*/ 2 w 23"/>
                <a:gd name="T15" fmla="*/ 18 h 18"/>
                <a:gd name="T16" fmla="*/ 2 w 23"/>
                <a:gd name="T17" fmla="*/ 18 h 18"/>
                <a:gd name="T18" fmla="*/ 2 w 23"/>
                <a:gd name="T19" fmla="*/ 18 h 18"/>
                <a:gd name="T20" fmla="*/ 5 w 23"/>
                <a:gd name="T21" fmla="*/ 15 h 18"/>
                <a:gd name="T22" fmla="*/ 5 w 23"/>
                <a:gd name="T23" fmla="*/ 13 h 18"/>
                <a:gd name="T24" fmla="*/ 2 w 23"/>
                <a:gd name="T25" fmla="*/ 10 h 18"/>
                <a:gd name="T26" fmla="*/ 2 w 23"/>
                <a:gd name="T27" fmla="*/ 10 h 18"/>
                <a:gd name="T28" fmla="*/ 5 w 23"/>
                <a:gd name="T29" fmla="*/ 10 h 18"/>
                <a:gd name="T30" fmla="*/ 15 w 23"/>
                <a:gd name="T31" fmla="*/ 7 h 18"/>
                <a:gd name="T32" fmla="*/ 15 w 23"/>
                <a:gd name="T33" fmla="*/ 7 h 18"/>
                <a:gd name="T34" fmla="*/ 23 w 23"/>
                <a:gd name="T35" fmla="*/ 5 h 18"/>
                <a:gd name="T36" fmla="*/ 23 w 23"/>
                <a:gd name="T37" fmla="*/ 5 h 18"/>
                <a:gd name="T38" fmla="*/ 23 w 23"/>
                <a:gd name="T39" fmla="*/ 5 h 18"/>
                <a:gd name="T40" fmla="*/ 23 w 23"/>
                <a:gd name="T41" fmla="*/ 4 h 18"/>
                <a:gd name="T42" fmla="*/ 23 w 23"/>
                <a:gd name="T43" fmla="*/ 4 h 18"/>
                <a:gd name="T44" fmla="*/ 18 w 23"/>
                <a:gd name="T45" fmla="*/ 4 h 18"/>
                <a:gd name="T46" fmla="*/ 18 w 23"/>
                <a:gd name="T47" fmla="*/ 4 h 18"/>
                <a:gd name="T48" fmla="*/ 13 w 23"/>
                <a:gd name="T49" fmla="*/ 4 h 18"/>
                <a:gd name="T50" fmla="*/ 10 w 23"/>
                <a:gd name="T51" fmla="*/ 4 h 18"/>
                <a:gd name="T52" fmla="*/ 10 w 23"/>
                <a:gd name="T53" fmla="*/ 4 h 18"/>
                <a:gd name="T54" fmla="*/ 10 w 23"/>
                <a:gd name="T55" fmla="*/ 2 h 18"/>
                <a:gd name="T56" fmla="*/ 10 w 23"/>
                <a:gd name="T57" fmla="*/ 0 h 18"/>
                <a:gd name="T58" fmla="*/ 10 w 23"/>
                <a:gd name="T59" fmla="*/ 0 h 18"/>
                <a:gd name="T60" fmla="*/ 8 w 23"/>
                <a:gd name="T61" fmla="*/ 0 h 18"/>
                <a:gd name="T62" fmla="*/ 5 w 23"/>
                <a:gd name="T63" fmla="*/ 2 h 18"/>
                <a:gd name="T64" fmla="*/ 5 w 23"/>
                <a:gd name="T65" fmla="*/ 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" h="18">
                  <a:moveTo>
                    <a:pt x="5" y="2"/>
                  </a:moveTo>
                  <a:lnTo>
                    <a:pt x="5" y="2"/>
                  </a:lnTo>
                  <a:lnTo>
                    <a:pt x="2" y="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0" y="18"/>
                  </a:lnTo>
                  <a:lnTo>
                    <a:pt x="2" y="18"/>
                  </a:lnTo>
                  <a:lnTo>
                    <a:pt x="2" y="18"/>
                  </a:lnTo>
                  <a:lnTo>
                    <a:pt x="2" y="18"/>
                  </a:lnTo>
                  <a:lnTo>
                    <a:pt x="5" y="15"/>
                  </a:lnTo>
                  <a:lnTo>
                    <a:pt x="5" y="13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5" y="10"/>
                  </a:lnTo>
                  <a:lnTo>
                    <a:pt x="15" y="7"/>
                  </a:lnTo>
                  <a:lnTo>
                    <a:pt x="15" y="7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5"/>
                  </a:lnTo>
                  <a:lnTo>
                    <a:pt x="23" y="4"/>
                  </a:lnTo>
                  <a:lnTo>
                    <a:pt x="23" y="4"/>
                  </a:lnTo>
                  <a:lnTo>
                    <a:pt x="18" y="4"/>
                  </a:lnTo>
                  <a:lnTo>
                    <a:pt x="18" y="4"/>
                  </a:lnTo>
                  <a:lnTo>
                    <a:pt x="13" y="4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10" y="2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8" y="0"/>
                  </a:lnTo>
                  <a:lnTo>
                    <a:pt x="5" y="2"/>
                  </a:lnTo>
                  <a:lnTo>
                    <a:pt x="5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100" name="Ovál 1099">
            <a:hlinkClick r:id="" action="ppaction://hlinkshowjump?jump=nextslide"/>
          </p:cNvPr>
          <p:cNvSpPr/>
          <p:nvPr/>
        </p:nvSpPr>
        <p:spPr>
          <a:xfrm>
            <a:off x="8172400" y="5733256"/>
            <a:ext cx="504056" cy="44487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»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0598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76362" y="1096048"/>
            <a:ext cx="8103244" cy="2044920"/>
            <a:chOff x="395536" y="382610"/>
            <a:chExt cx="8103244" cy="2044920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460468"/>
              <a:ext cx="1753193" cy="19670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7744" y="676492"/>
              <a:ext cx="1758372" cy="15350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2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676493"/>
              <a:ext cx="2047158" cy="13123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3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82556" y="382610"/>
              <a:ext cx="2016224" cy="20449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Obdélník 1"/>
          <p:cNvSpPr/>
          <p:nvPr/>
        </p:nvSpPr>
        <p:spPr>
          <a:xfrm>
            <a:off x="395536" y="3356992"/>
            <a:ext cx="662473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a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doll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, a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guitar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, a plant,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books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3933056"/>
            <a:ext cx="662473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a piano,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books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, a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radio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, a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bear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509120"/>
            <a:ext cx="662473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a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doll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, a piano, a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bear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800" b="1" dirty="0" err="1">
                <a:solidFill>
                  <a:schemeClr val="accent1">
                    <a:lumMod val="50000"/>
                  </a:schemeClr>
                </a:solidFill>
              </a:rPr>
              <a:t>b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ooks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5536" y="5085184"/>
            <a:ext cx="662473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a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computer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, a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doll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, a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clock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, a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bear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04664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Vyber správnou nabídku slovíček</a:t>
            </a:r>
            <a:endParaRPr lang="cs-CZ" dirty="0"/>
          </a:p>
        </p:txBody>
      </p:sp>
      <p:pic>
        <p:nvPicPr>
          <p:cNvPr id="2057" name="Picture 9" descr="C:\Users\1Sl1\AppData\Local\Microsoft\Windows\Temporary Internet Files\Content.IE5\U2EZBTE4\MC9004331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8182" y="6061794"/>
            <a:ext cx="561256" cy="56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9" descr="C:\Users\1Sl1\AppData\Local\Microsoft\Windows\Temporary Internet Files\Content.IE5\U2EZBTE4\MC9004331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684" y="6077541"/>
            <a:ext cx="561256" cy="56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9" descr="C:\Users\1Sl1\AppData\Local\Microsoft\Windows\Temporary Internet Files\Content.IE5\U2EZBTE4\MC9004331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428" y="6073776"/>
            <a:ext cx="561256" cy="56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12"/>
          <p:cNvGrpSpPr>
            <a:grpSpLocks noChangeAspect="1"/>
          </p:cNvGrpSpPr>
          <p:nvPr/>
        </p:nvGrpSpPr>
        <p:grpSpPr bwMode="auto">
          <a:xfrm>
            <a:off x="6135663" y="6073776"/>
            <a:ext cx="527050" cy="550862"/>
            <a:chOff x="2358" y="3835"/>
            <a:chExt cx="332" cy="347"/>
          </a:xfrm>
        </p:grpSpPr>
        <p:sp>
          <p:nvSpPr>
            <p:cNvPr id="11" name="AutoShape 11"/>
            <p:cNvSpPr>
              <a:spLocks noChangeAspect="1" noChangeArrowheads="1" noTextEdit="1"/>
            </p:cNvSpPr>
            <p:nvPr/>
          </p:nvSpPr>
          <p:spPr bwMode="auto">
            <a:xfrm>
              <a:off x="2358" y="3835"/>
              <a:ext cx="332" cy="3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3"/>
            <p:cNvSpPr>
              <a:spLocks/>
            </p:cNvSpPr>
            <p:nvPr/>
          </p:nvSpPr>
          <p:spPr bwMode="auto">
            <a:xfrm>
              <a:off x="2367" y="3845"/>
              <a:ext cx="313" cy="328"/>
            </a:xfrm>
            <a:custGeom>
              <a:avLst/>
              <a:gdLst>
                <a:gd name="T0" fmla="*/ 626 w 626"/>
                <a:gd name="T1" fmla="*/ 16 h 658"/>
                <a:gd name="T2" fmla="*/ 514 w 626"/>
                <a:gd name="T3" fmla="*/ 147 h 658"/>
                <a:gd name="T4" fmla="*/ 408 w 626"/>
                <a:gd name="T5" fmla="*/ 284 h 658"/>
                <a:gd name="T6" fmla="*/ 359 w 626"/>
                <a:gd name="T7" fmla="*/ 355 h 658"/>
                <a:gd name="T8" fmla="*/ 265 w 626"/>
                <a:gd name="T9" fmla="*/ 496 h 658"/>
                <a:gd name="T10" fmla="*/ 221 w 626"/>
                <a:gd name="T11" fmla="*/ 569 h 658"/>
                <a:gd name="T12" fmla="*/ 206 w 626"/>
                <a:gd name="T13" fmla="*/ 599 h 658"/>
                <a:gd name="T14" fmla="*/ 189 w 626"/>
                <a:gd name="T15" fmla="*/ 625 h 658"/>
                <a:gd name="T16" fmla="*/ 170 w 626"/>
                <a:gd name="T17" fmla="*/ 643 h 658"/>
                <a:gd name="T18" fmla="*/ 148 w 626"/>
                <a:gd name="T19" fmla="*/ 654 h 658"/>
                <a:gd name="T20" fmla="*/ 122 w 626"/>
                <a:gd name="T21" fmla="*/ 658 h 658"/>
                <a:gd name="T22" fmla="*/ 111 w 626"/>
                <a:gd name="T23" fmla="*/ 657 h 658"/>
                <a:gd name="T24" fmla="*/ 93 w 626"/>
                <a:gd name="T25" fmla="*/ 653 h 658"/>
                <a:gd name="T26" fmla="*/ 85 w 626"/>
                <a:gd name="T27" fmla="*/ 651 h 658"/>
                <a:gd name="T28" fmla="*/ 70 w 626"/>
                <a:gd name="T29" fmla="*/ 642 h 658"/>
                <a:gd name="T30" fmla="*/ 57 w 626"/>
                <a:gd name="T31" fmla="*/ 627 h 658"/>
                <a:gd name="T32" fmla="*/ 52 w 626"/>
                <a:gd name="T33" fmla="*/ 620 h 658"/>
                <a:gd name="T34" fmla="*/ 38 w 626"/>
                <a:gd name="T35" fmla="*/ 590 h 658"/>
                <a:gd name="T36" fmla="*/ 28 w 626"/>
                <a:gd name="T37" fmla="*/ 561 h 658"/>
                <a:gd name="T38" fmla="*/ 16 w 626"/>
                <a:gd name="T39" fmla="*/ 522 h 658"/>
                <a:gd name="T40" fmla="*/ 15 w 626"/>
                <a:gd name="T41" fmla="*/ 515 h 658"/>
                <a:gd name="T42" fmla="*/ 1 w 626"/>
                <a:gd name="T43" fmla="*/ 462 h 658"/>
                <a:gd name="T44" fmla="*/ 0 w 626"/>
                <a:gd name="T45" fmla="*/ 453 h 658"/>
                <a:gd name="T46" fmla="*/ 2 w 626"/>
                <a:gd name="T47" fmla="*/ 440 h 658"/>
                <a:gd name="T48" fmla="*/ 8 w 626"/>
                <a:gd name="T49" fmla="*/ 428 h 658"/>
                <a:gd name="T50" fmla="*/ 17 w 626"/>
                <a:gd name="T51" fmla="*/ 416 h 658"/>
                <a:gd name="T52" fmla="*/ 31 w 626"/>
                <a:gd name="T53" fmla="*/ 406 h 658"/>
                <a:gd name="T54" fmla="*/ 46 w 626"/>
                <a:gd name="T55" fmla="*/ 397 h 658"/>
                <a:gd name="T56" fmla="*/ 76 w 626"/>
                <a:gd name="T57" fmla="*/ 386 h 658"/>
                <a:gd name="T58" fmla="*/ 89 w 626"/>
                <a:gd name="T59" fmla="*/ 384 h 658"/>
                <a:gd name="T60" fmla="*/ 98 w 626"/>
                <a:gd name="T61" fmla="*/ 386 h 658"/>
                <a:gd name="T62" fmla="*/ 105 w 626"/>
                <a:gd name="T63" fmla="*/ 390 h 658"/>
                <a:gd name="T64" fmla="*/ 108 w 626"/>
                <a:gd name="T65" fmla="*/ 394 h 658"/>
                <a:gd name="T66" fmla="*/ 119 w 626"/>
                <a:gd name="T67" fmla="*/ 414 h 658"/>
                <a:gd name="T68" fmla="*/ 129 w 626"/>
                <a:gd name="T69" fmla="*/ 445 h 658"/>
                <a:gd name="T70" fmla="*/ 137 w 626"/>
                <a:gd name="T71" fmla="*/ 463 h 658"/>
                <a:gd name="T72" fmla="*/ 146 w 626"/>
                <a:gd name="T73" fmla="*/ 481 h 658"/>
                <a:gd name="T74" fmla="*/ 153 w 626"/>
                <a:gd name="T75" fmla="*/ 487 h 658"/>
                <a:gd name="T76" fmla="*/ 156 w 626"/>
                <a:gd name="T77" fmla="*/ 488 h 658"/>
                <a:gd name="T78" fmla="*/ 164 w 626"/>
                <a:gd name="T79" fmla="*/ 481 h 658"/>
                <a:gd name="T80" fmla="*/ 199 w 626"/>
                <a:gd name="T81" fmla="*/ 432 h 658"/>
                <a:gd name="T82" fmla="*/ 226 w 626"/>
                <a:gd name="T83" fmla="*/ 389 h 658"/>
                <a:gd name="T84" fmla="*/ 328 w 626"/>
                <a:gd name="T85" fmla="*/ 232 h 658"/>
                <a:gd name="T86" fmla="*/ 382 w 626"/>
                <a:gd name="T87" fmla="*/ 155 h 658"/>
                <a:gd name="T88" fmla="*/ 420 w 626"/>
                <a:gd name="T89" fmla="*/ 103 h 658"/>
                <a:gd name="T90" fmla="*/ 434 w 626"/>
                <a:gd name="T91" fmla="*/ 84 h 658"/>
                <a:gd name="T92" fmla="*/ 463 w 626"/>
                <a:gd name="T93" fmla="*/ 54 h 658"/>
                <a:gd name="T94" fmla="*/ 477 w 626"/>
                <a:gd name="T95" fmla="*/ 43 h 658"/>
                <a:gd name="T96" fmla="*/ 502 w 626"/>
                <a:gd name="T97" fmla="*/ 27 h 658"/>
                <a:gd name="T98" fmla="*/ 533 w 626"/>
                <a:gd name="T99" fmla="*/ 14 h 658"/>
                <a:gd name="T100" fmla="*/ 551 w 626"/>
                <a:gd name="T101" fmla="*/ 9 h 658"/>
                <a:gd name="T102" fmla="*/ 596 w 626"/>
                <a:gd name="T103" fmla="*/ 3 h 658"/>
                <a:gd name="T104" fmla="*/ 626 w 626"/>
                <a:gd name="T105" fmla="*/ 16 h 6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26" h="658">
                  <a:moveTo>
                    <a:pt x="626" y="16"/>
                  </a:moveTo>
                  <a:lnTo>
                    <a:pt x="626" y="16"/>
                  </a:lnTo>
                  <a:lnTo>
                    <a:pt x="569" y="81"/>
                  </a:lnTo>
                  <a:lnTo>
                    <a:pt x="514" y="147"/>
                  </a:lnTo>
                  <a:lnTo>
                    <a:pt x="461" y="216"/>
                  </a:lnTo>
                  <a:lnTo>
                    <a:pt x="408" y="284"/>
                  </a:lnTo>
                  <a:lnTo>
                    <a:pt x="408" y="284"/>
                  </a:lnTo>
                  <a:lnTo>
                    <a:pt x="359" y="355"/>
                  </a:lnTo>
                  <a:lnTo>
                    <a:pt x="311" y="425"/>
                  </a:lnTo>
                  <a:lnTo>
                    <a:pt x="265" y="496"/>
                  </a:lnTo>
                  <a:lnTo>
                    <a:pt x="221" y="569"/>
                  </a:lnTo>
                  <a:lnTo>
                    <a:pt x="221" y="569"/>
                  </a:lnTo>
                  <a:lnTo>
                    <a:pt x="206" y="599"/>
                  </a:lnTo>
                  <a:lnTo>
                    <a:pt x="206" y="599"/>
                  </a:lnTo>
                  <a:lnTo>
                    <a:pt x="198" y="613"/>
                  </a:lnTo>
                  <a:lnTo>
                    <a:pt x="189" y="625"/>
                  </a:lnTo>
                  <a:lnTo>
                    <a:pt x="180" y="635"/>
                  </a:lnTo>
                  <a:lnTo>
                    <a:pt x="170" y="643"/>
                  </a:lnTo>
                  <a:lnTo>
                    <a:pt x="159" y="650"/>
                  </a:lnTo>
                  <a:lnTo>
                    <a:pt x="148" y="654"/>
                  </a:lnTo>
                  <a:lnTo>
                    <a:pt x="135" y="657"/>
                  </a:lnTo>
                  <a:lnTo>
                    <a:pt x="122" y="658"/>
                  </a:lnTo>
                  <a:lnTo>
                    <a:pt x="122" y="658"/>
                  </a:lnTo>
                  <a:lnTo>
                    <a:pt x="111" y="657"/>
                  </a:lnTo>
                  <a:lnTo>
                    <a:pt x="101" y="656"/>
                  </a:lnTo>
                  <a:lnTo>
                    <a:pt x="93" y="653"/>
                  </a:lnTo>
                  <a:lnTo>
                    <a:pt x="85" y="651"/>
                  </a:lnTo>
                  <a:lnTo>
                    <a:pt x="85" y="651"/>
                  </a:lnTo>
                  <a:lnTo>
                    <a:pt x="77" y="647"/>
                  </a:lnTo>
                  <a:lnTo>
                    <a:pt x="70" y="642"/>
                  </a:lnTo>
                  <a:lnTo>
                    <a:pt x="63" y="635"/>
                  </a:lnTo>
                  <a:lnTo>
                    <a:pt x="57" y="627"/>
                  </a:lnTo>
                  <a:lnTo>
                    <a:pt x="57" y="627"/>
                  </a:lnTo>
                  <a:lnTo>
                    <a:pt x="52" y="620"/>
                  </a:lnTo>
                  <a:lnTo>
                    <a:pt x="47" y="611"/>
                  </a:lnTo>
                  <a:lnTo>
                    <a:pt x="38" y="590"/>
                  </a:lnTo>
                  <a:lnTo>
                    <a:pt x="38" y="590"/>
                  </a:lnTo>
                  <a:lnTo>
                    <a:pt x="28" y="561"/>
                  </a:lnTo>
                  <a:lnTo>
                    <a:pt x="16" y="522"/>
                  </a:lnTo>
                  <a:lnTo>
                    <a:pt x="16" y="522"/>
                  </a:lnTo>
                  <a:lnTo>
                    <a:pt x="15" y="515"/>
                  </a:lnTo>
                  <a:lnTo>
                    <a:pt x="15" y="515"/>
                  </a:lnTo>
                  <a:lnTo>
                    <a:pt x="5" y="474"/>
                  </a:lnTo>
                  <a:lnTo>
                    <a:pt x="1" y="462"/>
                  </a:lnTo>
                  <a:lnTo>
                    <a:pt x="0" y="453"/>
                  </a:lnTo>
                  <a:lnTo>
                    <a:pt x="0" y="453"/>
                  </a:lnTo>
                  <a:lnTo>
                    <a:pt x="1" y="446"/>
                  </a:lnTo>
                  <a:lnTo>
                    <a:pt x="2" y="440"/>
                  </a:lnTo>
                  <a:lnTo>
                    <a:pt x="5" y="435"/>
                  </a:lnTo>
                  <a:lnTo>
                    <a:pt x="8" y="428"/>
                  </a:lnTo>
                  <a:lnTo>
                    <a:pt x="13" y="422"/>
                  </a:lnTo>
                  <a:lnTo>
                    <a:pt x="17" y="416"/>
                  </a:lnTo>
                  <a:lnTo>
                    <a:pt x="23" y="412"/>
                  </a:lnTo>
                  <a:lnTo>
                    <a:pt x="31" y="406"/>
                  </a:lnTo>
                  <a:lnTo>
                    <a:pt x="31" y="406"/>
                  </a:lnTo>
                  <a:lnTo>
                    <a:pt x="46" y="397"/>
                  </a:lnTo>
                  <a:lnTo>
                    <a:pt x="61" y="390"/>
                  </a:lnTo>
                  <a:lnTo>
                    <a:pt x="76" y="386"/>
                  </a:lnTo>
                  <a:lnTo>
                    <a:pt x="89" y="384"/>
                  </a:lnTo>
                  <a:lnTo>
                    <a:pt x="89" y="384"/>
                  </a:lnTo>
                  <a:lnTo>
                    <a:pt x="94" y="384"/>
                  </a:lnTo>
                  <a:lnTo>
                    <a:pt x="98" y="386"/>
                  </a:lnTo>
                  <a:lnTo>
                    <a:pt x="102" y="388"/>
                  </a:lnTo>
                  <a:lnTo>
                    <a:pt x="105" y="390"/>
                  </a:lnTo>
                  <a:lnTo>
                    <a:pt x="105" y="390"/>
                  </a:lnTo>
                  <a:lnTo>
                    <a:pt x="108" y="394"/>
                  </a:lnTo>
                  <a:lnTo>
                    <a:pt x="111" y="399"/>
                  </a:lnTo>
                  <a:lnTo>
                    <a:pt x="119" y="414"/>
                  </a:lnTo>
                  <a:lnTo>
                    <a:pt x="119" y="414"/>
                  </a:lnTo>
                  <a:lnTo>
                    <a:pt x="129" y="445"/>
                  </a:lnTo>
                  <a:lnTo>
                    <a:pt x="129" y="445"/>
                  </a:lnTo>
                  <a:lnTo>
                    <a:pt x="137" y="463"/>
                  </a:lnTo>
                  <a:lnTo>
                    <a:pt x="144" y="477"/>
                  </a:lnTo>
                  <a:lnTo>
                    <a:pt x="146" y="481"/>
                  </a:lnTo>
                  <a:lnTo>
                    <a:pt x="150" y="485"/>
                  </a:lnTo>
                  <a:lnTo>
                    <a:pt x="153" y="487"/>
                  </a:lnTo>
                  <a:lnTo>
                    <a:pt x="156" y="488"/>
                  </a:lnTo>
                  <a:lnTo>
                    <a:pt x="156" y="488"/>
                  </a:lnTo>
                  <a:lnTo>
                    <a:pt x="159" y="486"/>
                  </a:lnTo>
                  <a:lnTo>
                    <a:pt x="164" y="481"/>
                  </a:lnTo>
                  <a:lnTo>
                    <a:pt x="177" y="463"/>
                  </a:lnTo>
                  <a:lnTo>
                    <a:pt x="199" y="432"/>
                  </a:lnTo>
                  <a:lnTo>
                    <a:pt x="226" y="389"/>
                  </a:lnTo>
                  <a:lnTo>
                    <a:pt x="226" y="389"/>
                  </a:lnTo>
                  <a:lnTo>
                    <a:pt x="281" y="303"/>
                  </a:lnTo>
                  <a:lnTo>
                    <a:pt x="328" y="232"/>
                  </a:lnTo>
                  <a:lnTo>
                    <a:pt x="328" y="232"/>
                  </a:lnTo>
                  <a:lnTo>
                    <a:pt x="382" y="155"/>
                  </a:lnTo>
                  <a:lnTo>
                    <a:pt x="402" y="126"/>
                  </a:lnTo>
                  <a:lnTo>
                    <a:pt x="420" y="103"/>
                  </a:lnTo>
                  <a:lnTo>
                    <a:pt x="420" y="103"/>
                  </a:lnTo>
                  <a:lnTo>
                    <a:pt x="434" y="84"/>
                  </a:lnTo>
                  <a:lnTo>
                    <a:pt x="449" y="68"/>
                  </a:lnTo>
                  <a:lnTo>
                    <a:pt x="463" y="54"/>
                  </a:lnTo>
                  <a:lnTo>
                    <a:pt x="477" y="43"/>
                  </a:lnTo>
                  <a:lnTo>
                    <a:pt x="477" y="43"/>
                  </a:lnTo>
                  <a:lnTo>
                    <a:pt x="488" y="33"/>
                  </a:lnTo>
                  <a:lnTo>
                    <a:pt x="502" y="27"/>
                  </a:lnTo>
                  <a:lnTo>
                    <a:pt x="517" y="20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51" y="9"/>
                  </a:lnTo>
                  <a:lnTo>
                    <a:pt x="572" y="5"/>
                  </a:lnTo>
                  <a:lnTo>
                    <a:pt x="596" y="3"/>
                  </a:lnTo>
                  <a:lnTo>
                    <a:pt x="621" y="0"/>
                  </a:lnTo>
                  <a:lnTo>
                    <a:pt x="626" y="16"/>
                  </a:lnTo>
                  <a:close/>
                </a:path>
              </a:pathLst>
            </a:custGeom>
            <a:solidFill>
              <a:srgbClr val="DF142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4"/>
            <p:cNvSpPr>
              <a:spLocks/>
            </p:cNvSpPr>
            <p:nvPr/>
          </p:nvSpPr>
          <p:spPr bwMode="auto">
            <a:xfrm>
              <a:off x="2359" y="3836"/>
              <a:ext cx="330" cy="345"/>
            </a:xfrm>
            <a:custGeom>
              <a:avLst/>
              <a:gdLst>
                <a:gd name="T0" fmla="*/ 635 w 660"/>
                <a:gd name="T1" fmla="*/ 1 h 690"/>
                <a:gd name="T2" fmla="*/ 608 w 660"/>
                <a:gd name="T3" fmla="*/ 4 h 690"/>
                <a:gd name="T4" fmla="*/ 563 w 660"/>
                <a:gd name="T5" fmla="*/ 11 h 690"/>
                <a:gd name="T6" fmla="*/ 543 w 660"/>
                <a:gd name="T7" fmla="*/ 16 h 690"/>
                <a:gd name="T8" fmla="*/ 509 w 660"/>
                <a:gd name="T9" fmla="*/ 30 h 690"/>
                <a:gd name="T10" fmla="*/ 481 w 660"/>
                <a:gd name="T11" fmla="*/ 47 h 690"/>
                <a:gd name="T12" fmla="*/ 468 w 660"/>
                <a:gd name="T13" fmla="*/ 60 h 690"/>
                <a:gd name="T14" fmla="*/ 438 w 660"/>
                <a:gd name="T15" fmla="*/ 90 h 690"/>
                <a:gd name="T16" fmla="*/ 422 w 660"/>
                <a:gd name="T17" fmla="*/ 110 h 690"/>
                <a:gd name="T18" fmla="*/ 383 w 660"/>
                <a:gd name="T19" fmla="*/ 163 h 690"/>
                <a:gd name="T20" fmla="*/ 331 w 660"/>
                <a:gd name="T21" fmla="*/ 240 h 690"/>
                <a:gd name="T22" fmla="*/ 228 w 660"/>
                <a:gd name="T23" fmla="*/ 398 h 690"/>
                <a:gd name="T24" fmla="*/ 190 w 660"/>
                <a:gd name="T25" fmla="*/ 456 h 690"/>
                <a:gd name="T26" fmla="*/ 171 w 660"/>
                <a:gd name="T27" fmla="*/ 483 h 690"/>
                <a:gd name="T28" fmla="*/ 159 w 660"/>
                <a:gd name="T29" fmla="*/ 456 h 690"/>
                <a:gd name="T30" fmla="*/ 148 w 660"/>
                <a:gd name="T31" fmla="*/ 425 h 690"/>
                <a:gd name="T32" fmla="*/ 140 w 660"/>
                <a:gd name="T33" fmla="*/ 407 h 690"/>
                <a:gd name="T34" fmla="*/ 131 w 660"/>
                <a:gd name="T35" fmla="*/ 396 h 690"/>
                <a:gd name="T36" fmla="*/ 125 w 660"/>
                <a:gd name="T37" fmla="*/ 391 h 690"/>
                <a:gd name="T38" fmla="*/ 112 w 660"/>
                <a:gd name="T39" fmla="*/ 387 h 690"/>
                <a:gd name="T40" fmla="*/ 104 w 660"/>
                <a:gd name="T41" fmla="*/ 385 h 690"/>
                <a:gd name="T42" fmla="*/ 87 w 660"/>
                <a:gd name="T43" fmla="*/ 388 h 690"/>
                <a:gd name="T44" fmla="*/ 70 w 660"/>
                <a:gd name="T45" fmla="*/ 392 h 690"/>
                <a:gd name="T46" fmla="*/ 54 w 660"/>
                <a:gd name="T47" fmla="*/ 399 h 690"/>
                <a:gd name="T48" fmla="*/ 37 w 660"/>
                <a:gd name="T49" fmla="*/ 411 h 690"/>
                <a:gd name="T50" fmla="*/ 21 w 660"/>
                <a:gd name="T51" fmla="*/ 423 h 690"/>
                <a:gd name="T52" fmla="*/ 9 w 660"/>
                <a:gd name="T53" fmla="*/ 438 h 690"/>
                <a:gd name="T54" fmla="*/ 3 w 660"/>
                <a:gd name="T55" fmla="*/ 454 h 690"/>
                <a:gd name="T56" fmla="*/ 0 w 660"/>
                <a:gd name="T57" fmla="*/ 470 h 690"/>
                <a:gd name="T58" fmla="*/ 0 w 660"/>
                <a:gd name="T59" fmla="*/ 477 h 690"/>
                <a:gd name="T60" fmla="*/ 7 w 660"/>
                <a:gd name="T61" fmla="*/ 507 h 690"/>
                <a:gd name="T62" fmla="*/ 14 w 660"/>
                <a:gd name="T63" fmla="*/ 536 h 690"/>
                <a:gd name="T64" fmla="*/ 16 w 660"/>
                <a:gd name="T65" fmla="*/ 543 h 690"/>
                <a:gd name="T66" fmla="*/ 28 w 660"/>
                <a:gd name="T67" fmla="*/ 583 h 690"/>
                <a:gd name="T68" fmla="*/ 38 w 660"/>
                <a:gd name="T69" fmla="*/ 612 h 690"/>
                <a:gd name="T70" fmla="*/ 54 w 660"/>
                <a:gd name="T71" fmla="*/ 645 h 690"/>
                <a:gd name="T72" fmla="*/ 59 w 660"/>
                <a:gd name="T73" fmla="*/ 653 h 690"/>
                <a:gd name="T74" fmla="*/ 76 w 660"/>
                <a:gd name="T75" fmla="*/ 670 h 690"/>
                <a:gd name="T76" fmla="*/ 93 w 660"/>
                <a:gd name="T77" fmla="*/ 682 h 690"/>
                <a:gd name="T78" fmla="*/ 102 w 660"/>
                <a:gd name="T79" fmla="*/ 685 h 690"/>
                <a:gd name="T80" fmla="*/ 125 w 660"/>
                <a:gd name="T81" fmla="*/ 690 h 690"/>
                <a:gd name="T82" fmla="*/ 137 w 660"/>
                <a:gd name="T83" fmla="*/ 690 h 690"/>
                <a:gd name="T84" fmla="*/ 167 w 660"/>
                <a:gd name="T85" fmla="*/ 686 h 690"/>
                <a:gd name="T86" fmla="*/ 193 w 660"/>
                <a:gd name="T87" fmla="*/ 674 h 690"/>
                <a:gd name="T88" fmla="*/ 216 w 660"/>
                <a:gd name="T89" fmla="*/ 652 h 690"/>
                <a:gd name="T90" fmla="*/ 235 w 660"/>
                <a:gd name="T91" fmla="*/ 624 h 690"/>
                <a:gd name="T92" fmla="*/ 249 w 660"/>
                <a:gd name="T93" fmla="*/ 594 h 690"/>
                <a:gd name="T94" fmla="*/ 293 w 660"/>
                <a:gd name="T95" fmla="*/ 522 h 690"/>
                <a:gd name="T96" fmla="*/ 387 w 660"/>
                <a:gd name="T97" fmla="*/ 380 h 690"/>
                <a:gd name="T98" fmla="*/ 436 w 660"/>
                <a:gd name="T99" fmla="*/ 310 h 690"/>
                <a:gd name="T100" fmla="*/ 541 w 660"/>
                <a:gd name="T101" fmla="*/ 175 h 690"/>
                <a:gd name="T102" fmla="*/ 654 w 660"/>
                <a:gd name="T103" fmla="*/ 44 h 690"/>
                <a:gd name="T104" fmla="*/ 646 w 660"/>
                <a:gd name="T105" fmla="*/ 0 h 6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60" h="690">
                  <a:moveTo>
                    <a:pt x="646" y="0"/>
                  </a:moveTo>
                  <a:lnTo>
                    <a:pt x="635" y="1"/>
                  </a:lnTo>
                  <a:lnTo>
                    <a:pt x="635" y="1"/>
                  </a:lnTo>
                  <a:lnTo>
                    <a:pt x="608" y="4"/>
                  </a:lnTo>
                  <a:lnTo>
                    <a:pt x="584" y="7"/>
                  </a:lnTo>
                  <a:lnTo>
                    <a:pt x="563" y="11"/>
                  </a:lnTo>
                  <a:lnTo>
                    <a:pt x="543" y="16"/>
                  </a:lnTo>
                  <a:lnTo>
                    <a:pt x="543" y="16"/>
                  </a:lnTo>
                  <a:lnTo>
                    <a:pt x="525" y="22"/>
                  </a:lnTo>
                  <a:lnTo>
                    <a:pt x="509" y="30"/>
                  </a:lnTo>
                  <a:lnTo>
                    <a:pt x="494" y="38"/>
                  </a:lnTo>
                  <a:lnTo>
                    <a:pt x="481" y="47"/>
                  </a:lnTo>
                  <a:lnTo>
                    <a:pt x="481" y="47"/>
                  </a:lnTo>
                  <a:lnTo>
                    <a:pt x="468" y="60"/>
                  </a:lnTo>
                  <a:lnTo>
                    <a:pt x="453" y="74"/>
                  </a:lnTo>
                  <a:lnTo>
                    <a:pt x="438" y="90"/>
                  </a:lnTo>
                  <a:lnTo>
                    <a:pt x="422" y="110"/>
                  </a:lnTo>
                  <a:lnTo>
                    <a:pt x="422" y="110"/>
                  </a:lnTo>
                  <a:lnTo>
                    <a:pt x="405" y="134"/>
                  </a:lnTo>
                  <a:lnTo>
                    <a:pt x="383" y="163"/>
                  </a:lnTo>
                  <a:lnTo>
                    <a:pt x="331" y="240"/>
                  </a:lnTo>
                  <a:lnTo>
                    <a:pt x="331" y="240"/>
                  </a:lnTo>
                  <a:lnTo>
                    <a:pt x="284" y="311"/>
                  </a:lnTo>
                  <a:lnTo>
                    <a:pt x="228" y="398"/>
                  </a:lnTo>
                  <a:lnTo>
                    <a:pt x="228" y="398"/>
                  </a:lnTo>
                  <a:lnTo>
                    <a:pt x="190" y="456"/>
                  </a:lnTo>
                  <a:lnTo>
                    <a:pt x="171" y="483"/>
                  </a:lnTo>
                  <a:lnTo>
                    <a:pt x="171" y="483"/>
                  </a:lnTo>
                  <a:lnTo>
                    <a:pt x="166" y="473"/>
                  </a:lnTo>
                  <a:lnTo>
                    <a:pt x="159" y="456"/>
                  </a:lnTo>
                  <a:lnTo>
                    <a:pt x="159" y="456"/>
                  </a:lnTo>
                  <a:lnTo>
                    <a:pt x="148" y="425"/>
                  </a:lnTo>
                  <a:lnTo>
                    <a:pt x="148" y="425"/>
                  </a:lnTo>
                  <a:lnTo>
                    <a:pt x="140" y="407"/>
                  </a:lnTo>
                  <a:lnTo>
                    <a:pt x="135" y="400"/>
                  </a:lnTo>
                  <a:lnTo>
                    <a:pt x="131" y="396"/>
                  </a:lnTo>
                  <a:lnTo>
                    <a:pt x="131" y="396"/>
                  </a:lnTo>
                  <a:lnTo>
                    <a:pt x="125" y="391"/>
                  </a:lnTo>
                  <a:lnTo>
                    <a:pt x="119" y="389"/>
                  </a:lnTo>
                  <a:lnTo>
                    <a:pt x="112" y="387"/>
                  </a:lnTo>
                  <a:lnTo>
                    <a:pt x="104" y="385"/>
                  </a:lnTo>
                  <a:lnTo>
                    <a:pt x="104" y="385"/>
                  </a:lnTo>
                  <a:lnTo>
                    <a:pt x="96" y="387"/>
                  </a:lnTo>
                  <a:lnTo>
                    <a:pt x="87" y="388"/>
                  </a:lnTo>
                  <a:lnTo>
                    <a:pt x="79" y="389"/>
                  </a:lnTo>
                  <a:lnTo>
                    <a:pt x="70" y="392"/>
                  </a:lnTo>
                  <a:lnTo>
                    <a:pt x="62" y="396"/>
                  </a:lnTo>
                  <a:lnTo>
                    <a:pt x="54" y="399"/>
                  </a:lnTo>
                  <a:lnTo>
                    <a:pt x="37" y="411"/>
                  </a:lnTo>
                  <a:lnTo>
                    <a:pt x="37" y="411"/>
                  </a:lnTo>
                  <a:lnTo>
                    <a:pt x="28" y="416"/>
                  </a:lnTo>
                  <a:lnTo>
                    <a:pt x="21" y="423"/>
                  </a:lnTo>
                  <a:lnTo>
                    <a:pt x="14" y="431"/>
                  </a:lnTo>
                  <a:lnTo>
                    <a:pt x="9" y="438"/>
                  </a:lnTo>
                  <a:lnTo>
                    <a:pt x="5" y="446"/>
                  </a:lnTo>
                  <a:lnTo>
                    <a:pt x="3" y="454"/>
                  </a:lnTo>
                  <a:lnTo>
                    <a:pt x="0" y="462"/>
                  </a:lnTo>
                  <a:lnTo>
                    <a:pt x="0" y="470"/>
                  </a:lnTo>
                  <a:lnTo>
                    <a:pt x="0" y="470"/>
                  </a:lnTo>
                  <a:lnTo>
                    <a:pt x="0" y="477"/>
                  </a:lnTo>
                  <a:lnTo>
                    <a:pt x="3" y="488"/>
                  </a:lnTo>
                  <a:lnTo>
                    <a:pt x="7" y="507"/>
                  </a:lnTo>
                  <a:lnTo>
                    <a:pt x="14" y="536"/>
                  </a:lnTo>
                  <a:lnTo>
                    <a:pt x="14" y="536"/>
                  </a:lnTo>
                  <a:lnTo>
                    <a:pt x="16" y="544"/>
                  </a:lnTo>
                  <a:lnTo>
                    <a:pt x="16" y="543"/>
                  </a:lnTo>
                  <a:lnTo>
                    <a:pt x="16" y="543"/>
                  </a:lnTo>
                  <a:lnTo>
                    <a:pt x="28" y="583"/>
                  </a:lnTo>
                  <a:lnTo>
                    <a:pt x="38" y="612"/>
                  </a:lnTo>
                  <a:lnTo>
                    <a:pt x="38" y="612"/>
                  </a:lnTo>
                  <a:lnTo>
                    <a:pt x="48" y="635"/>
                  </a:lnTo>
                  <a:lnTo>
                    <a:pt x="54" y="645"/>
                  </a:lnTo>
                  <a:lnTo>
                    <a:pt x="59" y="653"/>
                  </a:lnTo>
                  <a:lnTo>
                    <a:pt x="59" y="653"/>
                  </a:lnTo>
                  <a:lnTo>
                    <a:pt x="67" y="664"/>
                  </a:lnTo>
                  <a:lnTo>
                    <a:pt x="76" y="670"/>
                  </a:lnTo>
                  <a:lnTo>
                    <a:pt x="84" y="677"/>
                  </a:lnTo>
                  <a:lnTo>
                    <a:pt x="93" y="682"/>
                  </a:lnTo>
                  <a:lnTo>
                    <a:pt x="93" y="682"/>
                  </a:lnTo>
                  <a:lnTo>
                    <a:pt x="102" y="685"/>
                  </a:lnTo>
                  <a:lnTo>
                    <a:pt x="113" y="689"/>
                  </a:lnTo>
                  <a:lnTo>
                    <a:pt x="125" y="690"/>
                  </a:lnTo>
                  <a:lnTo>
                    <a:pt x="137" y="690"/>
                  </a:lnTo>
                  <a:lnTo>
                    <a:pt x="137" y="690"/>
                  </a:lnTo>
                  <a:lnTo>
                    <a:pt x="152" y="690"/>
                  </a:lnTo>
                  <a:lnTo>
                    <a:pt x="167" y="686"/>
                  </a:lnTo>
                  <a:lnTo>
                    <a:pt x="181" y="681"/>
                  </a:lnTo>
                  <a:lnTo>
                    <a:pt x="193" y="674"/>
                  </a:lnTo>
                  <a:lnTo>
                    <a:pt x="205" y="664"/>
                  </a:lnTo>
                  <a:lnTo>
                    <a:pt x="216" y="652"/>
                  </a:lnTo>
                  <a:lnTo>
                    <a:pt x="225" y="638"/>
                  </a:lnTo>
                  <a:lnTo>
                    <a:pt x="235" y="624"/>
                  </a:lnTo>
                  <a:lnTo>
                    <a:pt x="235" y="624"/>
                  </a:lnTo>
                  <a:lnTo>
                    <a:pt x="249" y="594"/>
                  </a:lnTo>
                  <a:lnTo>
                    <a:pt x="249" y="594"/>
                  </a:lnTo>
                  <a:lnTo>
                    <a:pt x="293" y="522"/>
                  </a:lnTo>
                  <a:lnTo>
                    <a:pt x="339" y="450"/>
                  </a:lnTo>
                  <a:lnTo>
                    <a:pt x="387" y="380"/>
                  </a:lnTo>
                  <a:lnTo>
                    <a:pt x="436" y="310"/>
                  </a:lnTo>
                  <a:lnTo>
                    <a:pt x="436" y="310"/>
                  </a:lnTo>
                  <a:lnTo>
                    <a:pt x="487" y="242"/>
                  </a:lnTo>
                  <a:lnTo>
                    <a:pt x="541" y="175"/>
                  </a:lnTo>
                  <a:lnTo>
                    <a:pt x="597" y="109"/>
                  </a:lnTo>
                  <a:lnTo>
                    <a:pt x="654" y="44"/>
                  </a:lnTo>
                  <a:lnTo>
                    <a:pt x="660" y="36"/>
                  </a:lnTo>
                  <a:lnTo>
                    <a:pt x="64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5"/>
            <p:cNvSpPr>
              <a:spLocks/>
            </p:cNvSpPr>
            <p:nvPr/>
          </p:nvSpPr>
          <p:spPr bwMode="auto">
            <a:xfrm>
              <a:off x="2367" y="3845"/>
              <a:ext cx="313" cy="328"/>
            </a:xfrm>
            <a:custGeom>
              <a:avLst/>
              <a:gdLst>
                <a:gd name="T0" fmla="*/ 626 w 626"/>
                <a:gd name="T1" fmla="*/ 16 h 658"/>
                <a:gd name="T2" fmla="*/ 514 w 626"/>
                <a:gd name="T3" fmla="*/ 147 h 658"/>
                <a:gd name="T4" fmla="*/ 408 w 626"/>
                <a:gd name="T5" fmla="*/ 284 h 658"/>
                <a:gd name="T6" fmla="*/ 359 w 626"/>
                <a:gd name="T7" fmla="*/ 355 h 658"/>
                <a:gd name="T8" fmla="*/ 265 w 626"/>
                <a:gd name="T9" fmla="*/ 496 h 658"/>
                <a:gd name="T10" fmla="*/ 221 w 626"/>
                <a:gd name="T11" fmla="*/ 569 h 658"/>
                <a:gd name="T12" fmla="*/ 206 w 626"/>
                <a:gd name="T13" fmla="*/ 599 h 658"/>
                <a:gd name="T14" fmla="*/ 189 w 626"/>
                <a:gd name="T15" fmla="*/ 625 h 658"/>
                <a:gd name="T16" fmla="*/ 170 w 626"/>
                <a:gd name="T17" fmla="*/ 643 h 658"/>
                <a:gd name="T18" fmla="*/ 148 w 626"/>
                <a:gd name="T19" fmla="*/ 654 h 658"/>
                <a:gd name="T20" fmla="*/ 122 w 626"/>
                <a:gd name="T21" fmla="*/ 658 h 658"/>
                <a:gd name="T22" fmla="*/ 111 w 626"/>
                <a:gd name="T23" fmla="*/ 657 h 658"/>
                <a:gd name="T24" fmla="*/ 93 w 626"/>
                <a:gd name="T25" fmla="*/ 653 h 658"/>
                <a:gd name="T26" fmla="*/ 85 w 626"/>
                <a:gd name="T27" fmla="*/ 651 h 658"/>
                <a:gd name="T28" fmla="*/ 70 w 626"/>
                <a:gd name="T29" fmla="*/ 642 h 658"/>
                <a:gd name="T30" fmla="*/ 57 w 626"/>
                <a:gd name="T31" fmla="*/ 627 h 658"/>
                <a:gd name="T32" fmla="*/ 52 w 626"/>
                <a:gd name="T33" fmla="*/ 620 h 658"/>
                <a:gd name="T34" fmla="*/ 38 w 626"/>
                <a:gd name="T35" fmla="*/ 590 h 658"/>
                <a:gd name="T36" fmla="*/ 28 w 626"/>
                <a:gd name="T37" fmla="*/ 561 h 658"/>
                <a:gd name="T38" fmla="*/ 16 w 626"/>
                <a:gd name="T39" fmla="*/ 522 h 658"/>
                <a:gd name="T40" fmla="*/ 15 w 626"/>
                <a:gd name="T41" fmla="*/ 515 h 658"/>
                <a:gd name="T42" fmla="*/ 1 w 626"/>
                <a:gd name="T43" fmla="*/ 462 h 658"/>
                <a:gd name="T44" fmla="*/ 0 w 626"/>
                <a:gd name="T45" fmla="*/ 453 h 658"/>
                <a:gd name="T46" fmla="*/ 2 w 626"/>
                <a:gd name="T47" fmla="*/ 440 h 658"/>
                <a:gd name="T48" fmla="*/ 8 w 626"/>
                <a:gd name="T49" fmla="*/ 428 h 658"/>
                <a:gd name="T50" fmla="*/ 17 w 626"/>
                <a:gd name="T51" fmla="*/ 416 h 658"/>
                <a:gd name="T52" fmla="*/ 31 w 626"/>
                <a:gd name="T53" fmla="*/ 406 h 658"/>
                <a:gd name="T54" fmla="*/ 46 w 626"/>
                <a:gd name="T55" fmla="*/ 397 h 658"/>
                <a:gd name="T56" fmla="*/ 76 w 626"/>
                <a:gd name="T57" fmla="*/ 386 h 658"/>
                <a:gd name="T58" fmla="*/ 89 w 626"/>
                <a:gd name="T59" fmla="*/ 384 h 658"/>
                <a:gd name="T60" fmla="*/ 98 w 626"/>
                <a:gd name="T61" fmla="*/ 386 h 658"/>
                <a:gd name="T62" fmla="*/ 105 w 626"/>
                <a:gd name="T63" fmla="*/ 390 h 658"/>
                <a:gd name="T64" fmla="*/ 108 w 626"/>
                <a:gd name="T65" fmla="*/ 394 h 658"/>
                <a:gd name="T66" fmla="*/ 119 w 626"/>
                <a:gd name="T67" fmla="*/ 414 h 658"/>
                <a:gd name="T68" fmla="*/ 129 w 626"/>
                <a:gd name="T69" fmla="*/ 445 h 658"/>
                <a:gd name="T70" fmla="*/ 137 w 626"/>
                <a:gd name="T71" fmla="*/ 463 h 658"/>
                <a:gd name="T72" fmla="*/ 146 w 626"/>
                <a:gd name="T73" fmla="*/ 481 h 658"/>
                <a:gd name="T74" fmla="*/ 153 w 626"/>
                <a:gd name="T75" fmla="*/ 487 h 658"/>
                <a:gd name="T76" fmla="*/ 156 w 626"/>
                <a:gd name="T77" fmla="*/ 488 h 658"/>
                <a:gd name="T78" fmla="*/ 164 w 626"/>
                <a:gd name="T79" fmla="*/ 481 h 658"/>
                <a:gd name="T80" fmla="*/ 199 w 626"/>
                <a:gd name="T81" fmla="*/ 432 h 658"/>
                <a:gd name="T82" fmla="*/ 226 w 626"/>
                <a:gd name="T83" fmla="*/ 389 h 658"/>
                <a:gd name="T84" fmla="*/ 328 w 626"/>
                <a:gd name="T85" fmla="*/ 232 h 658"/>
                <a:gd name="T86" fmla="*/ 382 w 626"/>
                <a:gd name="T87" fmla="*/ 155 h 658"/>
                <a:gd name="T88" fmla="*/ 420 w 626"/>
                <a:gd name="T89" fmla="*/ 103 h 658"/>
                <a:gd name="T90" fmla="*/ 434 w 626"/>
                <a:gd name="T91" fmla="*/ 84 h 658"/>
                <a:gd name="T92" fmla="*/ 463 w 626"/>
                <a:gd name="T93" fmla="*/ 54 h 658"/>
                <a:gd name="T94" fmla="*/ 477 w 626"/>
                <a:gd name="T95" fmla="*/ 43 h 658"/>
                <a:gd name="T96" fmla="*/ 502 w 626"/>
                <a:gd name="T97" fmla="*/ 27 h 658"/>
                <a:gd name="T98" fmla="*/ 533 w 626"/>
                <a:gd name="T99" fmla="*/ 14 h 658"/>
                <a:gd name="T100" fmla="*/ 551 w 626"/>
                <a:gd name="T101" fmla="*/ 9 h 658"/>
                <a:gd name="T102" fmla="*/ 596 w 626"/>
                <a:gd name="T103" fmla="*/ 3 h 658"/>
                <a:gd name="T104" fmla="*/ 626 w 626"/>
                <a:gd name="T105" fmla="*/ 16 h 6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26" h="658">
                  <a:moveTo>
                    <a:pt x="626" y="16"/>
                  </a:moveTo>
                  <a:lnTo>
                    <a:pt x="626" y="16"/>
                  </a:lnTo>
                  <a:lnTo>
                    <a:pt x="569" y="81"/>
                  </a:lnTo>
                  <a:lnTo>
                    <a:pt x="514" y="147"/>
                  </a:lnTo>
                  <a:lnTo>
                    <a:pt x="461" y="216"/>
                  </a:lnTo>
                  <a:lnTo>
                    <a:pt x="408" y="284"/>
                  </a:lnTo>
                  <a:lnTo>
                    <a:pt x="408" y="284"/>
                  </a:lnTo>
                  <a:lnTo>
                    <a:pt x="359" y="355"/>
                  </a:lnTo>
                  <a:lnTo>
                    <a:pt x="311" y="425"/>
                  </a:lnTo>
                  <a:lnTo>
                    <a:pt x="265" y="496"/>
                  </a:lnTo>
                  <a:lnTo>
                    <a:pt x="221" y="569"/>
                  </a:lnTo>
                  <a:lnTo>
                    <a:pt x="221" y="569"/>
                  </a:lnTo>
                  <a:lnTo>
                    <a:pt x="206" y="599"/>
                  </a:lnTo>
                  <a:lnTo>
                    <a:pt x="206" y="599"/>
                  </a:lnTo>
                  <a:lnTo>
                    <a:pt x="198" y="613"/>
                  </a:lnTo>
                  <a:lnTo>
                    <a:pt x="189" y="625"/>
                  </a:lnTo>
                  <a:lnTo>
                    <a:pt x="180" y="635"/>
                  </a:lnTo>
                  <a:lnTo>
                    <a:pt x="170" y="643"/>
                  </a:lnTo>
                  <a:lnTo>
                    <a:pt x="159" y="650"/>
                  </a:lnTo>
                  <a:lnTo>
                    <a:pt x="148" y="654"/>
                  </a:lnTo>
                  <a:lnTo>
                    <a:pt x="135" y="657"/>
                  </a:lnTo>
                  <a:lnTo>
                    <a:pt x="122" y="658"/>
                  </a:lnTo>
                  <a:lnTo>
                    <a:pt x="122" y="658"/>
                  </a:lnTo>
                  <a:lnTo>
                    <a:pt x="111" y="657"/>
                  </a:lnTo>
                  <a:lnTo>
                    <a:pt x="101" y="656"/>
                  </a:lnTo>
                  <a:lnTo>
                    <a:pt x="93" y="653"/>
                  </a:lnTo>
                  <a:lnTo>
                    <a:pt x="85" y="651"/>
                  </a:lnTo>
                  <a:lnTo>
                    <a:pt x="85" y="651"/>
                  </a:lnTo>
                  <a:lnTo>
                    <a:pt x="77" y="647"/>
                  </a:lnTo>
                  <a:lnTo>
                    <a:pt x="70" y="642"/>
                  </a:lnTo>
                  <a:lnTo>
                    <a:pt x="63" y="635"/>
                  </a:lnTo>
                  <a:lnTo>
                    <a:pt x="57" y="627"/>
                  </a:lnTo>
                  <a:lnTo>
                    <a:pt x="57" y="627"/>
                  </a:lnTo>
                  <a:lnTo>
                    <a:pt x="52" y="620"/>
                  </a:lnTo>
                  <a:lnTo>
                    <a:pt x="47" y="611"/>
                  </a:lnTo>
                  <a:lnTo>
                    <a:pt x="38" y="590"/>
                  </a:lnTo>
                  <a:lnTo>
                    <a:pt x="38" y="590"/>
                  </a:lnTo>
                  <a:lnTo>
                    <a:pt x="28" y="561"/>
                  </a:lnTo>
                  <a:lnTo>
                    <a:pt x="16" y="522"/>
                  </a:lnTo>
                  <a:lnTo>
                    <a:pt x="16" y="522"/>
                  </a:lnTo>
                  <a:lnTo>
                    <a:pt x="15" y="515"/>
                  </a:lnTo>
                  <a:lnTo>
                    <a:pt x="15" y="515"/>
                  </a:lnTo>
                  <a:lnTo>
                    <a:pt x="5" y="474"/>
                  </a:lnTo>
                  <a:lnTo>
                    <a:pt x="1" y="462"/>
                  </a:lnTo>
                  <a:lnTo>
                    <a:pt x="0" y="453"/>
                  </a:lnTo>
                  <a:lnTo>
                    <a:pt x="0" y="453"/>
                  </a:lnTo>
                  <a:lnTo>
                    <a:pt x="1" y="446"/>
                  </a:lnTo>
                  <a:lnTo>
                    <a:pt x="2" y="440"/>
                  </a:lnTo>
                  <a:lnTo>
                    <a:pt x="5" y="435"/>
                  </a:lnTo>
                  <a:lnTo>
                    <a:pt x="8" y="428"/>
                  </a:lnTo>
                  <a:lnTo>
                    <a:pt x="13" y="422"/>
                  </a:lnTo>
                  <a:lnTo>
                    <a:pt x="17" y="416"/>
                  </a:lnTo>
                  <a:lnTo>
                    <a:pt x="23" y="412"/>
                  </a:lnTo>
                  <a:lnTo>
                    <a:pt x="31" y="406"/>
                  </a:lnTo>
                  <a:lnTo>
                    <a:pt x="31" y="406"/>
                  </a:lnTo>
                  <a:lnTo>
                    <a:pt x="46" y="397"/>
                  </a:lnTo>
                  <a:lnTo>
                    <a:pt x="61" y="390"/>
                  </a:lnTo>
                  <a:lnTo>
                    <a:pt x="76" y="386"/>
                  </a:lnTo>
                  <a:lnTo>
                    <a:pt x="89" y="384"/>
                  </a:lnTo>
                  <a:lnTo>
                    <a:pt x="89" y="384"/>
                  </a:lnTo>
                  <a:lnTo>
                    <a:pt x="94" y="384"/>
                  </a:lnTo>
                  <a:lnTo>
                    <a:pt x="98" y="386"/>
                  </a:lnTo>
                  <a:lnTo>
                    <a:pt x="102" y="388"/>
                  </a:lnTo>
                  <a:lnTo>
                    <a:pt x="105" y="390"/>
                  </a:lnTo>
                  <a:lnTo>
                    <a:pt x="105" y="390"/>
                  </a:lnTo>
                  <a:lnTo>
                    <a:pt x="108" y="394"/>
                  </a:lnTo>
                  <a:lnTo>
                    <a:pt x="111" y="399"/>
                  </a:lnTo>
                  <a:lnTo>
                    <a:pt x="119" y="414"/>
                  </a:lnTo>
                  <a:lnTo>
                    <a:pt x="119" y="414"/>
                  </a:lnTo>
                  <a:lnTo>
                    <a:pt x="129" y="445"/>
                  </a:lnTo>
                  <a:lnTo>
                    <a:pt x="129" y="445"/>
                  </a:lnTo>
                  <a:lnTo>
                    <a:pt x="137" y="463"/>
                  </a:lnTo>
                  <a:lnTo>
                    <a:pt x="144" y="477"/>
                  </a:lnTo>
                  <a:lnTo>
                    <a:pt x="146" y="481"/>
                  </a:lnTo>
                  <a:lnTo>
                    <a:pt x="150" y="485"/>
                  </a:lnTo>
                  <a:lnTo>
                    <a:pt x="153" y="487"/>
                  </a:lnTo>
                  <a:lnTo>
                    <a:pt x="156" y="488"/>
                  </a:lnTo>
                  <a:lnTo>
                    <a:pt x="156" y="488"/>
                  </a:lnTo>
                  <a:lnTo>
                    <a:pt x="159" y="486"/>
                  </a:lnTo>
                  <a:lnTo>
                    <a:pt x="164" y="481"/>
                  </a:lnTo>
                  <a:lnTo>
                    <a:pt x="177" y="463"/>
                  </a:lnTo>
                  <a:lnTo>
                    <a:pt x="199" y="432"/>
                  </a:lnTo>
                  <a:lnTo>
                    <a:pt x="226" y="389"/>
                  </a:lnTo>
                  <a:lnTo>
                    <a:pt x="226" y="389"/>
                  </a:lnTo>
                  <a:lnTo>
                    <a:pt x="281" y="303"/>
                  </a:lnTo>
                  <a:lnTo>
                    <a:pt x="328" y="232"/>
                  </a:lnTo>
                  <a:lnTo>
                    <a:pt x="328" y="232"/>
                  </a:lnTo>
                  <a:lnTo>
                    <a:pt x="382" y="155"/>
                  </a:lnTo>
                  <a:lnTo>
                    <a:pt x="402" y="126"/>
                  </a:lnTo>
                  <a:lnTo>
                    <a:pt x="420" y="103"/>
                  </a:lnTo>
                  <a:lnTo>
                    <a:pt x="420" y="103"/>
                  </a:lnTo>
                  <a:lnTo>
                    <a:pt x="434" y="84"/>
                  </a:lnTo>
                  <a:lnTo>
                    <a:pt x="449" y="68"/>
                  </a:lnTo>
                  <a:lnTo>
                    <a:pt x="463" y="54"/>
                  </a:lnTo>
                  <a:lnTo>
                    <a:pt x="477" y="43"/>
                  </a:lnTo>
                  <a:lnTo>
                    <a:pt x="477" y="43"/>
                  </a:lnTo>
                  <a:lnTo>
                    <a:pt x="488" y="33"/>
                  </a:lnTo>
                  <a:lnTo>
                    <a:pt x="502" y="27"/>
                  </a:lnTo>
                  <a:lnTo>
                    <a:pt x="517" y="20"/>
                  </a:lnTo>
                  <a:lnTo>
                    <a:pt x="533" y="14"/>
                  </a:lnTo>
                  <a:lnTo>
                    <a:pt x="533" y="14"/>
                  </a:lnTo>
                  <a:lnTo>
                    <a:pt x="551" y="9"/>
                  </a:lnTo>
                  <a:lnTo>
                    <a:pt x="572" y="5"/>
                  </a:lnTo>
                  <a:lnTo>
                    <a:pt x="596" y="3"/>
                  </a:lnTo>
                  <a:lnTo>
                    <a:pt x="621" y="0"/>
                  </a:lnTo>
                  <a:lnTo>
                    <a:pt x="626" y="16"/>
                  </a:lnTo>
                  <a:close/>
                </a:path>
              </a:pathLst>
            </a:custGeom>
            <a:solidFill>
              <a:srgbClr val="BE1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6"/>
            <p:cNvSpPr>
              <a:spLocks/>
            </p:cNvSpPr>
            <p:nvPr/>
          </p:nvSpPr>
          <p:spPr bwMode="auto">
            <a:xfrm>
              <a:off x="2375" y="3853"/>
              <a:ext cx="294" cy="312"/>
            </a:xfrm>
            <a:custGeom>
              <a:avLst/>
              <a:gdLst>
                <a:gd name="T0" fmla="*/ 380 w 589"/>
                <a:gd name="T1" fmla="*/ 258 h 625"/>
                <a:gd name="T2" fmla="*/ 281 w 589"/>
                <a:gd name="T3" fmla="*/ 399 h 625"/>
                <a:gd name="T4" fmla="*/ 191 w 589"/>
                <a:gd name="T5" fmla="*/ 544 h 625"/>
                <a:gd name="T6" fmla="*/ 175 w 589"/>
                <a:gd name="T7" fmla="*/ 575 h 625"/>
                <a:gd name="T8" fmla="*/ 168 w 589"/>
                <a:gd name="T9" fmla="*/ 587 h 625"/>
                <a:gd name="T10" fmla="*/ 154 w 589"/>
                <a:gd name="T11" fmla="*/ 606 h 625"/>
                <a:gd name="T12" fmla="*/ 136 w 589"/>
                <a:gd name="T13" fmla="*/ 618 h 625"/>
                <a:gd name="T14" fmla="*/ 117 w 589"/>
                <a:gd name="T15" fmla="*/ 624 h 625"/>
                <a:gd name="T16" fmla="*/ 106 w 589"/>
                <a:gd name="T17" fmla="*/ 625 h 625"/>
                <a:gd name="T18" fmla="*/ 88 w 589"/>
                <a:gd name="T19" fmla="*/ 624 h 625"/>
                <a:gd name="T20" fmla="*/ 74 w 589"/>
                <a:gd name="T21" fmla="*/ 619 h 625"/>
                <a:gd name="T22" fmla="*/ 70 w 589"/>
                <a:gd name="T23" fmla="*/ 617 h 625"/>
                <a:gd name="T24" fmla="*/ 58 w 589"/>
                <a:gd name="T25" fmla="*/ 607 h 625"/>
                <a:gd name="T26" fmla="*/ 54 w 589"/>
                <a:gd name="T27" fmla="*/ 601 h 625"/>
                <a:gd name="T28" fmla="*/ 37 w 589"/>
                <a:gd name="T29" fmla="*/ 567 h 625"/>
                <a:gd name="T30" fmla="*/ 26 w 589"/>
                <a:gd name="T31" fmla="*/ 539 h 625"/>
                <a:gd name="T32" fmla="*/ 15 w 589"/>
                <a:gd name="T33" fmla="*/ 500 h 625"/>
                <a:gd name="T34" fmla="*/ 14 w 589"/>
                <a:gd name="T35" fmla="*/ 494 h 625"/>
                <a:gd name="T36" fmla="*/ 7 w 589"/>
                <a:gd name="T37" fmla="*/ 468 h 625"/>
                <a:gd name="T38" fmla="*/ 1 w 589"/>
                <a:gd name="T39" fmla="*/ 440 h 625"/>
                <a:gd name="T40" fmla="*/ 0 w 589"/>
                <a:gd name="T41" fmla="*/ 436 h 625"/>
                <a:gd name="T42" fmla="*/ 1 w 589"/>
                <a:gd name="T43" fmla="*/ 427 h 625"/>
                <a:gd name="T44" fmla="*/ 14 w 589"/>
                <a:gd name="T45" fmla="*/ 410 h 625"/>
                <a:gd name="T46" fmla="*/ 24 w 589"/>
                <a:gd name="T47" fmla="*/ 402 h 625"/>
                <a:gd name="T48" fmla="*/ 49 w 589"/>
                <a:gd name="T49" fmla="*/ 388 h 625"/>
                <a:gd name="T50" fmla="*/ 73 w 589"/>
                <a:gd name="T51" fmla="*/ 383 h 625"/>
                <a:gd name="T52" fmla="*/ 77 w 589"/>
                <a:gd name="T53" fmla="*/ 383 h 625"/>
                <a:gd name="T54" fmla="*/ 78 w 589"/>
                <a:gd name="T55" fmla="*/ 385 h 625"/>
                <a:gd name="T56" fmla="*/ 88 w 589"/>
                <a:gd name="T57" fmla="*/ 403 h 625"/>
                <a:gd name="T58" fmla="*/ 98 w 589"/>
                <a:gd name="T59" fmla="*/ 432 h 625"/>
                <a:gd name="T60" fmla="*/ 108 w 589"/>
                <a:gd name="T61" fmla="*/ 455 h 625"/>
                <a:gd name="T62" fmla="*/ 117 w 589"/>
                <a:gd name="T63" fmla="*/ 472 h 625"/>
                <a:gd name="T64" fmla="*/ 127 w 589"/>
                <a:gd name="T65" fmla="*/ 483 h 625"/>
                <a:gd name="T66" fmla="*/ 140 w 589"/>
                <a:gd name="T67" fmla="*/ 486 h 625"/>
                <a:gd name="T68" fmla="*/ 143 w 589"/>
                <a:gd name="T69" fmla="*/ 486 h 625"/>
                <a:gd name="T70" fmla="*/ 153 w 589"/>
                <a:gd name="T71" fmla="*/ 480 h 625"/>
                <a:gd name="T72" fmla="*/ 170 w 589"/>
                <a:gd name="T73" fmla="*/ 461 h 625"/>
                <a:gd name="T74" fmla="*/ 201 w 589"/>
                <a:gd name="T75" fmla="*/ 415 h 625"/>
                <a:gd name="T76" fmla="*/ 224 w 589"/>
                <a:gd name="T77" fmla="*/ 381 h 625"/>
                <a:gd name="T78" fmla="*/ 326 w 589"/>
                <a:gd name="T79" fmla="*/ 224 h 625"/>
                <a:gd name="T80" fmla="*/ 378 w 589"/>
                <a:gd name="T81" fmla="*/ 147 h 625"/>
                <a:gd name="T82" fmla="*/ 416 w 589"/>
                <a:gd name="T83" fmla="*/ 95 h 625"/>
                <a:gd name="T84" fmla="*/ 431 w 589"/>
                <a:gd name="T85" fmla="*/ 78 h 625"/>
                <a:gd name="T86" fmla="*/ 457 w 589"/>
                <a:gd name="T87" fmla="*/ 48 h 625"/>
                <a:gd name="T88" fmla="*/ 470 w 589"/>
                <a:gd name="T89" fmla="*/ 37 h 625"/>
                <a:gd name="T90" fmla="*/ 493 w 589"/>
                <a:gd name="T91" fmla="*/ 23 h 625"/>
                <a:gd name="T92" fmla="*/ 521 w 589"/>
                <a:gd name="T93" fmla="*/ 12 h 625"/>
                <a:gd name="T94" fmla="*/ 536 w 589"/>
                <a:gd name="T95" fmla="*/ 8 h 625"/>
                <a:gd name="T96" fmla="*/ 569 w 589"/>
                <a:gd name="T97" fmla="*/ 3 h 625"/>
                <a:gd name="T98" fmla="*/ 589 w 589"/>
                <a:gd name="T99" fmla="*/ 0 h 625"/>
                <a:gd name="T100" fmla="*/ 481 w 589"/>
                <a:gd name="T101" fmla="*/ 127 h 625"/>
                <a:gd name="T102" fmla="*/ 380 w 589"/>
                <a:gd name="T103" fmla="*/ 258 h 6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89" h="625">
                  <a:moveTo>
                    <a:pt x="380" y="258"/>
                  </a:moveTo>
                  <a:lnTo>
                    <a:pt x="380" y="258"/>
                  </a:lnTo>
                  <a:lnTo>
                    <a:pt x="329" y="329"/>
                  </a:lnTo>
                  <a:lnTo>
                    <a:pt x="281" y="399"/>
                  </a:lnTo>
                  <a:lnTo>
                    <a:pt x="236" y="471"/>
                  </a:lnTo>
                  <a:lnTo>
                    <a:pt x="191" y="544"/>
                  </a:lnTo>
                  <a:lnTo>
                    <a:pt x="191" y="544"/>
                  </a:lnTo>
                  <a:lnTo>
                    <a:pt x="175" y="575"/>
                  </a:lnTo>
                  <a:lnTo>
                    <a:pt x="175" y="575"/>
                  </a:lnTo>
                  <a:lnTo>
                    <a:pt x="168" y="587"/>
                  </a:lnTo>
                  <a:lnTo>
                    <a:pt x="161" y="598"/>
                  </a:lnTo>
                  <a:lnTo>
                    <a:pt x="154" y="606"/>
                  </a:lnTo>
                  <a:lnTo>
                    <a:pt x="145" y="612"/>
                  </a:lnTo>
                  <a:lnTo>
                    <a:pt x="136" y="618"/>
                  </a:lnTo>
                  <a:lnTo>
                    <a:pt x="127" y="622"/>
                  </a:lnTo>
                  <a:lnTo>
                    <a:pt x="117" y="624"/>
                  </a:lnTo>
                  <a:lnTo>
                    <a:pt x="106" y="625"/>
                  </a:lnTo>
                  <a:lnTo>
                    <a:pt x="106" y="625"/>
                  </a:lnTo>
                  <a:lnTo>
                    <a:pt x="97" y="625"/>
                  </a:lnTo>
                  <a:lnTo>
                    <a:pt x="88" y="624"/>
                  </a:lnTo>
                  <a:lnTo>
                    <a:pt x="81" y="622"/>
                  </a:lnTo>
                  <a:lnTo>
                    <a:pt x="74" y="619"/>
                  </a:lnTo>
                  <a:lnTo>
                    <a:pt x="74" y="619"/>
                  </a:lnTo>
                  <a:lnTo>
                    <a:pt x="70" y="617"/>
                  </a:lnTo>
                  <a:lnTo>
                    <a:pt x="64" y="612"/>
                  </a:lnTo>
                  <a:lnTo>
                    <a:pt x="58" y="607"/>
                  </a:lnTo>
                  <a:lnTo>
                    <a:pt x="54" y="601"/>
                  </a:lnTo>
                  <a:lnTo>
                    <a:pt x="54" y="601"/>
                  </a:lnTo>
                  <a:lnTo>
                    <a:pt x="45" y="586"/>
                  </a:lnTo>
                  <a:lnTo>
                    <a:pt x="37" y="567"/>
                  </a:lnTo>
                  <a:lnTo>
                    <a:pt x="37" y="567"/>
                  </a:lnTo>
                  <a:lnTo>
                    <a:pt x="26" y="539"/>
                  </a:lnTo>
                  <a:lnTo>
                    <a:pt x="16" y="501"/>
                  </a:lnTo>
                  <a:lnTo>
                    <a:pt x="15" y="500"/>
                  </a:lnTo>
                  <a:lnTo>
                    <a:pt x="14" y="495"/>
                  </a:lnTo>
                  <a:lnTo>
                    <a:pt x="14" y="494"/>
                  </a:lnTo>
                  <a:lnTo>
                    <a:pt x="14" y="494"/>
                  </a:lnTo>
                  <a:lnTo>
                    <a:pt x="7" y="468"/>
                  </a:lnTo>
                  <a:lnTo>
                    <a:pt x="2" y="449"/>
                  </a:lnTo>
                  <a:lnTo>
                    <a:pt x="1" y="440"/>
                  </a:lnTo>
                  <a:lnTo>
                    <a:pt x="0" y="436"/>
                  </a:lnTo>
                  <a:lnTo>
                    <a:pt x="0" y="436"/>
                  </a:lnTo>
                  <a:lnTo>
                    <a:pt x="1" y="431"/>
                  </a:lnTo>
                  <a:lnTo>
                    <a:pt x="1" y="427"/>
                  </a:lnTo>
                  <a:lnTo>
                    <a:pt x="6" y="419"/>
                  </a:lnTo>
                  <a:lnTo>
                    <a:pt x="14" y="410"/>
                  </a:lnTo>
                  <a:lnTo>
                    <a:pt x="24" y="402"/>
                  </a:lnTo>
                  <a:lnTo>
                    <a:pt x="24" y="402"/>
                  </a:lnTo>
                  <a:lnTo>
                    <a:pt x="37" y="394"/>
                  </a:lnTo>
                  <a:lnTo>
                    <a:pt x="49" y="388"/>
                  </a:lnTo>
                  <a:lnTo>
                    <a:pt x="62" y="385"/>
                  </a:lnTo>
                  <a:lnTo>
                    <a:pt x="73" y="383"/>
                  </a:lnTo>
                  <a:lnTo>
                    <a:pt x="73" y="383"/>
                  </a:lnTo>
                  <a:lnTo>
                    <a:pt x="77" y="383"/>
                  </a:lnTo>
                  <a:lnTo>
                    <a:pt x="78" y="385"/>
                  </a:lnTo>
                  <a:lnTo>
                    <a:pt x="78" y="385"/>
                  </a:lnTo>
                  <a:lnTo>
                    <a:pt x="81" y="388"/>
                  </a:lnTo>
                  <a:lnTo>
                    <a:pt x="88" y="403"/>
                  </a:lnTo>
                  <a:lnTo>
                    <a:pt x="88" y="403"/>
                  </a:lnTo>
                  <a:lnTo>
                    <a:pt x="98" y="432"/>
                  </a:lnTo>
                  <a:lnTo>
                    <a:pt x="98" y="432"/>
                  </a:lnTo>
                  <a:lnTo>
                    <a:pt x="108" y="455"/>
                  </a:lnTo>
                  <a:lnTo>
                    <a:pt x="112" y="464"/>
                  </a:lnTo>
                  <a:lnTo>
                    <a:pt x="117" y="472"/>
                  </a:lnTo>
                  <a:lnTo>
                    <a:pt x="121" y="478"/>
                  </a:lnTo>
                  <a:lnTo>
                    <a:pt x="127" y="483"/>
                  </a:lnTo>
                  <a:lnTo>
                    <a:pt x="133" y="486"/>
                  </a:lnTo>
                  <a:lnTo>
                    <a:pt x="140" y="486"/>
                  </a:lnTo>
                  <a:lnTo>
                    <a:pt x="140" y="486"/>
                  </a:lnTo>
                  <a:lnTo>
                    <a:pt x="143" y="486"/>
                  </a:lnTo>
                  <a:lnTo>
                    <a:pt x="148" y="485"/>
                  </a:lnTo>
                  <a:lnTo>
                    <a:pt x="153" y="480"/>
                  </a:lnTo>
                  <a:lnTo>
                    <a:pt x="160" y="473"/>
                  </a:lnTo>
                  <a:lnTo>
                    <a:pt x="170" y="461"/>
                  </a:lnTo>
                  <a:lnTo>
                    <a:pt x="184" y="441"/>
                  </a:lnTo>
                  <a:lnTo>
                    <a:pt x="201" y="415"/>
                  </a:lnTo>
                  <a:lnTo>
                    <a:pt x="224" y="381"/>
                  </a:lnTo>
                  <a:lnTo>
                    <a:pt x="224" y="381"/>
                  </a:lnTo>
                  <a:lnTo>
                    <a:pt x="279" y="294"/>
                  </a:lnTo>
                  <a:lnTo>
                    <a:pt x="326" y="224"/>
                  </a:lnTo>
                  <a:lnTo>
                    <a:pt x="326" y="224"/>
                  </a:lnTo>
                  <a:lnTo>
                    <a:pt x="378" y="147"/>
                  </a:lnTo>
                  <a:lnTo>
                    <a:pt x="399" y="118"/>
                  </a:lnTo>
                  <a:lnTo>
                    <a:pt x="416" y="95"/>
                  </a:lnTo>
                  <a:lnTo>
                    <a:pt x="416" y="95"/>
                  </a:lnTo>
                  <a:lnTo>
                    <a:pt x="431" y="78"/>
                  </a:lnTo>
                  <a:lnTo>
                    <a:pt x="445" y="62"/>
                  </a:lnTo>
                  <a:lnTo>
                    <a:pt x="457" y="48"/>
                  </a:lnTo>
                  <a:lnTo>
                    <a:pt x="470" y="37"/>
                  </a:lnTo>
                  <a:lnTo>
                    <a:pt x="470" y="37"/>
                  </a:lnTo>
                  <a:lnTo>
                    <a:pt x="480" y="30"/>
                  </a:lnTo>
                  <a:lnTo>
                    <a:pt x="493" y="23"/>
                  </a:lnTo>
                  <a:lnTo>
                    <a:pt x="506" y="18"/>
                  </a:lnTo>
                  <a:lnTo>
                    <a:pt x="521" y="12"/>
                  </a:lnTo>
                  <a:lnTo>
                    <a:pt x="521" y="12"/>
                  </a:lnTo>
                  <a:lnTo>
                    <a:pt x="536" y="8"/>
                  </a:lnTo>
                  <a:lnTo>
                    <a:pt x="552" y="5"/>
                  </a:lnTo>
                  <a:lnTo>
                    <a:pt x="569" y="3"/>
                  </a:lnTo>
                  <a:lnTo>
                    <a:pt x="589" y="0"/>
                  </a:lnTo>
                  <a:lnTo>
                    <a:pt x="589" y="0"/>
                  </a:lnTo>
                  <a:lnTo>
                    <a:pt x="534" y="63"/>
                  </a:lnTo>
                  <a:lnTo>
                    <a:pt x="481" y="127"/>
                  </a:lnTo>
                  <a:lnTo>
                    <a:pt x="430" y="192"/>
                  </a:lnTo>
                  <a:lnTo>
                    <a:pt x="380" y="258"/>
                  </a:lnTo>
                  <a:lnTo>
                    <a:pt x="380" y="258"/>
                  </a:lnTo>
                  <a:close/>
                </a:path>
              </a:pathLst>
            </a:custGeom>
            <a:solidFill>
              <a:srgbClr val="00B05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7"/>
            <p:cNvSpPr>
              <a:spLocks/>
            </p:cNvSpPr>
            <p:nvPr/>
          </p:nvSpPr>
          <p:spPr bwMode="auto">
            <a:xfrm>
              <a:off x="2392" y="4063"/>
              <a:ext cx="21" cy="15"/>
            </a:xfrm>
            <a:custGeom>
              <a:avLst/>
              <a:gdLst>
                <a:gd name="T0" fmla="*/ 41 w 41"/>
                <a:gd name="T1" fmla="*/ 15 h 31"/>
                <a:gd name="T2" fmla="*/ 41 w 41"/>
                <a:gd name="T3" fmla="*/ 15 h 31"/>
                <a:gd name="T4" fmla="*/ 41 w 41"/>
                <a:gd name="T5" fmla="*/ 18 h 31"/>
                <a:gd name="T6" fmla="*/ 40 w 41"/>
                <a:gd name="T7" fmla="*/ 21 h 31"/>
                <a:gd name="T8" fmla="*/ 37 w 41"/>
                <a:gd name="T9" fmla="*/ 24 h 31"/>
                <a:gd name="T10" fmla="*/ 35 w 41"/>
                <a:gd name="T11" fmla="*/ 26 h 31"/>
                <a:gd name="T12" fmla="*/ 28 w 41"/>
                <a:gd name="T13" fmla="*/ 29 h 31"/>
                <a:gd name="T14" fmla="*/ 20 w 41"/>
                <a:gd name="T15" fmla="*/ 31 h 31"/>
                <a:gd name="T16" fmla="*/ 20 w 41"/>
                <a:gd name="T17" fmla="*/ 31 h 31"/>
                <a:gd name="T18" fmla="*/ 12 w 41"/>
                <a:gd name="T19" fmla="*/ 29 h 31"/>
                <a:gd name="T20" fmla="*/ 6 w 41"/>
                <a:gd name="T21" fmla="*/ 26 h 31"/>
                <a:gd name="T22" fmla="*/ 4 w 41"/>
                <a:gd name="T23" fmla="*/ 24 h 31"/>
                <a:gd name="T24" fmla="*/ 2 w 41"/>
                <a:gd name="T25" fmla="*/ 21 h 31"/>
                <a:gd name="T26" fmla="*/ 1 w 41"/>
                <a:gd name="T27" fmla="*/ 18 h 31"/>
                <a:gd name="T28" fmla="*/ 0 w 41"/>
                <a:gd name="T29" fmla="*/ 15 h 31"/>
                <a:gd name="T30" fmla="*/ 0 w 41"/>
                <a:gd name="T31" fmla="*/ 15 h 31"/>
                <a:gd name="T32" fmla="*/ 1 w 41"/>
                <a:gd name="T33" fmla="*/ 12 h 31"/>
                <a:gd name="T34" fmla="*/ 2 w 41"/>
                <a:gd name="T35" fmla="*/ 9 h 31"/>
                <a:gd name="T36" fmla="*/ 4 w 41"/>
                <a:gd name="T37" fmla="*/ 7 h 31"/>
                <a:gd name="T38" fmla="*/ 6 w 41"/>
                <a:gd name="T39" fmla="*/ 4 h 31"/>
                <a:gd name="T40" fmla="*/ 12 w 41"/>
                <a:gd name="T41" fmla="*/ 1 h 31"/>
                <a:gd name="T42" fmla="*/ 20 w 41"/>
                <a:gd name="T43" fmla="*/ 0 h 31"/>
                <a:gd name="T44" fmla="*/ 20 w 41"/>
                <a:gd name="T45" fmla="*/ 0 h 31"/>
                <a:gd name="T46" fmla="*/ 28 w 41"/>
                <a:gd name="T47" fmla="*/ 1 h 31"/>
                <a:gd name="T48" fmla="*/ 35 w 41"/>
                <a:gd name="T49" fmla="*/ 4 h 31"/>
                <a:gd name="T50" fmla="*/ 37 w 41"/>
                <a:gd name="T51" fmla="*/ 7 h 31"/>
                <a:gd name="T52" fmla="*/ 40 w 41"/>
                <a:gd name="T53" fmla="*/ 9 h 31"/>
                <a:gd name="T54" fmla="*/ 41 w 41"/>
                <a:gd name="T55" fmla="*/ 12 h 31"/>
                <a:gd name="T56" fmla="*/ 41 w 41"/>
                <a:gd name="T57" fmla="*/ 15 h 31"/>
                <a:gd name="T58" fmla="*/ 41 w 41"/>
                <a:gd name="T59" fmla="*/ 15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1" h="31">
                  <a:moveTo>
                    <a:pt x="41" y="15"/>
                  </a:moveTo>
                  <a:lnTo>
                    <a:pt x="41" y="15"/>
                  </a:lnTo>
                  <a:lnTo>
                    <a:pt x="41" y="18"/>
                  </a:lnTo>
                  <a:lnTo>
                    <a:pt x="40" y="21"/>
                  </a:lnTo>
                  <a:lnTo>
                    <a:pt x="37" y="24"/>
                  </a:lnTo>
                  <a:lnTo>
                    <a:pt x="35" y="26"/>
                  </a:lnTo>
                  <a:lnTo>
                    <a:pt x="28" y="29"/>
                  </a:lnTo>
                  <a:lnTo>
                    <a:pt x="20" y="31"/>
                  </a:lnTo>
                  <a:lnTo>
                    <a:pt x="20" y="31"/>
                  </a:lnTo>
                  <a:lnTo>
                    <a:pt x="12" y="29"/>
                  </a:lnTo>
                  <a:lnTo>
                    <a:pt x="6" y="26"/>
                  </a:lnTo>
                  <a:lnTo>
                    <a:pt x="4" y="24"/>
                  </a:lnTo>
                  <a:lnTo>
                    <a:pt x="2" y="21"/>
                  </a:lnTo>
                  <a:lnTo>
                    <a:pt x="1" y="18"/>
                  </a:lnTo>
                  <a:lnTo>
                    <a:pt x="0" y="15"/>
                  </a:lnTo>
                  <a:lnTo>
                    <a:pt x="0" y="15"/>
                  </a:lnTo>
                  <a:lnTo>
                    <a:pt x="1" y="12"/>
                  </a:lnTo>
                  <a:lnTo>
                    <a:pt x="2" y="9"/>
                  </a:lnTo>
                  <a:lnTo>
                    <a:pt x="4" y="7"/>
                  </a:lnTo>
                  <a:lnTo>
                    <a:pt x="6" y="4"/>
                  </a:lnTo>
                  <a:lnTo>
                    <a:pt x="12" y="1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8" y="1"/>
                  </a:lnTo>
                  <a:lnTo>
                    <a:pt x="35" y="4"/>
                  </a:lnTo>
                  <a:lnTo>
                    <a:pt x="37" y="7"/>
                  </a:lnTo>
                  <a:lnTo>
                    <a:pt x="40" y="9"/>
                  </a:lnTo>
                  <a:lnTo>
                    <a:pt x="41" y="12"/>
                  </a:lnTo>
                  <a:lnTo>
                    <a:pt x="41" y="15"/>
                  </a:lnTo>
                  <a:lnTo>
                    <a:pt x="41" y="15"/>
                  </a:lnTo>
                  <a:close/>
                </a:path>
              </a:pathLst>
            </a:custGeom>
            <a:solidFill>
              <a:srgbClr val="F83F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auto">
            <a:xfrm>
              <a:off x="2404" y="4083"/>
              <a:ext cx="10" cy="9"/>
            </a:xfrm>
            <a:custGeom>
              <a:avLst/>
              <a:gdLst>
                <a:gd name="T0" fmla="*/ 19 w 19"/>
                <a:gd name="T1" fmla="*/ 9 h 18"/>
                <a:gd name="T2" fmla="*/ 19 w 19"/>
                <a:gd name="T3" fmla="*/ 9 h 18"/>
                <a:gd name="T4" fmla="*/ 18 w 19"/>
                <a:gd name="T5" fmla="*/ 12 h 18"/>
                <a:gd name="T6" fmla="*/ 16 w 19"/>
                <a:gd name="T7" fmla="*/ 15 h 18"/>
                <a:gd name="T8" fmla="*/ 13 w 19"/>
                <a:gd name="T9" fmla="*/ 17 h 18"/>
                <a:gd name="T10" fmla="*/ 9 w 19"/>
                <a:gd name="T11" fmla="*/ 18 h 18"/>
                <a:gd name="T12" fmla="*/ 9 w 19"/>
                <a:gd name="T13" fmla="*/ 18 h 18"/>
                <a:gd name="T14" fmla="*/ 5 w 19"/>
                <a:gd name="T15" fmla="*/ 17 h 18"/>
                <a:gd name="T16" fmla="*/ 3 w 19"/>
                <a:gd name="T17" fmla="*/ 15 h 18"/>
                <a:gd name="T18" fmla="*/ 1 w 19"/>
                <a:gd name="T19" fmla="*/ 12 h 18"/>
                <a:gd name="T20" fmla="*/ 0 w 19"/>
                <a:gd name="T21" fmla="*/ 9 h 18"/>
                <a:gd name="T22" fmla="*/ 0 w 19"/>
                <a:gd name="T23" fmla="*/ 9 h 18"/>
                <a:gd name="T24" fmla="*/ 1 w 19"/>
                <a:gd name="T25" fmla="*/ 5 h 18"/>
                <a:gd name="T26" fmla="*/ 3 w 19"/>
                <a:gd name="T27" fmla="*/ 3 h 18"/>
                <a:gd name="T28" fmla="*/ 5 w 19"/>
                <a:gd name="T29" fmla="*/ 1 h 18"/>
                <a:gd name="T30" fmla="*/ 9 w 19"/>
                <a:gd name="T31" fmla="*/ 0 h 18"/>
                <a:gd name="T32" fmla="*/ 9 w 19"/>
                <a:gd name="T33" fmla="*/ 0 h 18"/>
                <a:gd name="T34" fmla="*/ 13 w 19"/>
                <a:gd name="T35" fmla="*/ 1 h 18"/>
                <a:gd name="T36" fmla="*/ 16 w 19"/>
                <a:gd name="T37" fmla="*/ 3 h 18"/>
                <a:gd name="T38" fmla="*/ 18 w 19"/>
                <a:gd name="T39" fmla="*/ 5 h 18"/>
                <a:gd name="T40" fmla="*/ 19 w 19"/>
                <a:gd name="T41" fmla="*/ 9 h 18"/>
                <a:gd name="T42" fmla="*/ 19 w 19"/>
                <a:gd name="T43" fmla="*/ 9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9" h="18">
                  <a:moveTo>
                    <a:pt x="19" y="9"/>
                  </a:moveTo>
                  <a:lnTo>
                    <a:pt x="19" y="9"/>
                  </a:lnTo>
                  <a:lnTo>
                    <a:pt x="18" y="12"/>
                  </a:lnTo>
                  <a:lnTo>
                    <a:pt x="16" y="15"/>
                  </a:lnTo>
                  <a:lnTo>
                    <a:pt x="13" y="17"/>
                  </a:lnTo>
                  <a:lnTo>
                    <a:pt x="9" y="18"/>
                  </a:lnTo>
                  <a:lnTo>
                    <a:pt x="9" y="18"/>
                  </a:lnTo>
                  <a:lnTo>
                    <a:pt x="5" y="17"/>
                  </a:lnTo>
                  <a:lnTo>
                    <a:pt x="3" y="15"/>
                  </a:lnTo>
                  <a:lnTo>
                    <a:pt x="1" y="12"/>
                  </a:lnTo>
                  <a:lnTo>
                    <a:pt x="0" y="9"/>
                  </a:lnTo>
                  <a:lnTo>
                    <a:pt x="0" y="9"/>
                  </a:lnTo>
                  <a:lnTo>
                    <a:pt x="1" y="5"/>
                  </a:lnTo>
                  <a:lnTo>
                    <a:pt x="3" y="3"/>
                  </a:lnTo>
                  <a:lnTo>
                    <a:pt x="5" y="1"/>
                  </a:lnTo>
                  <a:lnTo>
                    <a:pt x="9" y="0"/>
                  </a:lnTo>
                  <a:lnTo>
                    <a:pt x="9" y="0"/>
                  </a:lnTo>
                  <a:lnTo>
                    <a:pt x="13" y="1"/>
                  </a:lnTo>
                  <a:lnTo>
                    <a:pt x="16" y="3"/>
                  </a:lnTo>
                  <a:lnTo>
                    <a:pt x="18" y="5"/>
                  </a:lnTo>
                  <a:lnTo>
                    <a:pt x="19" y="9"/>
                  </a:lnTo>
                  <a:lnTo>
                    <a:pt x="19" y="9"/>
                  </a:lnTo>
                  <a:close/>
                </a:path>
              </a:pathLst>
            </a:custGeom>
            <a:solidFill>
              <a:srgbClr val="F83F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179968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04348E-6 L 0.35642 -0.403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12" y="-20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18224E-6 L 0.2757 -0.3212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85" y="-160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88714E-6 L 0.12309 -0.2365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46" y="-118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28307E-6 L 0.20643 -0.1644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12" y="-82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49329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Obrázky jsou z webové galerie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://office.microsoft.com/cs-cz/images/?CTT=97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7611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203</TotalTime>
  <Words>288</Words>
  <Application>Microsoft Office PowerPoint</Application>
  <PresentationFormat>Předvádění na obrazovce (4:3)</PresentationFormat>
  <Paragraphs>176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Prezentace aplikace PowerPoint</vt:lpstr>
      <vt:lpstr>Vocabulary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1SLC</cp:lastModifiedBy>
  <cp:revision>23</cp:revision>
  <dcterms:created xsi:type="dcterms:W3CDTF">2011-03-03T11:56:28Z</dcterms:created>
  <dcterms:modified xsi:type="dcterms:W3CDTF">2011-09-23T09:35:32Z</dcterms:modified>
</cp:coreProperties>
</file>