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2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8352928" cy="17526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VY_32_INOVACE_011_DAYS</a:t>
            </a:r>
          </a:p>
          <a:p>
            <a:pPr algn="r"/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Ivana Veselá</a:t>
            </a:r>
            <a:endParaRPr lang="cs-CZ"/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5471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Sl1\AppData\Local\Microsoft\Windows\Temporary Internet Files\Content.IE5\U2EZBTE4\MC9004326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28800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r>
              <a:rPr lang="cs-CZ" dirty="0" smtClean="0"/>
              <a:t>DAYS</a:t>
            </a:r>
            <a:endParaRPr lang="cs-CZ" dirty="0"/>
          </a:p>
        </p:txBody>
      </p:sp>
      <p:sp>
        <p:nvSpPr>
          <p:cNvPr id="7" name="Dvojitá vlna 6"/>
          <p:cNvSpPr/>
          <p:nvPr/>
        </p:nvSpPr>
        <p:spPr>
          <a:xfrm>
            <a:off x="1245653" y="1514841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Monday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Dvojitá vlna 7"/>
          <p:cNvSpPr/>
          <p:nvPr/>
        </p:nvSpPr>
        <p:spPr>
          <a:xfrm>
            <a:off x="2254184" y="2132856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Tuesday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Dvojitá vlna 8"/>
          <p:cNvSpPr/>
          <p:nvPr/>
        </p:nvSpPr>
        <p:spPr>
          <a:xfrm>
            <a:off x="2261498" y="938777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Sunday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Dvojitá vlna 9"/>
          <p:cNvSpPr/>
          <p:nvPr/>
        </p:nvSpPr>
        <p:spPr>
          <a:xfrm>
            <a:off x="1253386" y="2708920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Wednesday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Dvojitá vlna 10"/>
          <p:cNvSpPr/>
          <p:nvPr/>
        </p:nvSpPr>
        <p:spPr>
          <a:xfrm>
            <a:off x="2218982" y="4548692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Saturday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Dvojitá vlna 11"/>
          <p:cNvSpPr/>
          <p:nvPr/>
        </p:nvSpPr>
        <p:spPr>
          <a:xfrm>
            <a:off x="2190738" y="3311074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Thursday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Dvojitá vlna 12"/>
          <p:cNvSpPr/>
          <p:nvPr/>
        </p:nvSpPr>
        <p:spPr>
          <a:xfrm>
            <a:off x="1153135" y="3933056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Friday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601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r>
              <a:rPr lang="cs-CZ" dirty="0" smtClean="0"/>
              <a:t>DAYS </a:t>
            </a:r>
            <a:r>
              <a:rPr lang="cs-CZ" sz="2400" cap="none" dirty="0" smtClean="0"/>
              <a:t>(seřaď správně)</a:t>
            </a:r>
            <a:endParaRPr lang="cs-CZ" sz="2400" cap="none" dirty="0"/>
          </a:p>
        </p:txBody>
      </p:sp>
      <p:sp>
        <p:nvSpPr>
          <p:cNvPr id="7" name="Dvojitá vlna 6"/>
          <p:cNvSpPr/>
          <p:nvPr/>
        </p:nvSpPr>
        <p:spPr>
          <a:xfrm>
            <a:off x="5858094" y="2933863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Monday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Dvojitá vlna 7"/>
          <p:cNvSpPr/>
          <p:nvPr/>
        </p:nvSpPr>
        <p:spPr>
          <a:xfrm>
            <a:off x="5167389" y="5937092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Tuesday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Dvojitá vlna 8"/>
          <p:cNvSpPr/>
          <p:nvPr/>
        </p:nvSpPr>
        <p:spPr>
          <a:xfrm>
            <a:off x="4644008" y="4509120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Sunday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Dvojitá vlna 9"/>
          <p:cNvSpPr/>
          <p:nvPr/>
        </p:nvSpPr>
        <p:spPr>
          <a:xfrm>
            <a:off x="6084168" y="3789040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Wednesday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Dvojitá vlna 10"/>
          <p:cNvSpPr/>
          <p:nvPr/>
        </p:nvSpPr>
        <p:spPr>
          <a:xfrm>
            <a:off x="5868144" y="1228297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Saturday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Dvojitá vlna 11"/>
          <p:cNvSpPr/>
          <p:nvPr/>
        </p:nvSpPr>
        <p:spPr>
          <a:xfrm>
            <a:off x="5043589" y="5304509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Thursday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Dvojitá vlna 12"/>
          <p:cNvSpPr/>
          <p:nvPr/>
        </p:nvSpPr>
        <p:spPr>
          <a:xfrm>
            <a:off x="5675071" y="2090905"/>
            <a:ext cx="2016224" cy="576064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Friday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Ovál 13">
            <a:hlinkClick r:id="" action="ppaction://hlinkshowjump?jump=nextslide"/>
          </p:cNvPr>
          <p:cNvSpPr/>
          <p:nvPr/>
        </p:nvSpPr>
        <p:spPr>
          <a:xfrm>
            <a:off x="8172400" y="5734556"/>
            <a:ext cx="504056" cy="44487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»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Ovál 1"/>
          <p:cNvSpPr/>
          <p:nvPr/>
        </p:nvSpPr>
        <p:spPr>
          <a:xfrm>
            <a:off x="611560" y="1228297"/>
            <a:ext cx="576064" cy="576064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1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11560" y="1913353"/>
            <a:ext cx="576064" cy="576064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16" name="Ovál 15"/>
          <p:cNvSpPr/>
          <p:nvPr/>
        </p:nvSpPr>
        <p:spPr>
          <a:xfrm>
            <a:off x="611560" y="2617022"/>
            <a:ext cx="576064" cy="576064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17" name="Ovál 16"/>
          <p:cNvSpPr/>
          <p:nvPr/>
        </p:nvSpPr>
        <p:spPr>
          <a:xfrm>
            <a:off x="611560" y="3284984"/>
            <a:ext cx="576064" cy="576064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20" name="Ovál 19"/>
          <p:cNvSpPr/>
          <p:nvPr/>
        </p:nvSpPr>
        <p:spPr>
          <a:xfrm>
            <a:off x="611560" y="5229200"/>
            <a:ext cx="576064" cy="576064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21" name="Ovál 20"/>
          <p:cNvSpPr/>
          <p:nvPr/>
        </p:nvSpPr>
        <p:spPr>
          <a:xfrm>
            <a:off x="611560" y="3933056"/>
            <a:ext cx="576064" cy="576064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5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611560" y="4581128"/>
            <a:ext cx="576064" cy="576064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713295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44444E-6 L -0.40938 -0.482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69" y="-24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07407E-6 L -0.38472 -0.1585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36" y="-7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11111E-6 L -0.43525 -0.4916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71" y="-24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44444E-6 L -0.40173 -0.0944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87" y="-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22222E-6 L -0.40591 -0.2101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95" y="-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7.40741E-7 L -0.33333 0.3738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67" y="18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81481E-6 L -0.48819 0.5833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10" y="29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cap="none" dirty="0" err="1" smtClean="0"/>
              <a:t>Vocabulary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628800"/>
            <a:ext cx="3657600" cy="3412976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/>
              <a:t>Monday</a:t>
            </a:r>
            <a:endParaRPr lang="cs-CZ" dirty="0" smtClean="0"/>
          </a:p>
          <a:p>
            <a:r>
              <a:rPr lang="cs-CZ" dirty="0" err="1" smtClean="0"/>
              <a:t>Tuesday</a:t>
            </a:r>
            <a:endParaRPr lang="cs-CZ" dirty="0" smtClean="0"/>
          </a:p>
          <a:p>
            <a:r>
              <a:rPr lang="cs-CZ" dirty="0" err="1" smtClean="0"/>
              <a:t>Wednesday</a:t>
            </a:r>
            <a:endParaRPr lang="cs-CZ" dirty="0" smtClean="0"/>
          </a:p>
          <a:p>
            <a:r>
              <a:rPr lang="cs-CZ" dirty="0" err="1" smtClean="0"/>
              <a:t>Thursday</a:t>
            </a:r>
            <a:endParaRPr lang="cs-CZ" dirty="0" smtClean="0"/>
          </a:p>
          <a:p>
            <a:r>
              <a:rPr lang="cs-CZ" dirty="0" err="1" smtClean="0"/>
              <a:t>Friday</a:t>
            </a:r>
            <a:endParaRPr lang="cs-CZ" dirty="0" smtClean="0"/>
          </a:p>
          <a:p>
            <a:r>
              <a:rPr lang="cs-CZ" dirty="0" err="1" smtClean="0"/>
              <a:t>Saturday</a:t>
            </a:r>
            <a:endParaRPr lang="cs-CZ" dirty="0" smtClean="0"/>
          </a:p>
          <a:p>
            <a:r>
              <a:rPr lang="cs-CZ" dirty="0" err="1" smtClean="0"/>
              <a:t>Sunday</a:t>
            </a:r>
            <a:endParaRPr lang="cs-CZ" dirty="0" smtClean="0"/>
          </a:p>
          <a:p>
            <a:r>
              <a:rPr lang="cs-CZ" dirty="0" err="1" smtClean="0"/>
              <a:t>weekend</a:t>
            </a:r>
            <a:endParaRPr lang="cs-CZ" dirty="0" smtClean="0"/>
          </a:p>
          <a:p>
            <a:r>
              <a:rPr lang="cs-CZ" dirty="0" err="1" smtClean="0"/>
              <a:t>calendar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341297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pondělí</a:t>
            </a:r>
          </a:p>
          <a:p>
            <a:r>
              <a:rPr lang="cs-CZ" dirty="0" smtClean="0"/>
              <a:t>úterý</a:t>
            </a:r>
          </a:p>
          <a:p>
            <a:r>
              <a:rPr lang="cs-CZ" dirty="0" smtClean="0"/>
              <a:t>středa</a:t>
            </a:r>
          </a:p>
          <a:p>
            <a:r>
              <a:rPr lang="cs-CZ" dirty="0" smtClean="0"/>
              <a:t>čtvrtek</a:t>
            </a:r>
          </a:p>
          <a:p>
            <a:r>
              <a:rPr lang="cs-CZ" dirty="0" smtClean="0"/>
              <a:t>pátek</a:t>
            </a:r>
          </a:p>
          <a:p>
            <a:r>
              <a:rPr lang="cs-CZ" dirty="0" smtClean="0"/>
              <a:t>sobota</a:t>
            </a:r>
          </a:p>
          <a:p>
            <a:r>
              <a:rPr lang="cs-CZ" dirty="0" smtClean="0"/>
              <a:t>neděle</a:t>
            </a:r>
          </a:p>
          <a:p>
            <a:r>
              <a:rPr lang="cs-CZ" dirty="0" smtClean="0"/>
              <a:t>víkend</a:t>
            </a:r>
          </a:p>
          <a:p>
            <a:r>
              <a:rPr lang="cs-CZ" dirty="0" smtClean="0"/>
              <a:t>kalendář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792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80728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jsou z webové </a:t>
            </a:r>
            <a:r>
              <a:rPr lang="cs-CZ" dirty="0"/>
              <a:t>galerie http://office.microsoft.com/cs-cz/images/?CTT=97</a:t>
            </a:r>
          </a:p>
        </p:txBody>
      </p:sp>
    </p:spTree>
    <p:extLst>
      <p:ext uri="{BB962C8B-B14F-4D97-AF65-F5344CB8AC3E}">
        <p14:creationId xmlns:p14="http://schemas.microsoft.com/office/powerpoint/2010/main" val="217996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105</TotalTime>
  <Words>64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Prezentace aplikace PowerPoint</vt:lpstr>
      <vt:lpstr>DAYS</vt:lpstr>
      <vt:lpstr>DAYS (seřaď správně)</vt:lpstr>
      <vt:lpstr>Vocabulary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1SLC</cp:lastModifiedBy>
  <cp:revision>18</cp:revision>
  <dcterms:created xsi:type="dcterms:W3CDTF">2011-03-03T11:56:28Z</dcterms:created>
  <dcterms:modified xsi:type="dcterms:W3CDTF">2011-09-23T09:35:41Z</dcterms:modified>
</cp:coreProperties>
</file>