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0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5.emf"/><Relationship Id="rId7" Type="http://schemas.openxmlformats.org/officeDocument/2006/relationships/image" Target="../media/image9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emf"/><Relationship Id="rId5" Type="http://schemas.openxmlformats.org/officeDocument/2006/relationships/image" Target="../media/image6.emf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VY_32_INOVACE_012_ACTIVITIES</a:t>
            </a: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Ivana Veselá</a:t>
            </a:r>
            <a:endParaRPr lang="cs-CZ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1\AppData\Local\Microsoft\Windows\Temporary Internet Files\Content.IE5\U2EZBTE4\MC9004326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887" y="1628800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dirty="0" smtClean="0"/>
              <a:t>DAYS</a:t>
            </a:r>
            <a:endParaRPr lang="cs-CZ" dirty="0"/>
          </a:p>
        </p:txBody>
      </p:sp>
      <p:sp>
        <p:nvSpPr>
          <p:cNvPr id="7" name="Dvojitá vlna 6"/>
          <p:cNvSpPr/>
          <p:nvPr/>
        </p:nvSpPr>
        <p:spPr>
          <a:xfrm>
            <a:off x="1245653" y="1514841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Dvojitá vlna 7"/>
          <p:cNvSpPr/>
          <p:nvPr/>
        </p:nvSpPr>
        <p:spPr>
          <a:xfrm>
            <a:off x="2254184" y="2132856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Tuesday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Dvojitá vlna 8"/>
          <p:cNvSpPr/>
          <p:nvPr/>
        </p:nvSpPr>
        <p:spPr>
          <a:xfrm>
            <a:off x="2261498" y="938777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Sunday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Dvojitá vlna 9"/>
          <p:cNvSpPr/>
          <p:nvPr/>
        </p:nvSpPr>
        <p:spPr>
          <a:xfrm>
            <a:off x="1253386" y="2708920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Wednesday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Dvojitá vlna 10"/>
          <p:cNvSpPr/>
          <p:nvPr/>
        </p:nvSpPr>
        <p:spPr>
          <a:xfrm>
            <a:off x="2218982" y="4548692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Saturday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Dvojitá vlna 11"/>
          <p:cNvSpPr/>
          <p:nvPr/>
        </p:nvSpPr>
        <p:spPr>
          <a:xfrm>
            <a:off x="2190738" y="3311074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Thursday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Dvojitá vlna 12"/>
          <p:cNvSpPr/>
          <p:nvPr/>
        </p:nvSpPr>
        <p:spPr>
          <a:xfrm>
            <a:off x="1153135" y="3933056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Friday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830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5576" y="620688"/>
            <a:ext cx="1944216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Dvojitá vlna 2"/>
          <p:cNvSpPr/>
          <p:nvPr/>
        </p:nvSpPr>
        <p:spPr>
          <a:xfrm>
            <a:off x="2699792" y="1234418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Sunday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292080" y="1006429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ride</a:t>
            </a:r>
            <a:r>
              <a:rPr lang="cs-CZ" dirty="0" smtClean="0"/>
              <a:t> my bike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on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dirty="0" err="1" smtClean="0"/>
              <a:t>unday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231" y="2564904"/>
            <a:ext cx="1574905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Dvojitá vlna 5"/>
          <p:cNvSpPr/>
          <p:nvPr/>
        </p:nvSpPr>
        <p:spPr>
          <a:xfrm>
            <a:off x="2515136" y="2816932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Wednesday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61593" y="3075330"/>
            <a:ext cx="3585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read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on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W</a:t>
            </a:r>
            <a:r>
              <a:rPr lang="cs-CZ" dirty="0" err="1" smtClean="0"/>
              <a:t>ednesday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65104"/>
            <a:ext cx="1656184" cy="1486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Dvojitá vlna 8"/>
          <p:cNvSpPr/>
          <p:nvPr/>
        </p:nvSpPr>
        <p:spPr>
          <a:xfrm>
            <a:off x="2515136" y="4772082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Friday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4875448"/>
            <a:ext cx="3585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on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dirty="0" err="1" smtClean="0"/>
              <a:t>riday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251520" y="780875"/>
            <a:ext cx="8441285" cy="1220185"/>
            <a:chOff x="683568" y="780875"/>
            <a:chExt cx="8441285" cy="1220185"/>
          </a:xfrm>
        </p:grpSpPr>
        <p:sp>
          <p:nvSpPr>
            <p:cNvPr id="2" name="Dvojitá vlna 1"/>
            <p:cNvSpPr/>
            <p:nvPr/>
          </p:nvSpPr>
          <p:spPr>
            <a:xfrm>
              <a:off x="3851920" y="780875"/>
              <a:ext cx="2016224" cy="576064"/>
            </a:xfrm>
            <a:prstGeom prst="doubleWave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err="1" smtClean="0">
                  <a:solidFill>
                    <a:schemeClr val="accent1">
                      <a:lumMod val="50000"/>
                    </a:schemeClr>
                  </a:solidFill>
                </a:rPr>
                <a:t>Sunday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3" name="Dvojitá vlna 2"/>
            <p:cNvSpPr/>
            <p:nvPr/>
          </p:nvSpPr>
          <p:spPr>
            <a:xfrm>
              <a:off x="1691680" y="780875"/>
              <a:ext cx="2016224" cy="576064"/>
            </a:xfrm>
            <a:prstGeom prst="doubleWave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err="1" smtClean="0">
                  <a:solidFill>
                    <a:schemeClr val="accent1">
                      <a:lumMod val="50000"/>
                    </a:schemeClr>
                  </a:solidFill>
                </a:rPr>
                <a:t>Tuesday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4" name="Dvojitá vlna 3"/>
            <p:cNvSpPr/>
            <p:nvPr/>
          </p:nvSpPr>
          <p:spPr>
            <a:xfrm>
              <a:off x="683568" y="1412776"/>
              <a:ext cx="2016224" cy="576064"/>
            </a:xfrm>
            <a:prstGeom prst="doubleWave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err="1" smtClean="0">
                  <a:solidFill>
                    <a:schemeClr val="accent1">
                      <a:lumMod val="50000"/>
                    </a:schemeClr>
                  </a:solidFill>
                </a:rPr>
                <a:t>Saturday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5" name="Dvojitá vlna 4"/>
            <p:cNvSpPr/>
            <p:nvPr/>
          </p:nvSpPr>
          <p:spPr>
            <a:xfrm>
              <a:off x="6012160" y="780875"/>
              <a:ext cx="2016224" cy="576064"/>
            </a:xfrm>
            <a:prstGeom prst="doubleWave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err="1" smtClean="0">
                  <a:solidFill>
                    <a:schemeClr val="accent1">
                      <a:lumMod val="50000"/>
                    </a:schemeClr>
                  </a:solidFill>
                </a:rPr>
                <a:t>Monday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6" name="Dvojitá vlna 5"/>
            <p:cNvSpPr/>
            <p:nvPr/>
          </p:nvSpPr>
          <p:spPr>
            <a:xfrm>
              <a:off x="2843808" y="1412776"/>
              <a:ext cx="2016224" cy="576064"/>
            </a:xfrm>
            <a:prstGeom prst="doubleWave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err="1" smtClean="0">
                  <a:solidFill>
                    <a:schemeClr val="accent1">
                      <a:lumMod val="50000"/>
                    </a:schemeClr>
                  </a:solidFill>
                </a:rPr>
                <a:t>Wednesday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7" name="Dvojitá vlna 6"/>
            <p:cNvSpPr/>
            <p:nvPr/>
          </p:nvSpPr>
          <p:spPr>
            <a:xfrm>
              <a:off x="4982879" y="1424996"/>
              <a:ext cx="2016224" cy="576064"/>
            </a:xfrm>
            <a:prstGeom prst="doubleWave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err="1" smtClean="0">
                  <a:solidFill>
                    <a:schemeClr val="accent1">
                      <a:lumMod val="50000"/>
                    </a:schemeClr>
                  </a:solidFill>
                </a:rPr>
                <a:t>Friday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8" name="Dvojitá vlna 7"/>
            <p:cNvSpPr/>
            <p:nvPr/>
          </p:nvSpPr>
          <p:spPr>
            <a:xfrm>
              <a:off x="7108629" y="1412776"/>
              <a:ext cx="2016224" cy="576064"/>
            </a:xfrm>
            <a:prstGeom prst="doubleWave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err="1" smtClean="0">
                  <a:solidFill>
                    <a:schemeClr val="accent1">
                      <a:lumMod val="50000"/>
                    </a:schemeClr>
                  </a:solidFill>
                </a:rPr>
                <a:t>Thursday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467544" y="2606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Make sentence!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64" y="5733256"/>
            <a:ext cx="995040" cy="82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904" y="5794088"/>
            <a:ext cx="1160569" cy="795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27784" y="5750219"/>
            <a:ext cx="1090088" cy="888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829568"/>
            <a:ext cx="1015824" cy="91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870000"/>
            <a:ext cx="826735" cy="750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702444"/>
            <a:ext cx="876029" cy="983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778887"/>
            <a:ext cx="729848" cy="932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Ovál 18">
            <a:hlinkClick r:id="" action="ppaction://hlinkshowjump?jump=nextslide"/>
          </p:cNvPr>
          <p:cNvSpPr/>
          <p:nvPr/>
        </p:nvSpPr>
        <p:spPr>
          <a:xfrm>
            <a:off x="8172400" y="5734556"/>
            <a:ext cx="504056" cy="44487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»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3568" y="2127725"/>
            <a:ext cx="748883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46807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796950"/>
          </a:xfrm>
        </p:spPr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3657600" cy="5047456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/>
              <a:t>Monday</a:t>
            </a:r>
            <a:endParaRPr lang="cs-CZ" dirty="0"/>
          </a:p>
          <a:p>
            <a:r>
              <a:rPr lang="cs-CZ" dirty="0" err="1"/>
              <a:t>Tuesday</a:t>
            </a:r>
            <a:endParaRPr lang="cs-CZ" dirty="0"/>
          </a:p>
          <a:p>
            <a:r>
              <a:rPr lang="cs-CZ" dirty="0" err="1"/>
              <a:t>Wednesday</a:t>
            </a:r>
            <a:endParaRPr lang="cs-CZ" dirty="0"/>
          </a:p>
          <a:p>
            <a:r>
              <a:rPr lang="cs-CZ" dirty="0" err="1"/>
              <a:t>Thursday</a:t>
            </a:r>
            <a:endParaRPr lang="cs-CZ" dirty="0"/>
          </a:p>
          <a:p>
            <a:r>
              <a:rPr lang="cs-CZ" dirty="0" err="1"/>
              <a:t>Friday</a:t>
            </a:r>
            <a:endParaRPr lang="cs-CZ" dirty="0"/>
          </a:p>
          <a:p>
            <a:r>
              <a:rPr lang="cs-CZ" dirty="0" err="1"/>
              <a:t>Saturday</a:t>
            </a:r>
            <a:endParaRPr lang="cs-CZ" dirty="0"/>
          </a:p>
          <a:p>
            <a:r>
              <a:rPr lang="cs-CZ" dirty="0" err="1"/>
              <a:t>Sunday</a:t>
            </a:r>
            <a:endParaRPr lang="cs-CZ" dirty="0"/>
          </a:p>
          <a:p>
            <a:r>
              <a:rPr lang="cs-CZ" dirty="0" err="1" smtClean="0"/>
              <a:t>ride</a:t>
            </a:r>
            <a:r>
              <a:rPr lang="cs-CZ" dirty="0" smtClean="0"/>
              <a:t> a bike</a:t>
            </a:r>
          </a:p>
          <a:p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/</a:t>
            </a:r>
            <a:r>
              <a:rPr lang="cs-CZ" dirty="0" err="1" smtClean="0"/>
              <a:t>tennis</a:t>
            </a:r>
            <a:endParaRPr lang="cs-CZ" dirty="0" smtClean="0"/>
          </a:p>
          <a:p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piano</a:t>
            </a:r>
          </a:p>
          <a:p>
            <a:r>
              <a:rPr lang="cs-CZ" dirty="0" err="1" smtClean="0"/>
              <a:t>swimming</a:t>
            </a:r>
            <a:endParaRPr lang="cs-CZ" dirty="0" smtClean="0"/>
          </a:p>
          <a:p>
            <a:r>
              <a:rPr lang="cs-CZ" dirty="0" err="1" smtClean="0"/>
              <a:t>read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endParaRPr lang="cs-CZ" dirty="0" smtClean="0"/>
          </a:p>
          <a:p>
            <a:r>
              <a:rPr lang="cs-CZ" dirty="0" smtClean="0"/>
              <a:t>in- line </a:t>
            </a:r>
            <a:r>
              <a:rPr lang="cs-CZ" dirty="0" err="1" smtClean="0"/>
              <a:t>skating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052736"/>
            <a:ext cx="3657600" cy="5119464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pondělí</a:t>
            </a:r>
          </a:p>
          <a:p>
            <a:r>
              <a:rPr lang="cs-CZ" dirty="0"/>
              <a:t>úterý</a:t>
            </a:r>
          </a:p>
          <a:p>
            <a:r>
              <a:rPr lang="cs-CZ" dirty="0"/>
              <a:t>středa</a:t>
            </a:r>
          </a:p>
          <a:p>
            <a:r>
              <a:rPr lang="cs-CZ" dirty="0"/>
              <a:t>čtvrtek</a:t>
            </a:r>
          </a:p>
          <a:p>
            <a:r>
              <a:rPr lang="cs-CZ" dirty="0"/>
              <a:t>pátek</a:t>
            </a:r>
          </a:p>
          <a:p>
            <a:r>
              <a:rPr lang="cs-CZ" dirty="0"/>
              <a:t>sobota</a:t>
            </a:r>
          </a:p>
          <a:p>
            <a:r>
              <a:rPr lang="cs-CZ" dirty="0"/>
              <a:t>neděle</a:t>
            </a:r>
          </a:p>
          <a:p>
            <a:r>
              <a:rPr lang="cs-CZ" dirty="0" smtClean="0"/>
              <a:t>jezdit na kole</a:t>
            </a:r>
          </a:p>
          <a:p>
            <a:r>
              <a:rPr lang="cs-CZ" dirty="0" smtClean="0"/>
              <a:t>hrát fotbal/</a:t>
            </a:r>
            <a:r>
              <a:rPr lang="cs-CZ" dirty="0" err="1" smtClean="0"/>
              <a:t>tennis</a:t>
            </a:r>
            <a:endParaRPr lang="cs-CZ" dirty="0" smtClean="0"/>
          </a:p>
          <a:p>
            <a:r>
              <a:rPr lang="cs-CZ" dirty="0" smtClean="0"/>
              <a:t>hrát na klavír</a:t>
            </a:r>
          </a:p>
          <a:p>
            <a:r>
              <a:rPr lang="cs-CZ" dirty="0" smtClean="0"/>
              <a:t>plavat</a:t>
            </a:r>
          </a:p>
          <a:p>
            <a:r>
              <a:rPr lang="cs-CZ" dirty="0" smtClean="0"/>
              <a:t>číst si</a:t>
            </a:r>
          </a:p>
          <a:p>
            <a:r>
              <a:rPr lang="cs-CZ" dirty="0" smtClean="0"/>
              <a:t>bruslit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5923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jsou z webové </a:t>
            </a:r>
            <a:r>
              <a:rPr lang="cs-CZ" dirty="0"/>
              <a:t>galerie http://office.microsoft.com/cs-cz/images/?CTT=97</a:t>
            </a:r>
          </a:p>
        </p:txBody>
      </p:sp>
    </p:spTree>
    <p:extLst>
      <p:ext uri="{BB962C8B-B14F-4D97-AF65-F5344CB8AC3E}">
        <p14:creationId xmlns:p14="http://schemas.microsoft.com/office/powerpoint/2010/main" val="1134417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99</TotalTime>
  <Words>102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DAYS</vt:lpstr>
      <vt:lpstr>Prezentace aplikace PowerPoint</vt:lpstr>
      <vt:lpstr>Prezentace aplikace PowerPoint</vt:lpstr>
      <vt:lpstr>vocabulary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1SLC</cp:lastModifiedBy>
  <cp:revision>18</cp:revision>
  <dcterms:created xsi:type="dcterms:W3CDTF">2011-03-03T11:56:28Z</dcterms:created>
  <dcterms:modified xsi:type="dcterms:W3CDTF">2011-09-23T09:35:48Z</dcterms:modified>
</cp:coreProperties>
</file>