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8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EDADBD-CD97-4EAD-8EF0-22C2975B7B8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3EC39-718E-4E76-9DE2-F5DBE370FB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816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03EC39-718E-4E76-9DE2-F5DBE370FBA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408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VY_32_INOVACE_013_NUMBERS III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Ivana Veselá</a:t>
            </a:r>
            <a:endParaRPr lang="cs-CZ" dirty="0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7288" y="260648"/>
            <a:ext cx="7467600" cy="724942"/>
          </a:xfrm>
        </p:spPr>
        <p:txBody>
          <a:bodyPr/>
          <a:lstStyle/>
          <a:p>
            <a:pPr algn="ctr"/>
            <a:r>
              <a:rPr lang="cs-CZ" dirty="0" err="1" smtClean="0"/>
              <a:t>Numbers</a:t>
            </a:r>
            <a:r>
              <a:rPr lang="cs-CZ" dirty="0" smtClean="0"/>
              <a:t> 0-100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2565" y="1137518"/>
            <a:ext cx="5822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5177" y="1165029"/>
            <a:ext cx="5822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84368" y="1137518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91676" y="1124744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14287" y="1137518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36898" y="1124744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59509" y="1137518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82120" y="1124744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04731" y="1137518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27342" y="1124744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49953" y="1124744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9994" y="2088359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8461" y="3011689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1863" y="3970653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282" y="4911551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22509" y="5834881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082119" y="2088359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60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082118" y="3096273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082120" y="4003528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082117" y="4971894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90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84571" y="5834881"/>
            <a:ext cx="13773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78387" y="2411596"/>
            <a:ext cx="777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66116" y="3288688"/>
            <a:ext cx="1438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twenty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35696" y="4301934"/>
            <a:ext cx="1209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thirty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907704" y="5188550"/>
            <a:ext cx="777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forty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43470" y="6111880"/>
            <a:ext cx="777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fifty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331449" y="2420888"/>
            <a:ext cx="1373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sixty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48203" y="3356992"/>
            <a:ext cx="1268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seventy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64088" y="4283804"/>
            <a:ext cx="1263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eighty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41721" y="5229200"/>
            <a:ext cx="1263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ninety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331449" y="6111880"/>
            <a:ext cx="1860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hundred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3055" y="1340768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twenty-one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708920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eighty-two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373760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twenty-five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3055" y="2023833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forty-seven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3055" y="620688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thirty-six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4077072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sixty-six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797152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seventy-three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5517232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fifty-nine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16016" y="1340768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eighty-seven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50505" y="2708920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twenty-three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50505" y="3373760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ninety-one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16016" y="2023833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seventy-two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16016" y="620688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thirty-eight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50505" y="4077072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fifty-eight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50505" y="4797152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thirty-six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50505" y="5517232"/>
            <a:ext cx="230425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twenty-seven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947865" y="1310355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947865" y="1951007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218932" y="2708920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947865" y="4796052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947865" y="625593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236296" y="2053491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236296" y="1340768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236296" y="620688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947865" y="3373760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947865" y="4046659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947865" y="5517232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243132" y="5486819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236296" y="4766739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243132" y="4046659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201746" y="3373760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947865" y="2684973"/>
            <a:ext cx="720080" cy="60647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83568" y="18864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číslice</a:t>
            </a:r>
            <a:endParaRPr lang="cs-CZ" dirty="0"/>
          </a:p>
        </p:txBody>
      </p:sp>
      <p:sp>
        <p:nvSpPr>
          <p:cNvPr id="37" name="Ovál 36">
            <a:hlinkClick r:id="" action="ppaction://hlinkshowjump?jump=nextslide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131</TotalTime>
  <Words>62</Words>
  <Application>Microsoft Office PowerPoint</Application>
  <PresentationFormat>Předvádění na obrazovce (4:3)</PresentationFormat>
  <Paragraphs>54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Prezentace aplikace PowerPoint</vt:lpstr>
      <vt:lpstr>Numbers 0-100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ucitel</cp:lastModifiedBy>
  <cp:revision>21</cp:revision>
  <dcterms:created xsi:type="dcterms:W3CDTF">2011-03-03T11:56:28Z</dcterms:created>
  <dcterms:modified xsi:type="dcterms:W3CDTF">2011-09-23T09:39:54Z</dcterms:modified>
</cp:coreProperties>
</file>