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61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981849-B164-4B45-96A6-162BA446E320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D64F8F-98A7-4276-B03A-7D403240FD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86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3EC39-718E-4E76-9DE2-F5DBE370FBA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408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933056"/>
            <a:ext cx="8352928" cy="1752600"/>
          </a:xfrm>
        </p:spPr>
        <p:txBody>
          <a:bodyPr>
            <a:normAutofit/>
          </a:bodyPr>
          <a:lstStyle/>
          <a:p>
            <a:pPr algn="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Anglický jazyk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cs-CZ" b="1" smtClean="0">
                <a:latin typeface="Times New Roman" pitchFamily="18" charset="0"/>
                <a:cs typeface="Times New Roman" pitchFamily="18" charset="0"/>
              </a:rPr>
              <a:t>VY_32_INOVACE_014_NUMBERS II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cs-CZ" dirty="0">
                <a:latin typeface="Times New Roman" pitchFamily="18" charset="0"/>
                <a:cs typeface="Times New Roman" pitchFamily="18" charset="0"/>
              </a:rPr>
              <a:t>Mgr. Ivana Veselá</a:t>
            </a:r>
            <a:endParaRPr lang="cs-CZ" dirty="0"/>
          </a:p>
          <a:p>
            <a:pPr algn="r"/>
            <a:endParaRPr lang="cs-CZ" dirty="0"/>
          </a:p>
        </p:txBody>
      </p:sp>
      <p:pic>
        <p:nvPicPr>
          <p:cNvPr id="4" name="Obrázek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45471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7288" y="260648"/>
            <a:ext cx="7467600" cy="724942"/>
          </a:xfrm>
        </p:spPr>
        <p:txBody>
          <a:bodyPr/>
          <a:lstStyle/>
          <a:p>
            <a:pPr algn="ctr"/>
            <a:r>
              <a:rPr lang="cs-CZ" dirty="0" err="1" smtClean="0"/>
              <a:t>Numbers</a:t>
            </a:r>
            <a:r>
              <a:rPr lang="cs-CZ" dirty="0" smtClean="0"/>
              <a:t> 0-20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72565" y="1137518"/>
            <a:ext cx="5822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5177" y="1165029"/>
            <a:ext cx="5822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0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84368" y="1137518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10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191676" y="1124744"/>
            <a:ext cx="582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9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14287" y="1137518"/>
            <a:ext cx="582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36898" y="1124744"/>
            <a:ext cx="582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59509" y="1137518"/>
            <a:ext cx="582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082120" y="1124744"/>
            <a:ext cx="582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304731" y="1137518"/>
            <a:ext cx="582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27342" y="1124744"/>
            <a:ext cx="582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749953" y="1124744"/>
            <a:ext cx="582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59994" y="2088359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11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58461" y="3011689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12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21863" y="3970653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13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86282" y="4911551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14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22509" y="5834881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15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082119" y="2088359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16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082118" y="3096273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17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082120" y="4003528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18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4082117" y="4971894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19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139952" y="5805264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0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778387" y="2411596"/>
            <a:ext cx="1331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eleven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866116" y="3288688"/>
            <a:ext cx="1438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twelve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835696" y="4301934"/>
            <a:ext cx="1209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thirteen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907704" y="5188550"/>
            <a:ext cx="1397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forteen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943470" y="6111880"/>
            <a:ext cx="1102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fifteen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331449" y="2420888"/>
            <a:ext cx="1373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sixteen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248203" y="3356992"/>
            <a:ext cx="12680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seventeen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364088" y="4283804"/>
            <a:ext cx="1263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eighteen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441721" y="5229200"/>
            <a:ext cx="1263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nineteen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592093" y="6111880"/>
            <a:ext cx="1860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twenty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997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05407" y="2371004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16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95708" y="629980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17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72555" y="2508426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18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779912" y="629980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19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5262907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0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788639" y="3294334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12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2555" y="3433173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13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821476" y="1552922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14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72554" y="4339577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15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95707" y="1585096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11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805407" y="4260673"/>
            <a:ext cx="979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10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87410" y="5111373"/>
            <a:ext cx="5822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0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84806" y="260648"/>
            <a:ext cx="2619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Vylušti ukrytá čísla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660232" y="1091645"/>
            <a:ext cx="17281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NSVNTEEEE</a:t>
            </a:r>
          </a:p>
          <a:p>
            <a:r>
              <a:rPr lang="cs-CZ" dirty="0" smtClean="0"/>
              <a:t>ERZO</a:t>
            </a:r>
          </a:p>
          <a:p>
            <a:r>
              <a:rPr lang="cs-CZ" dirty="0" smtClean="0"/>
              <a:t>LEVENE</a:t>
            </a:r>
          </a:p>
          <a:p>
            <a:r>
              <a:rPr lang="cs-CZ" dirty="0" smtClean="0"/>
              <a:t>EWTNYT</a:t>
            </a:r>
          </a:p>
          <a:p>
            <a:r>
              <a:rPr lang="cs-CZ" dirty="0" smtClean="0"/>
              <a:t>ROFNEET</a:t>
            </a:r>
          </a:p>
          <a:p>
            <a:r>
              <a:rPr lang="cs-CZ" dirty="0" smtClean="0"/>
              <a:t>ESTXINE</a:t>
            </a:r>
          </a:p>
          <a:p>
            <a:r>
              <a:rPr lang="cs-CZ" dirty="0" smtClean="0"/>
              <a:t>WELTVE</a:t>
            </a:r>
          </a:p>
          <a:p>
            <a:r>
              <a:rPr lang="cs-CZ" dirty="0" smtClean="0"/>
              <a:t>NET</a:t>
            </a:r>
          </a:p>
          <a:p>
            <a:r>
              <a:rPr lang="cs-CZ" dirty="0" smtClean="0"/>
              <a:t>NEETINEN</a:t>
            </a:r>
          </a:p>
          <a:p>
            <a:r>
              <a:rPr lang="cs-CZ" dirty="0" smtClean="0"/>
              <a:t>TTIRHEEN</a:t>
            </a:r>
          </a:p>
          <a:p>
            <a:r>
              <a:rPr lang="cs-CZ" dirty="0" smtClean="0"/>
              <a:t>ETEHGINE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894327" y="908720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875141" y="5541611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909925" y="4616576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892622" y="3710172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859592" y="2785425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840416" y="1829921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834261" y="990908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941212" y="3768730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894327" y="4721215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857550" y="5539906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894326" y="2832669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941212" y="1862095"/>
            <a:ext cx="1597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996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89</TotalTime>
  <Words>80</Words>
  <Application>Microsoft Office PowerPoint</Application>
  <PresentationFormat>Předvádění na obrazovce (4:3)</PresentationFormat>
  <Paragraphs>72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Arkýř</vt:lpstr>
      <vt:lpstr>Prezentace aplikace PowerPoint</vt:lpstr>
      <vt:lpstr>Numbers 0-20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1Sl1</dc:creator>
  <cp:lastModifiedBy>ucitel</cp:lastModifiedBy>
  <cp:revision>19</cp:revision>
  <dcterms:created xsi:type="dcterms:W3CDTF">2011-03-03T11:56:28Z</dcterms:created>
  <dcterms:modified xsi:type="dcterms:W3CDTF">2011-09-23T09:40:05Z</dcterms:modified>
</cp:coreProperties>
</file>