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VY_32_INOVACE_015_TO_BE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724942"/>
          </a:xfrm>
        </p:spPr>
        <p:txBody>
          <a:bodyPr/>
          <a:lstStyle/>
          <a:p>
            <a:r>
              <a:rPr lang="cs-CZ" dirty="0" smtClean="0"/>
              <a:t>Sloveso to </a:t>
            </a:r>
            <a:r>
              <a:rPr lang="cs-CZ" dirty="0" err="1" smtClean="0"/>
              <a:t>be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55576" y="980728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I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980728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1628800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2276872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he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4869160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2924944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8987" y="3573016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11760" y="1626956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21988" y="2276872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98618" y="2953753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21988" y="3637562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21988" y="4293096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55576" y="4221088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48987" y="5505012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21988" y="5577020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21988" y="4938076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06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8171"/>
            <a:ext cx="7467600" cy="7249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Sloveso to </a:t>
            </a:r>
            <a:r>
              <a:rPr lang="cs-CZ" dirty="0" err="1" smtClean="0"/>
              <a:t>be</a:t>
            </a:r>
            <a:r>
              <a:rPr lang="cs-CZ" sz="2000" dirty="0" smtClean="0"/>
              <a:t> (</a:t>
            </a:r>
            <a:r>
              <a:rPr lang="cs-CZ" sz="2000" cap="none" dirty="0" smtClean="0"/>
              <a:t>přiřaď správně, kontrola na dalším snímku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755576" y="980728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I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07507" y="3516707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1628800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2276872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he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4869160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2924944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8987" y="3573016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2286535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00192" y="1642655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07507" y="4164779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21362" y="4812851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07507" y="2895600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55576" y="4221088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48987" y="5505012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00192" y="980728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21362" y="5460923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4" name="Ovál 23">
            <a:hlinkClick r:id="" action="ppaction://hlinkshowjump?jump=nextslide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2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8171"/>
            <a:ext cx="7467600" cy="724942"/>
          </a:xfrm>
        </p:spPr>
        <p:txBody>
          <a:bodyPr>
            <a:normAutofit/>
          </a:bodyPr>
          <a:lstStyle/>
          <a:p>
            <a:r>
              <a:rPr lang="cs-CZ" dirty="0" smtClean="0"/>
              <a:t>Sloveso to </a:t>
            </a:r>
            <a:r>
              <a:rPr lang="cs-CZ" dirty="0" err="1" smtClean="0"/>
              <a:t>be</a:t>
            </a:r>
            <a:r>
              <a:rPr lang="cs-CZ" sz="2000" dirty="0" smtClean="0"/>
              <a:t> (</a:t>
            </a:r>
            <a:r>
              <a:rPr lang="cs-CZ" sz="2000" cap="none" dirty="0" smtClean="0"/>
              <a:t>kontrola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755576" y="980728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I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07507" y="3516707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1628800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2276872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he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4869160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2924944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8987" y="3573016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2286535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00192" y="1642655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07507" y="4164779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21362" y="4812851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07507" y="2895600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55576" y="4221088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48987" y="5505012"/>
            <a:ext cx="9001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00192" y="980728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21362" y="5460923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1268760"/>
            <a:ext cx="4248472" cy="25359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1907704" y="1268760"/>
            <a:ext cx="4248472" cy="6619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1907704" y="1916832"/>
            <a:ext cx="4176464" cy="6577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1907704" y="3183632"/>
            <a:ext cx="4248472" cy="1269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1907704" y="3818221"/>
            <a:ext cx="4248472" cy="12826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V="1">
            <a:off x="1907704" y="2574567"/>
            <a:ext cx="4176464" cy="19345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V="1">
            <a:off x="1907704" y="3212976"/>
            <a:ext cx="4176464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V="1">
            <a:off x="1907704" y="5748955"/>
            <a:ext cx="4176464" cy="440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20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</TotalTime>
  <Words>77</Words>
  <Application>Microsoft Office PowerPoint</Application>
  <PresentationFormat>Předvádění na obrazovce (4:3)</PresentationFormat>
  <Paragraphs>55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Prezentace aplikace PowerPoint</vt:lpstr>
      <vt:lpstr>Sloveso to be</vt:lpstr>
      <vt:lpstr>Sloveso to be (přiřaď správně, kontrola na dalším snímku)</vt:lpstr>
      <vt:lpstr>Sloveso to be (kontrola)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18</cp:revision>
  <dcterms:created xsi:type="dcterms:W3CDTF">2011-03-03T11:56:28Z</dcterms:created>
  <dcterms:modified xsi:type="dcterms:W3CDTF">2011-09-23T09:36:10Z</dcterms:modified>
</cp:coreProperties>
</file>