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VY_32_INOVACE_016_CAN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Sl1\AppData\Local\Microsoft\Windows\Temporary Internet Files\Content.IE5\900U1EBI\MC900423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45" y="373380"/>
            <a:ext cx="720725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44008" y="-22497"/>
            <a:ext cx="100811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x</a:t>
            </a:r>
            <a:endParaRPr lang="cs-CZ" sz="8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386542"/>
            <a:ext cx="216024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I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6343" y="316947"/>
            <a:ext cx="216024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I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can´t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ski.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/>
              <a:t>i</a:t>
            </a:r>
            <a:r>
              <a:rPr lang="cs-CZ" dirty="0" err="1" smtClean="0"/>
              <a:t>ce-hockey</a:t>
            </a:r>
            <a:r>
              <a:rPr lang="cs-CZ" dirty="0" smtClean="0"/>
              <a:t>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974160" cy="4572000"/>
          </a:xfrm>
        </p:spPr>
        <p:txBody>
          <a:bodyPr>
            <a:normAutofit/>
          </a:bodyPr>
          <a:lstStyle/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/>
              <a:t>swim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/>
              <a:t>play </a:t>
            </a:r>
            <a:r>
              <a:rPr lang="cs-CZ" dirty="0" err="1"/>
              <a:t>tennis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/>
              <a:t>sing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/>
              <a:t>swim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/>
              <a:t>speak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/>
              <a:t>play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guitar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/>
              <a:t>dance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/>
              <a:t>ski.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/>
              <a:t>read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/>
              <a:t>play </a:t>
            </a:r>
            <a:r>
              <a:rPr lang="cs-CZ" dirty="0" err="1"/>
              <a:t>ice-hockey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386542"/>
            <a:ext cx="3816424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…..……..?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48064" y="3212976"/>
            <a:ext cx="216024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No, I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can´t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32709" y="3212976"/>
            <a:ext cx="216024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, I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48230" y="1434265"/>
            <a:ext cx="66247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swim</a:t>
            </a:r>
            <a:r>
              <a:rPr lang="cs-CZ" sz="2000" dirty="0" smtClean="0"/>
              <a:t>, skate, </a:t>
            </a:r>
            <a:r>
              <a:rPr lang="cs-CZ" sz="2000" dirty="0" err="1" smtClean="0"/>
              <a:t>dance</a:t>
            </a:r>
            <a:r>
              <a:rPr lang="cs-CZ" sz="2000" dirty="0" smtClean="0"/>
              <a:t>, dive, </a:t>
            </a:r>
            <a:r>
              <a:rPr lang="cs-CZ" sz="2000" dirty="0" err="1" smtClean="0"/>
              <a:t>jump</a:t>
            </a:r>
            <a:r>
              <a:rPr lang="cs-CZ" sz="2000" dirty="0" smtClean="0"/>
              <a:t>, </a:t>
            </a:r>
            <a:r>
              <a:rPr lang="cs-CZ" sz="2000" dirty="0" err="1" smtClean="0"/>
              <a:t>write</a:t>
            </a:r>
            <a:r>
              <a:rPr lang="cs-CZ" sz="2000" dirty="0" smtClean="0"/>
              <a:t>, </a:t>
            </a:r>
            <a:r>
              <a:rPr lang="cs-CZ" sz="2000" dirty="0" err="1" smtClean="0"/>
              <a:t>read</a:t>
            </a:r>
            <a:r>
              <a:rPr lang="cs-CZ" sz="2000" dirty="0" smtClean="0"/>
              <a:t>, ski, play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r>
              <a:rPr lang="cs-CZ" sz="2000" dirty="0" smtClean="0"/>
              <a:t>, play </a:t>
            </a:r>
            <a:r>
              <a:rPr lang="cs-CZ" sz="2000" dirty="0" err="1" smtClean="0"/>
              <a:t>tennis</a:t>
            </a:r>
            <a:r>
              <a:rPr lang="cs-CZ" sz="2000" dirty="0" smtClean="0"/>
              <a:t>, play </a:t>
            </a:r>
            <a:r>
              <a:rPr lang="cs-CZ" sz="2000" dirty="0" err="1" smtClean="0"/>
              <a:t>the</a:t>
            </a:r>
            <a:r>
              <a:rPr lang="cs-CZ" sz="2000" dirty="0" smtClean="0"/>
              <a:t> piano, </a:t>
            </a:r>
            <a:r>
              <a:rPr lang="cs-CZ" sz="2000" dirty="0" err="1" smtClean="0"/>
              <a:t>sing</a:t>
            </a:r>
            <a:r>
              <a:rPr lang="cs-CZ" sz="2000" dirty="0" smtClean="0"/>
              <a:t>, </a:t>
            </a:r>
            <a:r>
              <a:rPr lang="cs-CZ" sz="2000" dirty="0" err="1" smtClean="0"/>
              <a:t>ride</a:t>
            </a:r>
            <a:r>
              <a:rPr lang="cs-CZ" sz="2000" dirty="0" smtClean="0"/>
              <a:t> a bike, </a:t>
            </a:r>
            <a:r>
              <a:rPr lang="cs-CZ" sz="2000" dirty="0" err="1" smtClean="0"/>
              <a:t>ride</a:t>
            </a:r>
            <a:r>
              <a:rPr lang="cs-CZ" sz="2000" dirty="0" smtClean="0"/>
              <a:t> a </a:t>
            </a:r>
            <a:r>
              <a:rPr lang="cs-CZ" sz="2000" dirty="0" err="1" smtClean="0"/>
              <a:t>horse</a:t>
            </a:r>
            <a:r>
              <a:rPr lang="cs-CZ" sz="2000" dirty="0" smtClean="0"/>
              <a:t>, drive a car, </a:t>
            </a:r>
            <a:r>
              <a:rPr lang="cs-CZ" sz="2000" dirty="0" err="1" smtClean="0"/>
              <a:t>throw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ball</a:t>
            </a:r>
            <a:r>
              <a:rPr lang="cs-CZ" sz="2000" dirty="0" smtClean="0"/>
              <a:t>, run, play </a:t>
            </a:r>
            <a:r>
              <a:rPr lang="cs-CZ" sz="2000" dirty="0" err="1" smtClean="0"/>
              <a:t>the</a:t>
            </a:r>
            <a:r>
              <a:rPr lang="cs-CZ" sz="2000" dirty="0" smtClean="0"/>
              <a:t> trumpet,  play </a:t>
            </a:r>
            <a:r>
              <a:rPr lang="cs-CZ" sz="2000" dirty="0" err="1" smtClean="0"/>
              <a:t>volleyball</a:t>
            </a:r>
            <a:r>
              <a:rPr lang="cs-CZ" sz="2000" dirty="0" smtClean="0"/>
              <a:t>, make a </a:t>
            </a:r>
            <a:r>
              <a:rPr lang="cs-CZ" sz="2000" dirty="0" err="1" smtClean="0"/>
              <a:t>cake</a:t>
            </a:r>
            <a:r>
              <a:rPr lang="cs-CZ" sz="2000" dirty="0" smtClean="0"/>
              <a:t>, </a:t>
            </a:r>
            <a:r>
              <a:rPr lang="cs-CZ" sz="2000" dirty="0" err="1" smtClean="0"/>
              <a:t>cook</a:t>
            </a:r>
            <a:r>
              <a:rPr lang="cs-CZ" sz="2000" dirty="0" smtClean="0"/>
              <a:t>, …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8492" y="4158743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________________________________________________________________________________________________________________________________________________________________________________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0012" y="4298728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________________________________________________________________________________________________________________________________________________________________________________</a:t>
            </a:r>
            <a:endParaRPr lang="cs-CZ" sz="2000" dirty="0"/>
          </a:p>
        </p:txBody>
      </p:sp>
      <p:sp>
        <p:nvSpPr>
          <p:cNvPr id="8" name="Ovál 7">
            <a:hlinkClick r:id="" action="ppaction://hlinkshowjump?jump=endshow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</TotalTime>
  <Words>180</Words>
  <Application>Microsoft Office PowerPoint</Application>
  <PresentationFormat>Předvádění na obrazovce (4:3)</PresentationFormat>
  <Paragraphs>33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18</cp:revision>
  <dcterms:created xsi:type="dcterms:W3CDTF">2011-03-03T11:56:28Z</dcterms:created>
  <dcterms:modified xsi:type="dcterms:W3CDTF">2011-09-23T09:36:19Z</dcterms:modified>
</cp:coreProperties>
</file>