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2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64B2AE5-2DAD-41D8-BA89-6F6FAC441075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34C9E8-4BFC-400C-92C0-C73C4BCA86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4057403"/>
              </p:ext>
            </p:extLst>
          </p:nvPr>
        </p:nvGraphicFramePr>
        <p:xfrm>
          <a:off x="1764000" y="189000"/>
          <a:ext cx="5616000" cy="6442272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VY_32_INOVACE_CJIIa-16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5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5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11. 12. 2013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5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5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9.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Pravopis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5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Psaní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velkých písmen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k opakování a procvičení psaní velkých písmen.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Je 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000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2356" y="4679424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6317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Novák     Jan      Tatra     Šumava</a:t>
            </a:r>
          </a:p>
          <a:p>
            <a:r>
              <a:rPr lang="cs-CZ" smtClean="0">
                <a:solidFill>
                  <a:srgbClr val="00B050"/>
                </a:solidFill>
              </a:rPr>
              <a:t>Česká republika    hotel U Tří lip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VELKÁ PÍSMENA</a:t>
            </a:r>
            <a:endParaRPr lang="cs-CZ">
              <a:solidFill>
                <a:srgbClr val="7030A0"/>
              </a:solidFill>
            </a:endParaRPr>
          </a:p>
        </p:txBody>
      </p:sp>
      <p:pic>
        <p:nvPicPr>
          <p:cNvPr id="1027" name="Picture 3" descr="C:\Users\blanka.halikova\AppData\Local\Microsoft\Windows\Temporary Internet Files\Content.IE5\36XF9YUH\MC900233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6712"/>
            <a:ext cx="2572693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427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542112" cy="1222072"/>
          </a:xfrm>
        </p:spPr>
        <p:txBody>
          <a:bodyPr>
            <a:normAutofit fontScale="90000"/>
          </a:bodyPr>
          <a:lstStyle/>
          <a:p>
            <a:r>
              <a:rPr lang="cs-CZ" smtClean="0"/>
              <a:t>Velké počáteční písmeno má trojí funkci: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2492896"/>
            <a:ext cx="6400800" cy="347472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1) vlastní jméno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2) významný jev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 3) začátek větného celku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12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Napiš správně: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484784"/>
            <a:ext cx="64008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  </a:t>
            </a:r>
            <a:r>
              <a:rPr lang="cs-CZ" sz="2400" smtClean="0"/>
              <a:t>malá lhota, ústava české republiky,</a:t>
            </a:r>
          </a:p>
          <a:p>
            <a:pPr marL="0" indent="0">
              <a:buNone/>
            </a:pPr>
            <a:r>
              <a:rPr lang="cs-CZ" sz="2400" smtClean="0"/>
              <a:t> univerzita</a:t>
            </a:r>
            <a:r>
              <a:rPr lang="cs-CZ" sz="2400"/>
              <a:t> </a:t>
            </a:r>
            <a:r>
              <a:rPr lang="cs-CZ" sz="2400" smtClean="0"/>
              <a:t>karlova, nízké tatry, hora sněžka,</a:t>
            </a:r>
          </a:p>
          <a:p>
            <a:pPr marL="0" indent="0">
              <a:buNone/>
            </a:pPr>
            <a:r>
              <a:rPr lang="cs-CZ" sz="2400" smtClean="0"/>
              <a:t> český stát, malá strana, kostelec nad</a:t>
            </a:r>
          </a:p>
          <a:p>
            <a:pPr marL="0" indent="0">
              <a:buNone/>
            </a:pPr>
            <a:r>
              <a:rPr lang="cs-CZ" sz="2400" smtClean="0"/>
              <a:t> černými lesy, červená karkulka, Karkulka,</a:t>
            </a:r>
          </a:p>
          <a:p>
            <a:pPr marL="0" indent="0">
              <a:buNone/>
            </a:pPr>
            <a:r>
              <a:rPr lang="cs-CZ" sz="2400" smtClean="0"/>
              <a:t> hodonínsko, jižní morava, českomoravská</a:t>
            </a:r>
          </a:p>
          <a:p>
            <a:pPr marL="0" indent="0">
              <a:buNone/>
            </a:pPr>
            <a:r>
              <a:rPr lang="cs-CZ" sz="2400" smtClean="0"/>
              <a:t> vrchovina, ulice v horkách, husita, muzeum</a:t>
            </a:r>
          </a:p>
          <a:p>
            <a:pPr marL="0" indent="0">
              <a:buNone/>
            </a:pPr>
            <a:r>
              <a:rPr lang="cs-CZ" sz="2400" smtClean="0"/>
              <a:t> východních čech v hradci králové, vánoční </a:t>
            </a:r>
          </a:p>
          <a:p>
            <a:pPr marL="0" indent="0">
              <a:buNone/>
            </a:pPr>
            <a:r>
              <a:rPr lang="cs-CZ" sz="2400" smtClean="0"/>
              <a:t>prázdniny, foglarovi hoši od bobří řeky, okres</a:t>
            </a:r>
          </a:p>
          <a:p>
            <a:pPr marL="0" indent="0">
              <a:buNone/>
            </a:pPr>
            <a:r>
              <a:rPr lang="cs-CZ" sz="2400" smtClean="0"/>
              <a:t> kolín, alexandr veliký</a:t>
            </a:r>
            <a:endParaRPr lang="cs-CZ" sz="2400"/>
          </a:p>
        </p:txBody>
      </p:sp>
      <p:pic>
        <p:nvPicPr>
          <p:cNvPr id="2050" name="Picture 2" descr="C:\Users\blanka.halikova\AppData\Local\Microsoft\Windows\Temporary Internet Files\Content.IE5\WEGCW1LG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134824"/>
            <a:ext cx="932287" cy="120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135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Napiš správně - ŘEŠENÍ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  Malá Lhota, Ústava České republiky, Univerzita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Karlova, Nízké Tatry, hora Sněžka, český stát,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Malá Strana, Kostelec nad Černými lesy, Červe-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ná karkulka, Karkulka, Hodonínsko, jižní</a:t>
            </a:r>
          </a:p>
          <a:p>
            <a:pPr marL="0" indent="0">
              <a:buNone/>
            </a:pPr>
            <a:r>
              <a:rPr lang="cs-CZ" smtClean="0"/>
              <a:t> Morava, Českomoravská vrchovina, ulice                   V Horkách, husita, Muzeum východních Čech           v Hradci Králové, vánoční prázdniny, Foglarovi</a:t>
            </a:r>
          </a:p>
          <a:p>
            <a:pPr marL="0" indent="0">
              <a:buNone/>
            </a:pPr>
            <a:r>
              <a:rPr lang="cs-CZ" smtClean="0"/>
              <a:t> Hoši od Bobří řeky, okres Kolín, Alexandr Veliký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53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512511" cy="1143000"/>
          </a:xfrm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OPRAV CHYBY  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412776"/>
            <a:ext cx="6400800" cy="46085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/>
              <a:t> </a:t>
            </a:r>
            <a:r>
              <a:rPr lang="cs-CZ" sz="3600" smtClean="0"/>
              <a:t>České Středohoří, pražský hrad, Kaple betlémská, masopust, Štědrý den, Advent, Spolková republika německo, snímky odvrácené strany měsíce, ministerstvo financí České republiky,</a:t>
            </a:r>
          </a:p>
          <a:p>
            <a:pPr marL="0" indent="0">
              <a:buNone/>
            </a:pPr>
            <a:r>
              <a:rPr lang="cs-CZ" sz="3600" smtClean="0"/>
              <a:t>motocykl Jawa, přijel Oktávií, sbírka zákonů, Marťan, Nebešťan, přemyslovci </a:t>
            </a:r>
            <a:endParaRPr lang="cs-CZ" sz="3600"/>
          </a:p>
        </p:txBody>
      </p:sp>
      <p:pic>
        <p:nvPicPr>
          <p:cNvPr id="3076" name="Picture 4" descr="C:\Users\blanka.halikova\AppData\Local\Microsoft\Windows\Temporary Internet Files\Content.IE5\MX1QMGKE\MP900178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53136"/>
            <a:ext cx="142036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lanka.halikova\AppData\Local\Microsoft\Windows\Temporary Internet Files\Content.IE5\36XF9YUH\MC900326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733256"/>
            <a:ext cx="1267582" cy="95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1225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OPRAV CHYBY  ŘEŠENÍ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600" dirty="0" smtClean="0"/>
              <a:t>České středohoří, Pražský hrad, kaple Betlémská, masopust, Štědrý den, advent, Spolková republika Německo, snímky odvrácené strany Měsíce, Ministerstvo financí České republiky, symfonie Z </a:t>
            </a:r>
            <a:r>
              <a:rPr lang="cs-CZ" sz="3600" dirty="0" smtClean="0"/>
              <a:t>Nového </a:t>
            </a:r>
            <a:r>
              <a:rPr lang="cs-CZ" sz="3600" dirty="0" smtClean="0"/>
              <a:t>světa, motocykl Jawa, přijel Oktávií, Sbírka zákonů, Marťan, nebešťan, Přemyslovci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759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57467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012297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148</TotalTime>
  <Words>354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VELKÁ PÍSMENA</vt:lpstr>
      <vt:lpstr>Velké počáteční písmeno má trojí funkci:</vt:lpstr>
      <vt:lpstr>Napiš správně:</vt:lpstr>
      <vt:lpstr>Napiš správně - ŘEŠENÍ</vt:lpstr>
      <vt:lpstr>OPRAV CHYBY  </vt:lpstr>
      <vt:lpstr>OPRAV CHYBY  ŘEŠENÍ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PÍSMENA</dc:title>
  <dc:creator>Blanka Halíková</dc:creator>
  <cp:lastModifiedBy>Dum</cp:lastModifiedBy>
  <cp:revision>14</cp:revision>
  <dcterms:created xsi:type="dcterms:W3CDTF">2013-12-11T18:46:17Z</dcterms:created>
  <dcterms:modified xsi:type="dcterms:W3CDTF">2014-03-24T13:15:36Z</dcterms:modified>
</cp:coreProperties>
</file>