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6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8352928" cy="1752600"/>
          </a:xfrm>
        </p:spPr>
        <p:txBody>
          <a:bodyPr>
            <a:normAutofit/>
          </a:bodyPr>
          <a:lstStyle/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Anglický 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VY_32_INOVACE_017_TO_HAVE_GOT</a:t>
            </a:r>
          </a:p>
          <a:p>
            <a:pPr algn="r"/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Ivana Veselá</a:t>
            </a:r>
            <a:endParaRPr lang="cs-CZ"/>
          </a:p>
          <a:p>
            <a:pPr algn="r"/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547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580926"/>
          </a:xfrm>
        </p:spPr>
        <p:txBody>
          <a:bodyPr/>
          <a:lstStyle/>
          <a:p>
            <a:r>
              <a:rPr lang="cs-CZ" dirty="0" smtClean="0"/>
              <a:t>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55576" y="135298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I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11760" y="1352988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00106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264913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524142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3297204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she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48987" y="3945276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it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11760" y="1999216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21988" y="2649132"/>
            <a:ext cx="193398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398618" y="3326013"/>
            <a:ext cx="195735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1988" y="4009822"/>
            <a:ext cx="193398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421988" y="4665356"/>
            <a:ext cx="193398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55576" y="459334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we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48987" y="587727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they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421988" y="5949280"/>
            <a:ext cx="193398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21988" y="5310336"/>
            <a:ext cx="193398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10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8072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I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24127" y="3573016"/>
            <a:ext cx="1944215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162880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27687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486916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2924944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she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8987" y="3573016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it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24128" y="2286535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24128" y="1642655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31442" y="4221088"/>
            <a:ext cx="1936899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745297" y="4869160"/>
            <a:ext cx="1923043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31442" y="2924944"/>
            <a:ext cx="1936901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5576" y="422108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we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48987" y="550501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they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24128" y="980728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45298" y="5517232"/>
            <a:ext cx="1923042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67544" y="271411"/>
            <a:ext cx="7467600" cy="687047"/>
          </a:xfrm>
        </p:spPr>
        <p:txBody>
          <a:bodyPr/>
          <a:lstStyle/>
          <a:p>
            <a:r>
              <a:rPr lang="cs-CZ" sz="3200" dirty="0" err="1" smtClean="0"/>
              <a:t>Have</a:t>
            </a:r>
            <a:r>
              <a:rPr lang="cs-CZ" sz="3200" dirty="0" smtClean="0"/>
              <a:t> </a:t>
            </a:r>
            <a:r>
              <a:rPr lang="cs-CZ" sz="3200" dirty="0" err="1" smtClean="0"/>
              <a:t>got</a:t>
            </a:r>
            <a:r>
              <a:rPr lang="cs-CZ" sz="3200" dirty="0" smtClean="0"/>
              <a:t> </a:t>
            </a:r>
            <a:r>
              <a:rPr lang="cs-CZ" sz="2000" dirty="0" smtClean="0"/>
              <a:t>(</a:t>
            </a:r>
            <a:r>
              <a:rPr lang="cs-CZ" sz="2000" cap="none" dirty="0" smtClean="0"/>
              <a:t>přiřaď </a:t>
            </a:r>
            <a:r>
              <a:rPr lang="cs-CZ" sz="2000" cap="none" dirty="0"/>
              <a:t>správně, kontrola na dalším snímku</a:t>
            </a:r>
            <a:r>
              <a:rPr lang="cs-CZ" sz="2000" dirty="0"/>
              <a:t>)</a:t>
            </a:r>
          </a:p>
        </p:txBody>
      </p:sp>
      <p:sp>
        <p:nvSpPr>
          <p:cNvPr id="20" name="Ovál 19">
            <a:hlinkClick r:id="" action="ppaction://hlinkshowjump?jump=nextslide"/>
          </p:cNvPr>
          <p:cNvSpPr/>
          <p:nvPr/>
        </p:nvSpPr>
        <p:spPr>
          <a:xfrm>
            <a:off x="8172400" y="5734556"/>
            <a:ext cx="504056" cy="44487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»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9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8072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I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24127" y="3573016"/>
            <a:ext cx="1944215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55576" y="162880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27687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4869160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2924944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she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8987" y="3573016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it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24128" y="2286535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24128" y="1642655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31442" y="4221088"/>
            <a:ext cx="1936899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745297" y="4869160"/>
            <a:ext cx="1923043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has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31442" y="2924944"/>
            <a:ext cx="1936901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5576" y="4221088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we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48987" y="5505012"/>
            <a:ext cx="90010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they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24128" y="980728"/>
            <a:ext cx="19442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45298" y="5517232"/>
            <a:ext cx="1923042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have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50000"/>
                  </a:schemeClr>
                </a:solidFill>
              </a:rPr>
              <a:t>got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67544" y="271411"/>
            <a:ext cx="7467600" cy="687047"/>
          </a:xfrm>
        </p:spPr>
        <p:txBody>
          <a:bodyPr/>
          <a:lstStyle/>
          <a:p>
            <a:r>
              <a:rPr lang="cs-CZ" sz="3200" dirty="0" err="1" smtClean="0"/>
              <a:t>Have</a:t>
            </a:r>
            <a:r>
              <a:rPr lang="cs-CZ" sz="3200" dirty="0" smtClean="0"/>
              <a:t> </a:t>
            </a:r>
            <a:r>
              <a:rPr lang="cs-CZ" sz="3200" dirty="0" err="1" smtClean="0"/>
              <a:t>got</a:t>
            </a:r>
            <a:r>
              <a:rPr lang="cs-CZ" sz="3200" dirty="0" smtClean="0"/>
              <a:t> </a:t>
            </a:r>
            <a:r>
              <a:rPr lang="cs-CZ" sz="2000" dirty="0"/>
              <a:t>(</a:t>
            </a:r>
            <a:r>
              <a:rPr lang="cs-CZ" sz="2000" cap="none" dirty="0" smtClean="0"/>
              <a:t>kontrola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835696" y="1268760"/>
            <a:ext cx="3600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835696" y="1916832"/>
            <a:ext cx="3600400" cy="6577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1835696" y="1930687"/>
            <a:ext cx="3600400" cy="6438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1835696" y="3212976"/>
            <a:ext cx="374441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1835696" y="3861048"/>
            <a:ext cx="374441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1835696" y="3212976"/>
            <a:ext cx="374441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1835696" y="3861048"/>
            <a:ext cx="374441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1835696" y="5793044"/>
            <a:ext cx="37444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223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95</TotalTime>
  <Words>99</Words>
  <Application>Microsoft Office PowerPoint</Application>
  <PresentationFormat>Předvádění na obrazovce (4:3)</PresentationFormat>
  <Paragraphs>55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Prezentace aplikace PowerPoint</vt:lpstr>
      <vt:lpstr>To have got</vt:lpstr>
      <vt:lpstr>Have got (přiřaď správně, kontrola na dalším snímku)</vt:lpstr>
      <vt:lpstr>Have got (kontrola)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1SLC</cp:lastModifiedBy>
  <cp:revision>17</cp:revision>
  <dcterms:created xsi:type="dcterms:W3CDTF">2011-03-03T11:56:28Z</dcterms:created>
  <dcterms:modified xsi:type="dcterms:W3CDTF">2011-09-23T09:36:26Z</dcterms:modified>
</cp:coreProperties>
</file>