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4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298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443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902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97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098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658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135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329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209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621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403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3DDA-4BE9-43B8-917E-82147F3AF16F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75438-A372-4C0C-9980-C4D5B274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122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gi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8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8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094059"/>
              </p:ext>
            </p:extLst>
          </p:nvPr>
        </p:nvGraphicFramePr>
        <p:xfrm>
          <a:off x="1737716" y="224197"/>
          <a:ext cx="5616000" cy="6442272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VY_32_INOVACE_CJIIa-20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27. 02. 2014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Pravopis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Psaní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cizích slov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k procvičení psaní cizích slov.  Je určen  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072" y="4832709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3930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486564"/>
            <a:ext cx="7772400" cy="1470025"/>
          </a:xfrm>
        </p:spPr>
        <p:txBody>
          <a:bodyPr/>
          <a:lstStyle/>
          <a:p>
            <a:r>
              <a:rPr lang="cs-CZ" smtClean="0">
                <a:solidFill>
                  <a:srgbClr val="00B0F0"/>
                </a:solidFill>
              </a:rPr>
              <a:t>PSANÍ CIZÍCH SLOV </a:t>
            </a:r>
            <a:endParaRPr lang="cs-CZ">
              <a:solidFill>
                <a:srgbClr val="00B0F0"/>
              </a:solidFill>
            </a:endParaRPr>
          </a:p>
        </p:txBody>
      </p:sp>
      <p:pic>
        <p:nvPicPr>
          <p:cNvPr id="1026" name="Picture 2" descr="C:\Users\blanka.halikova\AppData\Local\Microsoft\Windows\Temporary Internet Files\Content.IE5\B5YDZTI1\MC900240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933056"/>
            <a:ext cx="1826057" cy="144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MX1QMGKE\MC900301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764704"/>
            <a:ext cx="1266716" cy="125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MX1QMGKE\MC9004397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55432"/>
            <a:ext cx="2758326" cy="200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MX1QMGKE\MC9004324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99631"/>
            <a:ext cx="20034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nka.halikova\AppData\Local\Microsoft\Windows\Temporary Internet Files\Content.IE5\36XF9YUH\MM90028894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262" y="2786062"/>
            <a:ext cx="1133475" cy="128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lanka.halikova\AppData\Local\Microsoft\Windows\Temporary Internet Files\Content.IE5\WEGCW1LG\MC9003187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144018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.halikova\AppData\Local\Microsoft\Windows\Temporary Internet Files\Content.IE5\B5YDZTI1\MC9000386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757" y="404664"/>
            <a:ext cx="1586484" cy="158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075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.halikova\AppData\Local\Microsoft\Windows\Temporary Internet Files\Content.IE5\B5YDZTI1\MC900240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57" y="5378968"/>
            <a:ext cx="1826057" cy="144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MX1QMGKE\MC900301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262" y="1668100"/>
            <a:ext cx="1266716" cy="125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MX1QMGKE\MC9004397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444" y="5132023"/>
            <a:ext cx="2323048" cy="169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MX1QMGKE\MC9004324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716" y="5244446"/>
            <a:ext cx="20034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lanka.halikova\AppData\Local\Microsoft\Windows\Temporary Internet Files\Content.IE5\WEGCW1LG\MC9003187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63" y="1137798"/>
            <a:ext cx="144018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.halikova\AppData\Local\Microsoft\Windows\Temporary Internet Files\Content.IE5\B5YDZTI1\MC9000386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0901" y="1992366"/>
            <a:ext cx="1082718" cy="108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0463" y="2954711"/>
            <a:ext cx="23087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INTERVIEW</a:t>
            </a:r>
            <a:endParaRPr lang="cs-CZ" sz="3600"/>
          </a:p>
        </p:txBody>
      </p:sp>
      <p:sp>
        <p:nvSpPr>
          <p:cNvPr id="4" name="TextovéPole 3"/>
          <p:cNvSpPr txBox="1"/>
          <p:nvPr/>
        </p:nvSpPr>
        <p:spPr>
          <a:xfrm>
            <a:off x="4060663" y="3871185"/>
            <a:ext cx="1475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DIALOG</a:t>
            </a:r>
            <a:endParaRPr lang="cs-CZ" sz="3200"/>
          </a:p>
        </p:txBody>
      </p:sp>
      <p:sp>
        <p:nvSpPr>
          <p:cNvPr id="5" name="TextovéPole 4"/>
          <p:cNvSpPr txBox="1"/>
          <p:nvPr/>
        </p:nvSpPr>
        <p:spPr>
          <a:xfrm>
            <a:off x="3509700" y="3075708"/>
            <a:ext cx="25930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RENDEZ-VOUS</a:t>
            </a:r>
            <a:endParaRPr lang="cs-CZ" sz="320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952871"/>
            <a:ext cx="23920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LEDNÍ REVUE</a:t>
            </a:r>
            <a:endParaRPr lang="cs-CZ" sz="3200"/>
          </a:p>
        </p:txBody>
      </p:sp>
      <p:sp>
        <p:nvSpPr>
          <p:cNvPr id="7" name="TextovéPole 6"/>
          <p:cNvSpPr txBox="1"/>
          <p:nvPr/>
        </p:nvSpPr>
        <p:spPr>
          <a:xfrm>
            <a:off x="6087240" y="3952871"/>
            <a:ext cx="3056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BRUTTO/NETTO</a:t>
            </a:r>
            <a:endParaRPr lang="cs-CZ" sz="3200"/>
          </a:p>
        </p:txBody>
      </p:sp>
      <p:sp>
        <p:nvSpPr>
          <p:cNvPr id="8" name="TextovéPole 7"/>
          <p:cNvSpPr txBox="1"/>
          <p:nvPr/>
        </p:nvSpPr>
        <p:spPr>
          <a:xfrm>
            <a:off x="6716444" y="3075708"/>
            <a:ext cx="1358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RALLYE</a:t>
            </a:r>
            <a:endParaRPr lang="cs-CZ" sz="3200"/>
          </a:p>
        </p:txBody>
      </p:sp>
      <p:sp>
        <p:nvSpPr>
          <p:cNvPr id="9" name="TextovéPole 8"/>
          <p:cNvSpPr txBox="1"/>
          <p:nvPr/>
        </p:nvSpPr>
        <p:spPr>
          <a:xfrm>
            <a:off x="1910643" y="476672"/>
            <a:ext cx="57165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smtClean="0">
                <a:solidFill>
                  <a:srgbClr val="FF0000"/>
                </a:solidFill>
              </a:rPr>
              <a:t>SPOJ TEXT A OBRÁZEK</a:t>
            </a:r>
            <a:endParaRPr lang="cs-CZ" sz="48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404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.halikova\AppData\Local\Microsoft\Windows\Temporary Internet Files\Content.IE5\B5YDZTI1\MC900240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31" y="5244446"/>
            <a:ext cx="1826057" cy="144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MX1QMGKE\MC900301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610" y="1420921"/>
            <a:ext cx="1266716" cy="125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MX1QMGKE\MC9004397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444" y="5132023"/>
            <a:ext cx="2323048" cy="169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MX1QMGKE\MC9004324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716" y="5244446"/>
            <a:ext cx="20034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lanka.halikova\AppData\Local\Microsoft\Windows\Temporary Internet Files\Content.IE5\WEGCW1LG\MC9003187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63" y="1137798"/>
            <a:ext cx="144018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.halikova\AppData\Local\Microsoft\Windows\Temporary Internet Files\Content.IE5\B5YDZTI1\MC9000386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846" y="1916220"/>
            <a:ext cx="1082718" cy="108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0463" y="2954711"/>
            <a:ext cx="23087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INTERVIEW</a:t>
            </a:r>
            <a:endParaRPr lang="cs-CZ" sz="3600"/>
          </a:p>
        </p:txBody>
      </p:sp>
      <p:sp>
        <p:nvSpPr>
          <p:cNvPr id="4" name="TextovéPole 3"/>
          <p:cNvSpPr txBox="1"/>
          <p:nvPr/>
        </p:nvSpPr>
        <p:spPr>
          <a:xfrm>
            <a:off x="4060663" y="3871185"/>
            <a:ext cx="1475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DIALOG</a:t>
            </a:r>
            <a:endParaRPr lang="cs-CZ" sz="3200"/>
          </a:p>
        </p:txBody>
      </p:sp>
      <p:sp>
        <p:nvSpPr>
          <p:cNvPr id="5" name="TextovéPole 4"/>
          <p:cNvSpPr txBox="1"/>
          <p:nvPr/>
        </p:nvSpPr>
        <p:spPr>
          <a:xfrm>
            <a:off x="3509700" y="3075708"/>
            <a:ext cx="25930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RENDEZ-VOUS</a:t>
            </a:r>
            <a:endParaRPr lang="cs-CZ" sz="320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952871"/>
            <a:ext cx="23920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LEDNÍ REVUE</a:t>
            </a:r>
            <a:endParaRPr lang="cs-CZ" sz="3200"/>
          </a:p>
        </p:txBody>
      </p:sp>
      <p:sp>
        <p:nvSpPr>
          <p:cNvPr id="7" name="TextovéPole 6"/>
          <p:cNvSpPr txBox="1"/>
          <p:nvPr/>
        </p:nvSpPr>
        <p:spPr>
          <a:xfrm>
            <a:off x="6087240" y="3952871"/>
            <a:ext cx="3056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BRUTTO/NETTO</a:t>
            </a:r>
            <a:endParaRPr lang="cs-CZ" sz="3200"/>
          </a:p>
        </p:txBody>
      </p:sp>
      <p:sp>
        <p:nvSpPr>
          <p:cNvPr id="8" name="TextovéPole 7"/>
          <p:cNvSpPr txBox="1"/>
          <p:nvPr/>
        </p:nvSpPr>
        <p:spPr>
          <a:xfrm>
            <a:off x="6716444" y="3075708"/>
            <a:ext cx="1358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RALLYE</a:t>
            </a:r>
            <a:endParaRPr lang="cs-CZ" sz="3200"/>
          </a:p>
        </p:txBody>
      </p:sp>
      <p:sp>
        <p:nvSpPr>
          <p:cNvPr id="9" name="TextovéPole 8"/>
          <p:cNvSpPr txBox="1"/>
          <p:nvPr/>
        </p:nvSpPr>
        <p:spPr>
          <a:xfrm>
            <a:off x="1910643" y="476672"/>
            <a:ext cx="57165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smtClean="0">
                <a:solidFill>
                  <a:srgbClr val="FF0000"/>
                </a:solidFill>
              </a:rPr>
              <a:t>SPOJ TEXT A OBRÁZEK</a:t>
            </a:r>
            <a:endParaRPr lang="cs-CZ" sz="480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611560" y="2046254"/>
            <a:ext cx="144016" cy="19066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558121" y="3517784"/>
            <a:ext cx="498878" cy="18763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932040" y="424525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4806209" y="2348880"/>
            <a:ext cx="2438401" cy="16039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7627144" y="3660483"/>
            <a:ext cx="447557" cy="14715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932040" y="234888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868144" y="2671586"/>
            <a:ext cx="648072" cy="12812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4211960" y="3660483"/>
            <a:ext cx="144016" cy="15839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323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Y/I  ?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z="4000" smtClean="0"/>
              <a:t>d..ktát, t..gr, k..anid, kant..na, c..klus,</a:t>
            </a:r>
          </a:p>
          <a:p>
            <a:pPr marL="0" indent="0">
              <a:buNone/>
            </a:pPr>
            <a:r>
              <a:rPr lang="cs-CZ" sz="4000" smtClean="0"/>
              <a:t>d..str..buce, pol..kl..n..ka, r..tmus,</a:t>
            </a:r>
          </a:p>
          <a:p>
            <a:pPr marL="0" indent="0">
              <a:buNone/>
            </a:pPr>
            <a:r>
              <a:rPr lang="cs-CZ" sz="4000"/>
              <a:t>p</a:t>
            </a:r>
            <a:r>
              <a:rPr lang="cs-CZ" sz="4000" smtClean="0"/>
              <a:t>ol..techn..ka, d..sfunkce, b..sta, h..ena, h..drox..d, h..potéka, h..erogl..f,</a:t>
            </a:r>
          </a:p>
          <a:p>
            <a:pPr marL="0" indent="0">
              <a:buNone/>
            </a:pPr>
            <a:r>
              <a:rPr lang="cs-CZ" sz="4000"/>
              <a:t>g</a:t>
            </a:r>
            <a:r>
              <a:rPr lang="cs-CZ" sz="4000" smtClean="0"/>
              <a:t>l..cer..n, l..r..ka, m..tolog..e, s..mptom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2351000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 </a:t>
            </a:r>
            <a:r>
              <a:rPr lang="cs-CZ" smtClean="0">
                <a:solidFill>
                  <a:srgbClr val="C00000"/>
                </a:solidFill>
              </a:rPr>
              <a:t>Y/I  ?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z="4000" smtClean="0"/>
              <a:t>d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ktát, t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gr, k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anid, kant</a:t>
            </a:r>
            <a:r>
              <a:rPr lang="cs-CZ" sz="4000" smtClean="0">
                <a:solidFill>
                  <a:srgbClr val="FF0000"/>
                </a:solidFill>
              </a:rPr>
              <a:t>ý</a:t>
            </a:r>
            <a:r>
              <a:rPr lang="cs-CZ" sz="4000" smtClean="0"/>
              <a:t>na, c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klus,</a:t>
            </a:r>
          </a:p>
          <a:p>
            <a:pPr marL="0" indent="0">
              <a:buNone/>
            </a:pPr>
            <a:r>
              <a:rPr lang="cs-CZ" sz="4000" smtClean="0"/>
              <a:t>d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str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buce, pol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kl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n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ka, r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tmus,</a:t>
            </a:r>
          </a:p>
          <a:p>
            <a:pPr marL="0" indent="0">
              <a:buNone/>
            </a:pPr>
            <a:r>
              <a:rPr lang="cs-CZ" sz="4000" smtClean="0"/>
              <a:t>pol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techn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ka, d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sfunkce, b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sta, h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ena, h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drox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d, h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potéka, h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erogl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f,</a:t>
            </a:r>
          </a:p>
          <a:p>
            <a:pPr marL="0" indent="0">
              <a:buNone/>
            </a:pPr>
            <a:r>
              <a:rPr lang="cs-CZ" sz="4000" smtClean="0"/>
              <a:t>gl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cer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n, l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r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ka, m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tolog</a:t>
            </a:r>
            <a:r>
              <a:rPr lang="cs-CZ" sz="4000" smtClean="0">
                <a:solidFill>
                  <a:srgbClr val="FF0000"/>
                </a:solidFill>
              </a:rPr>
              <a:t>i</a:t>
            </a:r>
            <a:r>
              <a:rPr lang="cs-CZ" sz="4000" smtClean="0"/>
              <a:t>e, s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mptom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1917778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F0"/>
                </a:solidFill>
              </a:rPr>
              <a:t>OPRAV CHYBY</a:t>
            </a:r>
            <a:endParaRPr lang="cs-CZ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smtClean="0"/>
              <a:t>Šejkspír, Sajfert, Geothe, Pytagoras,</a:t>
            </a:r>
          </a:p>
          <a:p>
            <a:pPr marL="0" indent="0">
              <a:buNone/>
            </a:pPr>
            <a:r>
              <a:rPr lang="cs-CZ" sz="4400" smtClean="0"/>
              <a:t>intervium, autsajdr, rengen, ofsajt,</a:t>
            </a:r>
          </a:p>
          <a:p>
            <a:pPr marL="0" indent="0">
              <a:buNone/>
            </a:pPr>
            <a:r>
              <a:rPr lang="cs-CZ" sz="4400" smtClean="0"/>
              <a:t>Labirint, titul, dinastie, dyspečer,</a:t>
            </a:r>
          </a:p>
          <a:p>
            <a:pPr marL="0" indent="0">
              <a:buNone/>
            </a:pPr>
            <a:r>
              <a:rPr lang="cs-CZ" sz="4400" smtClean="0"/>
              <a:t>tůra, můza, kůra, lůza, fůze, fůrie,</a:t>
            </a:r>
          </a:p>
          <a:p>
            <a:pPr marL="0" indent="0">
              <a:buNone/>
            </a:pPr>
            <a:r>
              <a:rPr lang="cs-CZ" sz="4400" smtClean="0"/>
              <a:t>filé, ateliér, literatůra, transfůze     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val="163721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smtClean="0"/>
              <a:t>Shakespeare, Seifert, Goethe, Pythagoras,</a:t>
            </a:r>
          </a:p>
          <a:p>
            <a:pPr marL="0" indent="0">
              <a:buNone/>
            </a:pPr>
            <a:r>
              <a:rPr lang="cs-CZ" sz="4400" smtClean="0"/>
              <a:t>interview, outsider, rentgen, ofsajd,</a:t>
            </a:r>
          </a:p>
          <a:p>
            <a:pPr marL="0" indent="0">
              <a:buNone/>
            </a:pPr>
            <a:r>
              <a:rPr lang="cs-CZ" sz="4400"/>
              <a:t>l</a:t>
            </a:r>
            <a:r>
              <a:rPr lang="cs-CZ" sz="4400" smtClean="0"/>
              <a:t>abyrint, titul, dynastie, dispečer,</a:t>
            </a:r>
          </a:p>
          <a:p>
            <a:pPr marL="0" indent="0">
              <a:buNone/>
            </a:pPr>
            <a:r>
              <a:rPr lang="cs-CZ" sz="4400" smtClean="0"/>
              <a:t>túra, múza, kúra, lůza, fúze, fúrie,</a:t>
            </a:r>
          </a:p>
          <a:p>
            <a:pPr marL="0" indent="0">
              <a:buNone/>
            </a:pPr>
            <a:r>
              <a:rPr lang="cs-CZ" sz="4400" smtClean="0"/>
              <a:t>filé, ateliér, literatura, transfuze     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val="836762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908720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Zdroje: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V materiálu byly použity prostředky z galerie Microsoft Office 2010, vlastní licence ZŠ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val="495393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312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PSANÍ CIZÍCH SLOV </vt:lpstr>
      <vt:lpstr>Prezentace aplikace PowerPoint</vt:lpstr>
      <vt:lpstr>Prezentace aplikace PowerPoint</vt:lpstr>
      <vt:lpstr>Y/I  ?</vt:lpstr>
      <vt:lpstr>ŘEŠENÍ   Y/I  ?</vt:lpstr>
      <vt:lpstr>OPRAV CHYBY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Halíková</dc:creator>
  <cp:lastModifiedBy>Blanka Halíková</cp:lastModifiedBy>
  <cp:revision>10</cp:revision>
  <dcterms:created xsi:type="dcterms:W3CDTF">2014-02-26T16:52:30Z</dcterms:created>
  <dcterms:modified xsi:type="dcterms:W3CDTF">2014-02-27T07:06:28Z</dcterms:modified>
</cp:coreProperties>
</file>