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0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933056"/>
            <a:ext cx="8352928" cy="17526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Anglický jazyk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VY_32_INOVACE_018_PHRASES</a:t>
            </a:r>
          </a:p>
          <a:p>
            <a:pPr algn="r"/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Ivana Veselá</a:t>
            </a:r>
            <a:endParaRPr lang="cs-CZ"/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5471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30749" y="620688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Hello!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4478" y="1346029"/>
            <a:ext cx="331748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What´s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your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name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889720" y="2065575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How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old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are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you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?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2780928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Please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99592" y="3501008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Here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you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are.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13625" y="4293096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Thank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you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99592" y="5013176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Good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bye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99592" y="5733256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I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am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sorry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788024" y="620688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Ahoj!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751753" y="1346029"/>
            <a:ext cx="331748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Jak se jmenuješ?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746995" y="2065575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Kolik je ti let?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756867" y="2780928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Prosím.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756867" y="3501008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Tady máš.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770900" y="4293096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Děkuji.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756867" y="5013176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Na shledanou.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756867" y="5733256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Omlouvám se.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83568" y="11663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Zopakuj si!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0598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4557" y="620688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Hello!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8286" y="1346029"/>
            <a:ext cx="331748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What´s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your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name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?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2065575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How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old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are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you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?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33400" y="2780928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Please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3400" y="3501008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Here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you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are.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7433" y="4293096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Thank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you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3400" y="5013176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Good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bye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3400" y="5733256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I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am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sorry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436096" y="620688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Děkuji.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99825" y="1346029"/>
            <a:ext cx="331748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Omlouvám se.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95067" y="2065575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Jak se jmenuješ?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04939" y="2780928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Tady máš.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404939" y="3501008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Prosím.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418972" y="4293096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Na shledanou.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404939" y="5013176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Ahoj!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404939" y="5733256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Kolik je ti let?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528" y="116632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Propoj perem správně, kontrola na dalším snímku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968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4557" y="620688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Hello!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8286" y="1346029"/>
            <a:ext cx="331748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What´s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your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name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?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2065575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How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old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are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you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?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33400" y="2780928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Please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3400" y="3501008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Here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you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are.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7433" y="4293096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Thank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you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3400" y="5013176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Good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bye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3400" y="5733256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I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am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sorry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436096" y="620688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Děkuji.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99825" y="1346029"/>
            <a:ext cx="331748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Omlouvám se.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95067" y="2065575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Jak se jmenuješ?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04939" y="2780928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Tady máš.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404939" y="3501008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Prosím.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418972" y="4293096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Na shledanou.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404939" y="5013176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Ahoj!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404939" y="5733256"/>
            <a:ext cx="3168352" cy="43204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Kolik je ti let?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645768" y="836712"/>
            <a:ext cx="1574304" cy="43924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3779912" y="1562053"/>
            <a:ext cx="1440160" cy="7195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3645768" y="2281599"/>
            <a:ext cx="1574304" cy="36676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3645768" y="2996952"/>
            <a:ext cx="1574304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3779912" y="3032956"/>
            <a:ext cx="1440160" cy="6840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3645768" y="836712"/>
            <a:ext cx="1749299" cy="36724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3532909" y="4581128"/>
            <a:ext cx="1687163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endCxn id="11" idx="1"/>
          </p:cNvCxnSpPr>
          <p:nvPr/>
        </p:nvCxnSpPr>
        <p:spPr>
          <a:xfrm flipV="1">
            <a:off x="3645768" y="1562053"/>
            <a:ext cx="1754057" cy="43872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522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105</TotalTime>
  <Words>171</Words>
  <Application>Microsoft Office PowerPoint</Application>
  <PresentationFormat>Předvádění na obrazovce (4:3)</PresentationFormat>
  <Paragraphs>53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1SLC</cp:lastModifiedBy>
  <cp:revision>17</cp:revision>
  <dcterms:created xsi:type="dcterms:W3CDTF">2011-03-03T11:56:28Z</dcterms:created>
  <dcterms:modified xsi:type="dcterms:W3CDTF">2011-09-23T09:36:34Z</dcterms:modified>
</cp:coreProperties>
</file>