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08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7BB219D-7CFC-4643-A2D9-31A5DBD70934}" type="datetimeFigureOut">
              <a:rPr lang="cs-CZ" smtClean="0"/>
              <a:t>24. 3. 2014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1F82D3-FA29-4649-BC3A-A626B3EE20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9601170"/>
              </p:ext>
            </p:extLst>
          </p:nvPr>
        </p:nvGraphicFramePr>
        <p:xfrm>
          <a:off x="1619672" y="229472"/>
          <a:ext cx="5846762" cy="6596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3" imgW="5902889" imgH="6674949" progId="Word.Document.12">
                  <p:embed/>
                </p:oleObj>
              </mc:Choice>
              <mc:Fallback>
                <p:oleObj name="Dokument" r:id="rId3" imgW="5902889" imgH="6674949" progId="Word.Document.12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229472"/>
                        <a:ext cx="5846762" cy="6596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9335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692696"/>
            <a:ext cx="47074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PROCENTA</a:t>
            </a:r>
            <a:endParaRPr lang="cs-CZ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073866"/>
            <a:ext cx="78406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Grafické vyjádření</a:t>
            </a:r>
          </a:p>
          <a:p>
            <a:pPr algn="ctr"/>
            <a:r>
              <a:rPr lang="cs-CZ" sz="7200" dirty="0"/>
              <a:t> </a:t>
            </a:r>
            <a:r>
              <a:rPr lang="cs-CZ" sz="7200" dirty="0" smtClean="0"/>
              <a:t>procent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89204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 build="p"/>
      <p:bldP spid="5" grpId="1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78643"/>
            <a:ext cx="2520280" cy="238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528" y="1646355"/>
            <a:ext cx="2520280" cy="238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8532"/>
            <a:ext cx="2573784" cy="243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15906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0" y="63627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0" y="79533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0" y="206225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/>
              <a:t>Napiš</a:t>
            </a:r>
            <a:r>
              <a:rPr lang="cs-CZ" b="1" dirty="0"/>
              <a:t> </a:t>
            </a:r>
            <a:r>
              <a:rPr lang="cs-CZ" sz="3600" b="1" dirty="0"/>
              <a:t>vedle diagramu, kolik procent celku znázorňuje </a:t>
            </a:r>
            <a:r>
              <a:rPr lang="cs-CZ" sz="3600" b="1" dirty="0" smtClean="0"/>
              <a:t>diagram:</a:t>
            </a:r>
            <a:endParaRPr lang="cs-CZ" sz="3600" dirty="0"/>
          </a:p>
        </p:txBody>
      </p:sp>
      <p:pic>
        <p:nvPicPr>
          <p:cNvPr id="17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4307601"/>
            <a:ext cx="2520279" cy="238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28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35" y="1340766"/>
            <a:ext cx="2520280" cy="238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21" y="4293096"/>
            <a:ext cx="2520280" cy="238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307" y="4267827"/>
            <a:ext cx="2573784" cy="243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404664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2414832"/>
            <a:ext cx="1197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50%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27239" y="5246138"/>
            <a:ext cx="1197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25%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927" y="1340768"/>
            <a:ext cx="2520279" cy="238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0" y="1590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33206" y="2353276"/>
            <a:ext cx="17459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12,5%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23539" y="5246138"/>
            <a:ext cx="1197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75%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jana.volechova\AppData\Local\Microsoft\Windows\Temporary Internet Files\Content.IE5\6V2O51KX\MC900434381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677" y="228600"/>
            <a:ext cx="1583923" cy="160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9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2341" y="147607"/>
            <a:ext cx="842493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/>
              <a:t>Zakresli barevně do diagramů zadaný počet </a:t>
            </a:r>
            <a:r>
              <a:rPr lang="cs-CZ" sz="4400" b="1" dirty="0" smtClean="0"/>
              <a:t>procent.</a:t>
            </a:r>
            <a:endParaRPr lang="cs-CZ" sz="4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467544" y="2204864"/>
            <a:ext cx="7272808" cy="2232248"/>
            <a:chOff x="611560" y="3861048"/>
            <a:chExt cx="7272808" cy="2232248"/>
          </a:xfrm>
        </p:grpSpPr>
        <p:sp>
          <p:nvSpPr>
            <p:cNvPr id="7" name="Ovál 6"/>
            <p:cNvSpPr/>
            <p:nvPr/>
          </p:nvSpPr>
          <p:spPr>
            <a:xfrm>
              <a:off x="611560" y="3861048"/>
              <a:ext cx="7272808" cy="223224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259632" y="4377007"/>
              <a:ext cx="621035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Žák různobarevně vyznačuje </a:t>
              </a:r>
            </a:p>
            <a:p>
              <a:r>
                <a:rPr lang="cs-CZ" sz="3600" dirty="0"/>
                <a:t>p</a:t>
              </a:r>
              <a:r>
                <a:rPr lang="cs-CZ" sz="3600" dirty="0" smtClean="0"/>
                <a:t>říslušnou část procent.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63411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59683"/>
            <a:ext cx="2304256" cy="21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7993"/>
            <a:ext cx="2304256" cy="21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76697"/>
            <a:ext cx="2304256" cy="21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024" y="2367183"/>
            <a:ext cx="2304256" cy="21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984" y="4685744"/>
            <a:ext cx="2304256" cy="21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35994"/>
            <a:ext cx="2304256" cy="21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65519" y="-4347864"/>
            <a:ext cx="15986176" cy="4525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>
            <a:lvl1pPr indent="450850"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450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28600" algn="l"/>
              </a:tabLst>
            </a:pPr>
            <a:r>
              <a:rPr kumimoji="0" lang="cs-CZ" alt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rebuchet MS" pitchFamily="34" charset="0"/>
                <a:ea typeface="Times New Roman" pitchFamily="18" charset="0"/>
                <a:cs typeface="Arial" pitchFamily="34" charset="0"/>
              </a:rPr>
              <a:t>Zakresli barevně do diagramů zadaný počet procent</a:t>
            </a:r>
            <a:endParaRPr kumimoji="0" lang="cs-CZ" alt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8600" algn="l"/>
              </a:tabLst>
            </a:pPr>
            <a:r>
              <a:rPr kumimoji="0" lang="cs-CZ" alt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rebuchet MS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alt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rebuchet MS" pitchFamily="34" charset="0"/>
                <a:ea typeface="Times New Roman" pitchFamily="18" charset="0"/>
                <a:cs typeface="Arial" pitchFamily="34" charset="0"/>
              </a:rPr>
            </a:br>
            <a:endParaRPr kumimoji="0" lang="cs-CZ" alt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8600" algn="l"/>
              </a:tabLst>
            </a:pPr>
            <a:endParaRPr kumimoji="0" lang="cs-CZ" alt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0" y="1573054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10"/>
          <p:cNvSpPr>
            <a:spLocks noChangeArrowheads="1"/>
          </p:cNvSpPr>
          <p:nvPr/>
        </p:nvSpPr>
        <p:spPr bwMode="auto">
          <a:xfrm>
            <a:off x="0" y="4297204"/>
            <a:ext cx="639919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08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450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11"/>
          <p:cNvSpPr>
            <a:spLocks noChangeArrowheads="1"/>
          </p:cNvSpPr>
          <p:nvPr/>
        </p:nvSpPr>
        <p:spPr bwMode="auto">
          <a:xfrm>
            <a:off x="0" y="5887878"/>
            <a:ext cx="639919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08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450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0" y="74961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08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4508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rebuchet MS" pitchFamily="34" charset="0"/>
                <a:ea typeface="Times New Roman" pitchFamily="18" charset="0"/>
                <a:cs typeface="Arial" pitchFamily="34" charset="0"/>
              </a:rPr>
              <a:t>10%</a:t>
            </a:r>
            <a:endParaRPr kumimoji="0" lang="cs-CZ" alt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4508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13"/>
          <p:cNvSpPr>
            <a:spLocks noChangeArrowheads="1"/>
          </p:cNvSpPr>
          <p:nvPr/>
        </p:nvSpPr>
        <p:spPr bwMode="auto">
          <a:xfrm>
            <a:off x="0" y="90868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kumimoji="0" lang="cs-CZ" alt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988" y="921393"/>
            <a:ext cx="11160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10%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7146" y="3180097"/>
            <a:ext cx="14125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100%</a:t>
            </a:r>
            <a:endParaRPr lang="cs-CZ" sz="4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919" y="5503157"/>
            <a:ext cx="11160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20%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28197" y="1049834"/>
            <a:ext cx="11160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99%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8013" y="3180096"/>
            <a:ext cx="11160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48%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46290" y="5503157"/>
            <a:ext cx="8194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1%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427" y="170429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3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17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262</TotalTime>
  <Words>90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9</cp:revision>
  <dcterms:created xsi:type="dcterms:W3CDTF">2014-03-24T08:43:30Z</dcterms:created>
  <dcterms:modified xsi:type="dcterms:W3CDTF">2014-03-24T13:06:24Z</dcterms:modified>
</cp:coreProperties>
</file>