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933056"/>
            <a:ext cx="8352928" cy="1752600"/>
          </a:xfrm>
        </p:spPr>
        <p:txBody>
          <a:bodyPr>
            <a:normAutofit/>
          </a:bodyPr>
          <a:lstStyle/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Anglický jazyk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VY_32_INOVACE_019_EASTER</a:t>
            </a:r>
          </a:p>
          <a:p>
            <a:pPr algn="r"/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Ivana Veselá</a:t>
            </a:r>
            <a:endParaRPr lang="cs-CZ"/>
          </a:p>
          <a:p>
            <a:pPr algn="r"/>
            <a:endParaRPr lang="cs-CZ" dirty="0"/>
          </a:p>
        </p:txBody>
      </p:sp>
      <p:pic>
        <p:nvPicPr>
          <p:cNvPr id="4" name="Obrázek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45471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Here</a:t>
            </a:r>
            <a:r>
              <a:rPr lang="cs-CZ" dirty="0" smtClean="0"/>
              <a:t> </a:t>
            </a:r>
            <a:r>
              <a:rPr lang="cs-CZ" dirty="0" err="1" smtClean="0"/>
              <a:t>comes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r>
              <a:rPr lang="cs-CZ" dirty="0" smtClean="0"/>
              <a:t> </a:t>
            </a:r>
            <a:r>
              <a:rPr lang="cs-CZ" dirty="0" err="1" smtClean="0"/>
              <a:t>Bunny</a:t>
            </a:r>
            <a:r>
              <a:rPr lang="cs-CZ" dirty="0" smtClean="0"/>
              <a:t>! (song)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1772817"/>
            <a:ext cx="61926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Here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comes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My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friend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Here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come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hopping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along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</a:p>
          <a:p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singing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a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song.</a:t>
            </a:r>
          </a:p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 love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My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friend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Here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comes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hop, hop,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hopping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along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There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goes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My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friend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There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goea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hopping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along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</a:p>
          <a:p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singing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song.</a:t>
            </a:r>
          </a:p>
          <a:p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 love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My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friend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There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goeathe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Easter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Bunny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hop, hop,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hopping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along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353" y="1484784"/>
            <a:ext cx="1905079" cy="172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059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652934"/>
          </a:xfrm>
        </p:spPr>
        <p:txBody>
          <a:bodyPr/>
          <a:lstStyle/>
          <a:p>
            <a:pPr algn="ctr"/>
            <a:r>
              <a:rPr lang="cs-CZ" dirty="0" err="1" smtClean="0"/>
              <a:t>Vocabulary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Easter</a:t>
            </a:r>
            <a:endParaRPr lang="cs-CZ" dirty="0" smtClean="0"/>
          </a:p>
          <a:p>
            <a:r>
              <a:rPr lang="cs-CZ" dirty="0" err="1" smtClean="0"/>
              <a:t>Easter</a:t>
            </a:r>
            <a:r>
              <a:rPr lang="cs-CZ" dirty="0" smtClean="0"/>
              <a:t> </a:t>
            </a:r>
            <a:r>
              <a:rPr lang="cs-CZ" dirty="0" err="1" smtClean="0"/>
              <a:t>Bunny</a:t>
            </a:r>
            <a:endParaRPr lang="cs-CZ" dirty="0" smtClean="0"/>
          </a:p>
          <a:p>
            <a:r>
              <a:rPr lang="cs-CZ" dirty="0" smtClean="0"/>
              <a:t>a song</a:t>
            </a:r>
          </a:p>
          <a:p>
            <a:r>
              <a:rPr lang="cs-CZ" dirty="0" smtClean="0"/>
              <a:t>a basket</a:t>
            </a:r>
          </a:p>
          <a:p>
            <a:r>
              <a:rPr lang="cs-CZ" dirty="0" err="1" smtClean="0"/>
              <a:t>painting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r>
              <a:rPr lang="cs-CZ" dirty="0" smtClean="0"/>
              <a:t> </a:t>
            </a:r>
            <a:r>
              <a:rPr lang="cs-CZ" dirty="0" err="1" smtClean="0"/>
              <a:t>eggs</a:t>
            </a:r>
            <a:endParaRPr lang="cs-CZ" dirty="0" smtClean="0"/>
          </a:p>
          <a:p>
            <a:r>
              <a:rPr lang="cs-CZ" dirty="0" smtClean="0"/>
              <a:t>Happy </a:t>
            </a:r>
            <a:r>
              <a:rPr lang="cs-CZ" dirty="0" err="1" smtClean="0"/>
              <a:t>Easter</a:t>
            </a:r>
            <a:endParaRPr lang="cs-CZ" dirty="0" smtClean="0"/>
          </a:p>
          <a:p>
            <a:r>
              <a:rPr lang="cs-CZ" dirty="0" err="1" smtClean="0"/>
              <a:t>spring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friend</a:t>
            </a:r>
            <a:endParaRPr lang="cs-CZ" dirty="0" smtClean="0"/>
          </a:p>
          <a:p>
            <a:r>
              <a:rPr lang="cs-CZ" dirty="0" smtClean="0"/>
              <a:t>to love</a:t>
            </a:r>
          </a:p>
          <a:p>
            <a:r>
              <a:rPr lang="cs-CZ" dirty="0" err="1" smtClean="0"/>
              <a:t>Easter</a:t>
            </a:r>
            <a:r>
              <a:rPr lang="cs-CZ" dirty="0" smtClean="0"/>
              <a:t> </a:t>
            </a:r>
            <a:r>
              <a:rPr lang="cs-CZ" dirty="0" err="1" smtClean="0"/>
              <a:t>card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flower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chicken</a:t>
            </a: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Velikonoce</a:t>
            </a:r>
          </a:p>
          <a:p>
            <a:r>
              <a:rPr lang="cs-CZ" dirty="0" smtClean="0"/>
              <a:t>velikonoční zajíček</a:t>
            </a:r>
          </a:p>
          <a:p>
            <a:r>
              <a:rPr lang="cs-CZ" dirty="0" smtClean="0"/>
              <a:t>písnička</a:t>
            </a:r>
          </a:p>
          <a:p>
            <a:r>
              <a:rPr lang="cs-CZ" dirty="0" smtClean="0"/>
              <a:t>košík</a:t>
            </a:r>
          </a:p>
          <a:p>
            <a:r>
              <a:rPr lang="cs-CZ" dirty="0" smtClean="0"/>
              <a:t>malovaná vajíčka</a:t>
            </a:r>
          </a:p>
          <a:p>
            <a:r>
              <a:rPr lang="cs-CZ" dirty="0" smtClean="0"/>
              <a:t>Veselé Velikonoce</a:t>
            </a:r>
          </a:p>
          <a:p>
            <a:r>
              <a:rPr lang="cs-CZ" dirty="0" smtClean="0"/>
              <a:t>jaro</a:t>
            </a:r>
          </a:p>
          <a:p>
            <a:r>
              <a:rPr lang="cs-CZ" dirty="0" smtClean="0"/>
              <a:t>kamarád</a:t>
            </a:r>
          </a:p>
          <a:p>
            <a:r>
              <a:rPr lang="cs-CZ" dirty="0" smtClean="0"/>
              <a:t>mít rád</a:t>
            </a:r>
          </a:p>
          <a:p>
            <a:r>
              <a:rPr lang="cs-CZ" dirty="0" smtClean="0"/>
              <a:t>velikonoční přání</a:t>
            </a:r>
          </a:p>
          <a:p>
            <a:r>
              <a:rPr lang="cs-CZ" dirty="0" smtClean="0"/>
              <a:t>květina</a:t>
            </a:r>
          </a:p>
          <a:p>
            <a:r>
              <a:rPr lang="cs-CZ" dirty="0" smtClean="0"/>
              <a:t>kuřátko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64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88" y="367736"/>
            <a:ext cx="1843200" cy="18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81" y="3405730"/>
            <a:ext cx="1850120" cy="1670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358" y="1945804"/>
            <a:ext cx="1942751" cy="2181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988" y="4974652"/>
            <a:ext cx="1488740" cy="1555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461" y="188640"/>
            <a:ext cx="240982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0"/>
          <p:cNvGrpSpPr>
            <a:grpSpLocks noChangeAspect="1"/>
          </p:cNvGrpSpPr>
          <p:nvPr/>
        </p:nvGrpSpPr>
        <p:grpSpPr bwMode="auto">
          <a:xfrm>
            <a:off x="1959200" y="5303019"/>
            <a:ext cx="2307063" cy="1986526"/>
            <a:chOff x="1068" y="2886"/>
            <a:chExt cx="914" cy="787"/>
          </a:xfrm>
        </p:grpSpPr>
        <p:sp>
          <p:nvSpPr>
            <p:cNvPr id="3" name="AutoShape 9"/>
            <p:cNvSpPr>
              <a:spLocks noChangeAspect="1" noChangeArrowheads="1" noTextEdit="1"/>
            </p:cNvSpPr>
            <p:nvPr/>
          </p:nvSpPr>
          <p:spPr bwMode="auto">
            <a:xfrm>
              <a:off x="1068" y="2886"/>
              <a:ext cx="914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" name="Freeform 11"/>
            <p:cNvSpPr>
              <a:spLocks/>
            </p:cNvSpPr>
            <p:nvPr/>
          </p:nvSpPr>
          <p:spPr bwMode="auto">
            <a:xfrm>
              <a:off x="1743" y="2939"/>
              <a:ext cx="239" cy="489"/>
            </a:xfrm>
            <a:custGeom>
              <a:avLst/>
              <a:gdLst>
                <a:gd name="T0" fmla="*/ 156 w 239"/>
                <a:gd name="T1" fmla="*/ 34 h 489"/>
                <a:gd name="T2" fmla="*/ 173 w 239"/>
                <a:gd name="T3" fmla="*/ 51 h 489"/>
                <a:gd name="T4" fmla="*/ 188 w 239"/>
                <a:gd name="T5" fmla="*/ 71 h 489"/>
                <a:gd name="T6" fmla="*/ 200 w 239"/>
                <a:gd name="T7" fmla="*/ 93 h 489"/>
                <a:gd name="T8" fmla="*/ 211 w 239"/>
                <a:gd name="T9" fmla="*/ 118 h 489"/>
                <a:gd name="T10" fmla="*/ 221 w 239"/>
                <a:gd name="T11" fmla="*/ 145 h 489"/>
                <a:gd name="T12" fmla="*/ 227 w 239"/>
                <a:gd name="T13" fmla="*/ 173 h 489"/>
                <a:gd name="T14" fmla="*/ 233 w 239"/>
                <a:gd name="T15" fmla="*/ 202 h 489"/>
                <a:gd name="T16" fmla="*/ 236 w 239"/>
                <a:gd name="T17" fmla="*/ 232 h 489"/>
                <a:gd name="T18" fmla="*/ 238 w 239"/>
                <a:gd name="T19" fmla="*/ 262 h 489"/>
                <a:gd name="T20" fmla="*/ 239 w 239"/>
                <a:gd name="T21" fmla="*/ 289 h 489"/>
                <a:gd name="T22" fmla="*/ 238 w 239"/>
                <a:gd name="T23" fmla="*/ 302 h 489"/>
                <a:gd name="T24" fmla="*/ 237 w 239"/>
                <a:gd name="T25" fmla="*/ 315 h 489"/>
                <a:gd name="T26" fmla="*/ 236 w 239"/>
                <a:gd name="T27" fmla="*/ 327 h 489"/>
                <a:gd name="T28" fmla="*/ 235 w 239"/>
                <a:gd name="T29" fmla="*/ 340 h 489"/>
                <a:gd name="T30" fmla="*/ 233 w 239"/>
                <a:gd name="T31" fmla="*/ 352 h 489"/>
                <a:gd name="T32" fmla="*/ 231 w 239"/>
                <a:gd name="T33" fmla="*/ 366 h 489"/>
                <a:gd name="T34" fmla="*/ 227 w 239"/>
                <a:gd name="T35" fmla="*/ 384 h 489"/>
                <a:gd name="T36" fmla="*/ 220 w 239"/>
                <a:gd name="T37" fmla="*/ 404 h 489"/>
                <a:gd name="T38" fmla="*/ 211 w 239"/>
                <a:gd name="T39" fmla="*/ 424 h 489"/>
                <a:gd name="T40" fmla="*/ 200 w 239"/>
                <a:gd name="T41" fmla="*/ 444 h 489"/>
                <a:gd name="T42" fmla="*/ 188 w 239"/>
                <a:gd name="T43" fmla="*/ 461 h 489"/>
                <a:gd name="T44" fmla="*/ 174 w 239"/>
                <a:gd name="T45" fmla="*/ 476 h 489"/>
                <a:gd name="T46" fmla="*/ 159 w 239"/>
                <a:gd name="T47" fmla="*/ 486 h 489"/>
                <a:gd name="T48" fmla="*/ 143 w 239"/>
                <a:gd name="T49" fmla="*/ 489 h 489"/>
                <a:gd name="T50" fmla="*/ 126 w 239"/>
                <a:gd name="T51" fmla="*/ 486 h 489"/>
                <a:gd name="T52" fmla="*/ 108 w 239"/>
                <a:gd name="T53" fmla="*/ 475 h 489"/>
                <a:gd name="T54" fmla="*/ 96 w 239"/>
                <a:gd name="T55" fmla="*/ 461 h 489"/>
                <a:gd name="T56" fmla="*/ 92 w 239"/>
                <a:gd name="T57" fmla="*/ 447 h 489"/>
                <a:gd name="T58" fmla="*/ 92 w 239"/>
                <a:gd name="T59" fmla="*/ 433 h 489"/>
                <a:gd name="T60" fmla="*/ 95 w 239"/>
                <a:gd name="T61" fmla="*/ 418 h 489"/>
                <a:gd name="T62" fmla="*/ 99 w 239"/>
                <a:gd name="T63" fmla="*/ 404 h 489"/>
                <a:gd name="T64" fmla="*/ 102 w 239"/>
                <a:gd name="T65" fmla="*/ 387 h 489"/>
                <a:gd name="T66" fmla="*/ 101 w 239"/>
                <a:gd name="T67" fmla="*/ 370 h 489"/>
                <a:gd name="T68" fmla="*/ 95 w 239"/>
                <a:gd name="T69" fmla="*/ 351 h 489"/>
                <a:gd name="T70" fmla="*/ 81 w 239"/>
                <a:gd name="T71" fmla="*/ 330 h 489"/>
                <a:gd name="T72" fmla="*/ 58 w 239"/>
                <a:gd name="T73" fmla="*/ 307 h 489"/>
                <a:gd name="T74" fmla="*/ 26 w 239"/>
                <a:gd name="T75" fmla="*/ 283 h 489"/>
                <a:gd name="T76" fmla="*/ 6 w 239"/>
                <a:gd name="T77" fmla="*/ 260 h 489"/>
                <a:gd name="T78" fmla="*/ 0 w 239"/>
                <a:gd name="T79" fmla="*/ 240 h 489"/>
                <a:gd name="T80" fmla="*/ 3 w 239"/>
                <a:gd name="T81" fmla="*/ 222 h 489"/>
                <a:gd name="T82" fmla="*/ 14 w 239"/>
                <a:gd name="T83" fmla="*/ 205 h 489"/>
                <a:gd name="T84" fmla="*/ 29 w 239"/>
                <a:gd name="T85" fmla="*/ 189 h 489"/>
                <a:gd name="T86" fmla="*/ 45 w 239"/>
                <a:gd name="T87" fmla="*/ 173 h 489"/>
                <a:gd name="T88" fmla="*/ 60 w 239"/>
                <a:gd name="T89" fmla="*/ 157 h 489"/>
                <a:gd name="T90" fmla="*/ 69 w 239"/>
                <a:gd name="T91" fmla="*/ 140 h 489"/>
                <a:gd name="T92" fmla="*/ 73 w 239"/>
                <a:gd name="T93" fmla="*/ 121 h 489"/>
                <a:gd name="T94" fmla="*/ 65 w 239"/>
                <a:gd name="T95" fmla="*/ 101 h 489"/>
                <a:gd name="T96" fmla="*/ 51 w 239"/>
                <a:gd name="T97" fmla="*/ 79 h 489"/>
                <a:gd name="T98" fmla="*/ 43 w 239"/>
                <a:gd name="T99" fmla="*/ 60 h 489"/>
                <a:gd name="T100" fmla="*/ 39 w 239"/>
                <a:gd name="T101" fmla="*/ 42 h 489"/>
                <a:gd name="T102" fmla="*/ 40 w 239"/>
                <a:gd name="T103" fmla="*/ 27 h 489"/>
                <a:gd name="T104" fmla="*/ 45 w 239"/>
                <a:gd name="T105" fmla="*/ 15 h 489"/>
                <a:gd name="T106" fmla="*/ 54 w 239"/>
                <a:gd name="T107" fmla="*/ 7 h 489"/>
                <a:gd name="T108" fmla="*/ 66 w 239"/>
                <a:gd name="T109" fmla="*/ 1 h 489"/>
                <a:gd name="T110" fmla="*/ 82 w 239"/>
                <a:gd name="T111" fmla="*/ 1 h 489"/>
                <a:gd name="T112" fmla="*/ 100 w 239"/>
                <a:gd name="T113" fmla="*/ 4 h 489"/>
                <a:gd name="T114" fmla="*/ 121 w 239"/>
                <a:gd name="T115" fmla="*/ 12 h 489"/>
                <a:gd name="T116" fmla="*/ 141 w 239"/>
                <a:gd name="T117" fmla="*/ 23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9" h="489">
                  <a:moveTo>
                    <a:pt x="141" y="23"/>
                  </a:moveTo>
                  <a:lnTo>
                    <a:pt x="144" y="25"/>
                  </a:lnTo>
                  <a:lnTo>
                    <a:pt x="147" y="27"/>
                  </a:lnTo>
                  <a:lnTo>
                    <a:pt x="150" y="29"/>
                  </a:lnTo>
                  <a:lnTo>
                    <a:pt x="154" y="32"/>
                  </a:lnTo>
                  <a:lnTo>
                    <a:pt x="156" y="34"/>
                  </a:lnTo>
                  <a:lnTo>
                    <a:pt x="159" y="36"/>
                  </a:lnTo>
                  <a:lnTo>
                    <a:pt x="162" y="39"/>
                  </a:lnTo>
                  <a:lnTo>
                    <a:pt x="165" y="42"/>
                  </a:lnTo>
                  <a:lnTo>
                    <a:pt x="168" y="45"/>
                  </a:lnTo>
                  <a:lnTo>
                    <a:pt x="170" y="47"/>
                  </a:lnTo>
                  <a:lnTo>
                    <a:pt x="173" y="51"/>
                  </a:lnTo>
                  <a:lnTo>
                    <a:pt x="176" y="54"/>
                  </a:lnTo>
                  <a:lnTo>
                    <a:pt x="178" y="57"/>
                  </a:lnTo>
                  <a:lnTo>
                    <a:pt x="181" y="61"/>
                  </a:lnTo>
                  <a:lnTo>
                    <a:pt x="183" y="64"/>
                  </a:lnTo>
                  <a:lnTo>
                    <a:pt x="186" y="68"/>
                  </a:lnTo>
                  <a:lnTo>
                    <a:pt x="188" y="71"/>
                  </a:lnTo>
                  <a:lnTo>
                    <a:pt x="190" y="74"/>
                  </a:lnTo>
                  <a:lnTo>
                    <a:pt x="192" y="78"/>
                  </a:lnTo>
                  <a:lnTo>
                    <a:pt x="195" y="82"/>
                  </a:lnTo>
                  <a:lnTo>
                    <a:pt x="196" y="86"/>
                  </a:lnTo>
                  <a:lnTo>
                    <a:pt x="198" y="90"/>
                  </a:lnTo>
                  <a:lnTo>
                    <a:pt x="200" y="93"/>
                  </a:lnTo>
                  <a:lnTo>
                    <a:pt x="203" y="98"/>
                  </a:lnTo>
                  <a:lnTo>
                    <a:pt x="205" y="102"/>
                  </a:lnTo>
                  <a:lnTo>
                    <a:pt x="207" y="105"/>
                  </a:lnTo>
                  <a:lnTo>
                    <a:pt x="208" y="110"/>
                  </a:lnTo>
                  <a:lnTo>
                    <a:pt x="210" y="114"/>
                  </a:lnTo>
                  <a:lnTo>
                    <a:pt x="211" y="118"/>
                  </a:lnTo>
                  <a:lnTo>
                    <a:pt x="214" y="123"/>
                  </a:lnTo>
                  <a:lnTo>
                    <a:pt x="215" y="127"/>
                  </a:lnTo>
                  <a:lnTo>
                    <a:pt x="217" y="132"/>
                  </a:lnTo>
                  <a:lnTo>
                    <a:pt x="218" y="136"/>
                  </a:lnTo>
                  <a:lnTo>
                    <a:pt x="219" y="140"/>
                  </a:lnTo>
                  <a:lnTo>
                    <a:pt x="221" y="145"/>
                  </a:lnTo>
                  <a:lnTo>
                    <a:pt x="222" y="150"/>
                  </a:lnTo>
                  <a:lnTo>
                    <a:pt x="223" y="155"/>
                  </a:lnTo>
                  <a:lnTo>
                    <a:pt x="224" y="159"/>
                  </a:lnTo>
                  <a:lnTo>
                    <a:pt x="225" y="164"/>
                  </a:lnTo>
                  <a:lnTo>
                    <a:pt x="227" y="169"/>
                  </a:lnTo>
                  <a:lnTo>
                    <a:pt x="227" y="173"/>
                  </a:lnTo>
                  <a:lnTo>
                    <a:pt x="229" y="178"/>
                  </a:lnTo>
                  <a:lnTo>
                    <a:pt x="230" y="183"/>
                  </a:lnTo>
                  <a:lnTo>
                    <a:pt x="231" y="188"/>
                  </a:lnTo>
                  <a:lnTo>
                    <a:pt x="231" y="192"/>
                  </a:lnTo>
                  <a:lnTo>
                    <a:pt x="232" y="197"/>
                  </a:lnTo>
                  <a:lnTo>
                    <a:pt x="233" y="202"/>
                  </a:lnTo>
                  <a:lnTo>
                    <a:pt x="234" y="208"/>
                  </a:lnTo>
                  <a:lnTo>
                    <a:pt x="234" y="213"/>
                  </a:lnTo>
                  <a:lnTo>
                    <a:pt x="235" y="218"/>
                  </a:lnTo>
                  <a:lnTo>
                    <a:pt x="236" y="222"/>
                  </a:lnTo>
                  <a:lnTo>
                    <a:pt x="236" y="227"/>
                  </a:lnTo>
                  <a:lnTo>
                    <a:pt x="236" y="232"/>
                  </a:lnTo>
                  <a:lnTo>
                    <a:pt x="237" y="237"/>
                  </a:lnTo>
                  <a:lnTo>
                    <a:pt x="237" y="242"/>
                  </a:lnTo>
                  <a:lnTo>
                    <a:pt x="238" y="247"/>
                  </a:lnTo>
                  <a:lnTo>
                    <a:pt x="238" y="252"/>
                  </a:lnTo>
                  <a:lnTo>
                    <a:pt x="238" y="257"/>
                  </a:lnTo>
                  <a:lnTo>
                    <a:pt x="238" y="262"/>
                  </a:lnTo>
                  <a:lnTo>
                    <a:pt x="239" y="267"/>
                  </a:lnTo>
                  <a:lnTo>
                    <a:pt x="239" y="272"/>
                  </a:lnTo>
                  <a:lnTo>
                    <a:pt x="239" y="277"/>
                  </a:lnTo>
                  <a:lnTo>
                    <a:pt x="239" y="282"/>
                  </a:lnTo>
                  <a:lnTo>
                    <a:pt x="239" y="288"/>
                  </a:lnTo>
                  <a:lnTo>
                    <a:pt x="239" y="289"/>
                  </a:lnTo>
                  <a:lnTo>
                    <a:pt x="239" y="291"/>
                  </a:lnTo>
                  <a:lnTo>
                    <a:pt x="238" y="294"/>
                  </a:lnTo>
                  <a:lnTo>
                    <a:pt x="238" y="296"/>
                  </a:lnTo>
                  <a:lnTo>
                    <a:pt x="238" y="298"/>
                  </a:lnTo>
                  <a:lnTo>
                    <a:pt x="238" y="300"/>
                  </a:lnTo>
                  <a:lnTo>
                    <a:pt x="238" y="302"/>
                  </a:lnTo>
                  <a:lnTo>
                    <a:pt x="238" y="304"/>
                  </a:lnTo>
                  <a:lnTo>
                    <a:pt x="238" y="306"/>
                  </a:lnTo>
                  <a:lnTo>
                    <a:pt x="238" y="308"/>
                  </a:lnTo>
                  <a:lnTo>
                    <a:pt x="237" y="310"/>
                  </a:lnTo>
                  <a:lnTo>
                    <a:pt x="237" y="313"/>
                  </a:lnTo>
                  <a:lnTo>
                    <a:pt x="237" y="315"/>
                  </a:lnTo>
                  <a:lnTo>
                    <a:pt x="237" y="317"/>
                  </a:lnTo>
                  <a:lnTo>
                    <a:pt x="237" y="319"/>
                  </a:lnTo>
                  <a:lnTo>
                    <a:pt x="237" y="321"/>
                  </a:lnTo>
                  <a:lnTo>
                    <a:pt x="237" y="323"/>
                  </a:lnTo>
                  <a:lnTo>
                    <a:pt x="236" y="325"/>
                  </a:lnTo>
                  <a:lnTo>
                    <a:pt x="236" y="327"/>
                  </a:lnTo>
                  <a:lnTo>
                    <a:pt x="236" y="330"/>
                  </a:lnTo>
                  <a:lnTo>
                    <a:pt x="236" y="331"/>
                  </a:lnTo>
                  <a:lnTo>
                    <a:pt x="236" y="334"/>
                  </a:lnTo>
                  <a:lnTo>
                    <a:pt x="235" y="336"/>
                  </a:lnTo>
                  <a:lnTo>
                    <a:pt x="235" y="338"/>
                  </a:lnTo>
                  <a:lnTo>
                    <a:pt x="235" y="340"/>
                  </a:lnTo>
                  <a:lnTo>
                    <a:pt x="235" y="342"/>
                  </a:lnTo>
                  <a:lnTo>
                    <a:pt x="234" y="344"/>
                  </a:lnTo>
                  <a:lnTo>
                    <a:pt x="234" y="346"/>
                  </a:lnTo>
                  <a:lnTo>
                    <a:pt x="234" y="348"/>
                  </a:lnTo>
                  <a:lnTo>
                    <a:pt x="234" y="350"/>
                  </a:lnTo>
                  <a:lnTo>
                    <a:pt x="233" y="352"/>
                  </a:lnTo>
                  <a:lnTo>
                    <a:pt x="233" y="354"/>
                  </a:lnTo>
                  <a:lnTo>
                    <a:pt x="232" y="356"/>
                  </a:lnTo>
                  <a:lnTo>
                    <a:pt x="232" y="358"/>
                  </a:lnTo>
                  <a:lnTo>
                    <a:pt x="232" y="361"/>
                  </a:lnTo>
                  <a:lnTo>
                    <a:pt x="232" y="364"/>
                  </a:lnTo>
                  <a:lnTo>
                    <a:pt x="231" y="366"/>
                  </a:lnTo>
                  <a:lnTo>
                    <a:pt x="230" y="369"/>
                  </a:lnTo>
                  <a:lnTo>
                    <a:pt x="230" y="372"/>
                  </a:lnTo>
                  <a:lnTo>
                    <a:pt x="230" y="375"/>
                  </a:lnTo>
                  <a:lnTo>
                    <a:pt x="229" y="378"/>
                  </a:lnTo>
                  <a:lnTo>
                    <a:pt x="227" y="381"/>
                  </a:lnTo>
                  <a:lnTo>
                    <a:pt x="227" y="384"/>
                  </a:lnTo>
                  <a:lnTo>
                    <a:pt x="226" y="388"/>
                  </a:lnTo>
                  <a:lnTo>
                    <a:pt x="225" y="391"/>
                  </a:lnTo>
                  <a:lnTo>
                    <a:pt x="224" y="394"/>
                  </a:lnTo>
                  <a:lnTo>
                    <a:pt x="223" y="397"/>
                  </a:lnTo>
                  <a:lnTo>
                    <a:pt x="222" y="401"/>
                  </a:lnTo>
                  <a:lnTo>
                    <a:pt x="220" y="404"/>
                  </a:lnTo>
                  <a:lnTo>
                    <a:pt x="219" y="407"/>
                  </a:lnTo>
                  <a:lnTo>
                    <a:pt x="217" y="411"/>
                  </a:lnTo>
                  <a:lnTo>
                    <a:pt x="216" y="414"/>
                  </a:lnTo>
                  <a:lnTo>
                    <a:pt x="214" y="417"/>
                  </a:lnTo>
                  <a:lnTo>
                    <a:pt x="213" y="421"/>
                  </a:lnTo>
                  <a:lnTo>
                    <a:pt x="211" y="424"/>
                  </a:lnTo>
                  <a:lnTo>
                    <a:pt x="210" y="428"/>
                  </a:lnTo>
                  <a:lnTo>
                    <a:pt x="208" y="431"/>
                  </a:lnTo>
                  <a:lnTo>
                    <a:pt x="207" y="434"/>
                  </a:lnTo>
                  <a:lnTo>
                    <a:pt x="205" y="437"/>
                  </a:lnTo>
                  <a:lnTo>
                    <a:pt x="203" y="441"/>
                  </a:lnTo>
                  <a:lnTo>
                    <a:pt x="200" y="444"/>
                  </a:lnTo>
                  <a:lnTo>
                    <a:pt x="199" y="447"/>
                  </a:lnTo>
                  <a:lnTo>
                    <a:pt x="197" y="450"/>
                  </a:lnTo>
                  <a:lnTo>
                    <a:pt x="195" y="453"/>
                  </a:lnTo>
                  <a:lnTo>
                    <a:pt x="193" y="456"/>
                  </a:lnTo>
                  <a:lnTo>
                    <a:pt x="191" y="459"/>
                  </a:lnTo>
                  <a:lnTo>
                    <a:pt x="188" y="461"/>
                  </a:lnTo>
                  <a:lnTo>
                    <a:pt x="186" y="464"/>
                  </a:lnTo>
                  <a:lnTo>
                    <a:pt x="184" y="466"/>
                  </a:lnTo>
                  <a:lnTo>
                    <a:pt x="182" y="469"/>
                  </a:lnTo>
                  <a:lnTo>
                    <a:pt x="179" y="471"/>
                  </a:lnTo>
                  <a:lnTo>
                    <a:pt x="177" y="474"/>
                  </a:lnTo>
                  <a:lnTo>
                    <a:pt x="174" y="476"/>
                  </a:lnTo>
                  <a:lnTo>
                    <a:pt x="172" y="478"/>
                  </a:lnTo>
                  <a:lnTo>
                    <a:pt x="169" y="480"/>
                  </a:lnTo>
                  <a:lnTo>
                    <a:pt x="167" y="481"/>
                  </a:lnTo>
                  <a:lnTo>
                    <a:pt x="164" y="483"/>
                  </a:lnTo>
                  <a:lnTo>
                    <a:pt x="162" y="485"/>
                  </a:lnTo>
                  <a:lnTo>
                    <a:pt x="159" y="486"/>
                  </a:lnTo>
                  <a:lnTo>
                    <a:pt x="157" y="487"/>
                  </a:lnTo>
                  <a:lnTo>
                    <a:pt x="154" y="488"/>
                  </a:lnTo>
                  <a:lnTo>
                    <a:pt x="151" y="488"/>
                  </a:lnTo>
                  <a:lnTo>
                    <a:pt x="149" y="489"/>
                  </a:lnTo>
                  <a:lnTo>
                    <a:pt x="146" y="489"/>
                  </a:lnTo>
                  <a:lnTo>
                    <a:pt x="143" y="489"/>
                  </a:lnTo>
                  <a:lnTo>
                    <a:pt x="140" y="489"/>
                  </a:lnTo>
                  <a:lnTo>
                    <a:pt x="137" y="489"/>
                  </a:lnTo>
                  <a:lnTo>
                    <a:pt x="135" y="489"/>
                  </a:lnTo>
                  <a:lnTo>
                    <a:pt x="132" y="488"/>
                  </a:lnTo>
                  <a:lnTo>
                    <a:pt x="129" y="488"/>
                  </a:lnTo>
                  <a:lnTo>
                    <a:pt x="126" y="486"/>
                  </a:lnTo>
                  <a:lnTo>
                    <a:pt x="123" y="486"/>
                  </a:lnTo>
                  <a:lnTo>
                    <a:pt x="120" y="483"/>
                  </a:lnTo>
                  <a:lnTo>
                    <a:pt x="117" y="482"/>
                  </a:lnTo>
                  <a:lnTo>
                    <a:pt x="114" y="480"/>
                  </a:lnTo>
                  <a:lnTo>
                    <a:pt x="112" y="478"/>
                  </a:lnTo>
                  <a:lnTo>
                    <a:pt x="108" y="475"/>
                  </a:lnTo>
                  <a:lnTo>
                    <a:pt x="106" y="473"/>
                  </a:lnTo>
                  <a:lnTo>
                    <a:pt x="103" y="471"/>
                  </a:lnTo>
                  <a:lnTo>
                    <a:pt x="101" y="468"/>
                  </a:lnTo>
                  <a:lnTo>
                    <a:pt x="99" y="466"/>
                  </a:lnTo>
                  <a:lnTo>
                    <a:pt x="98" y="464"/>
                  </a:lnTo>
                  <a:lnTo>
                    <a:pt x="96" y="461"/>
                  </a:lnTo>
                  <a:lnTo>
                    <a:pt x="95" y="459"/>
                  </a:lnTo>
                  <a:lnTo>
                    <a:pt x="94" y="457"/>
                  </a:lnTo>
                  <a:lnTo>
                    <a:pt x="93" y="454"/>
                  </a:lnTo>
                  <a:lnTo>
                    <a:pt x="92" y="452"/>
                  </a:lnTo>
                  <a:lnTo>
                    <a:pt x="92" y="449"/>
                  </a:lnTo>
                  <a:lnTo>
                    <a:pt x="92" y="447"/>
                  </a:lnTo>
                  <a:lnTo>
                    <a:pt x="91" y="445"/>
                  </a:lnTo>
                  <a:lnTo>
                    <a:pt x="91" y="442"/>
                  </a:lnTo>
                  <a:lnTo>
                    <a:pt x="92" y="440"/>
                  </a:lnTo>
                  <a:lnTo>
                    <a:pt x="92" y="437"/>
                  </a:lnTo>
                  <a:lnTo>
                    <a:pt x="92" y="435"/>
                  </a:lnTo>
                  <a:lnTo>
                    <a:pt x="92" y="433"/>
                  </a:lnTo>
                  <a:lnTo>
                    <a:pt x="92" y="430"/>
                  </a:lnTo>
                  <a:lnTo>
                    <a:pt x="93" y="428"/>
                  </a:lnTo>
                  <a:lnTo>
                    <a:pt x="93" y="426"/>
                  </a:lnTo>
                  <a:lnTo>
                    <a:pt x="94" y="423"/>
                  </a:lnTo>
                  <a:lnTo>
                    <a:pt x="94" y="421"/>
                  </a:lnTo>
                  <a:lnTo>
                    <a:pt x="95" y="418"/>
                  </a:lnTo>
                  <a:lnTo>
                    <a:pt x="96" y="416"/>
                  </a:lnTo>
                  <a:lnTo>
                    <a:pt x="96" y="413"/>
                  </a:lnTo>
                  <a:lnTo>
                    <a:pt x="97" y="411"/>
                  </a:lnTo>
                  <a:lnTo>
                    <a:pt x="98" y="408"/>
                  </a:lnTo>
                  <a:lnTo>
                    <a:pt x="98" y="406"/>
                  </a:lnTo>
                  <a:lnTo>
                    <a:pt x="99" y="404"/>
                  </a:lnTo>
                  <a:lnTo>
                    <a:pt x="100" y="401"/>
                  </a:lnTo>
                  <a:lnTo>
                    <a:pt x="101" y="398"/>
                  </a:lnTo>
                  <a:lnTo>
                    <a:pt x="101" y="396"/>
                  </a:lnTo>
                  <a:lnTo>
                    <a:pt x="101" y="393"/>
                  </a:lnTo>
                  <a:lnTo>
                    <a:pt x="102" y="390"/>
                  </a:lnTo>
                  <a:lnTo>
                    <a:pt x="102" y="387"/>
                  </a:lnTo>
                  <a:lnTo>
                    <a:pt x="102" y="384"/>
                  </a:lnTo>
                  <a:lnTo>
                    <a:pt x="102" y="382"/>
                  </a:lnTo>
                  <a:lnTo>
                    <a:pt x="102" y="379"/>
                  </a:lnTo>
                  <a:lnTo>
                    <a:pt x="102" y="376"/>
                  </a:lnTo>
                  <a:lnTo>
                    <a:pt x="102" y="373"/>
                  </a:lnTo>
                  <a:lnTo>
                    <a:pt x="101" y="370"/>
                  </a:lnTo>
                  <a:lnTo>
                    <a:pt x="101" y="367"/>
                  </a:lnTo>
                  <a:lnTo>
                    <a:pt x="100" y="364"/>
                  </a:lnTo>
                  <a:lnTo>
                    <a:pt x="99" y="361"/>
                  </a:lnTo>
                  <a:lnTo>
                    <a:pt x="98" y="358"/>
                  </a:lnTo>
                  <a:lnTo>
                    <a:pt x="97" y="354"/>
                  </a:lnTo>
                  <a:lnTo>
                    <a:pt x="95" y="351"/>
                  </a:lnTo>
                  <a:lnTo>
                    <a:pt x="93" y="348"/>
                  </a:lnTo>
                  <a:lnTo>
                    <a:pt x="91" y="344"/>
                  </a:lnTo>
                  <a:lnTo>
                    <a:pt x="89" y="341"/>
                  </a:lnTo>
                  <a:lnTo>
                    <a:pt x="87" y="337"/>
                  </a:lnTo>
                  <a:lnTo>
                    <a:pt x="84" y="334"/>
                  </a:lnTo>
                  <a:lnTo>
                    <a:pt x="81" y="330"/>
                  </a:lnTo>
                  <a:lnTo>
                    <a:pt x="78" y="326"/>
                  </a:lnTo>
                  <a:lnTo>
                    <a:pt x="74" y="323"/>
                  </a:lnTo>
                  <a:lnTo>
                    <a:pt x="71" y="319"/>
                  </a:lnTo>
                  <a:lnTo>
                    <a:pt x="67" y="315"/>
                  </a:lnTo>
                  <a:lnTo>
                    <a:pt x="62" y="311"/>
                  </a:lnTo>
                  <a:lnTo>
                    <a:pt x="58" y="307"/>
                  </a:lnTo>
                  <a:lnTo>
                    <a:pt x="53" y="303"/>
                  </a:lnTo>
                  <a:lnTo>
                    <a:pt x="47" y="299"/>
                  </a:lnTo>
                  <a:lnTo>
                    <a:pt x="42" y="295"/>
                  </a:lnTo>
                  <a:lnTo>
                    <a:pt x="36" y="291"/>
                  </a:lnTo>
                  <a:lnTo>
                    <a:pt x="31" y="286"/>
                  </a:lnTo>
                  <a:lnTo>
                    <a:pt x="26" y="283"/>
                  </a:lnTo>
                  <a:lnTo>
                    <a:pt x="22" y="279"/>
                  </a:lnTo>
                  <a:lnTo>
                    <a:pt x="18" y="274"/>
                  </a:lnTo>
                  <a:lnTo>
                    <a:pt x="15" y="271"/>
                  </a:lnTo>
                  <a:lnTo>
                    <a:pt x="12" y="267"/>
                  </a:lnTo>
                  <a:lnTo>
                    <a:pt x="9" y="263"/>
                  </a:lnTo>
                  <a:lnTo>
                    <a:pt x="6" y="260"/>
                  </a:lnTo>
                  <a:lnTo>
                    <a:pt x="5" y="256"/>
                  </a:lnTo>
                  <a:lnTo>
                    <a:pt x="3" y="253"/>
                  </a:lnTo>
                  <a:lnTo>
                    <a:pt x="2" y="250"/>
                  </a:lnTo>
                  <a:lnTo>
                    <a:pt x="1" y="246"/>
                  </a:lnTo>
                  <a:lnTo>
                    <a:pt x="0" y="243"/>
                  </a:lnTo>
                  <a:lnTo>
                    <a:pt x="0" y="240"/>
                  </a:lnTo>
                  <a:lnTo>
                    <a:pt x="0" y="237"/>
                  </a:lnTo>
                  <a:lnTo>
                    <a:pt x="0" y="234"/>
                  </a:lnTo>
                  <a:lnTo>
                    <a:pt x="1" y="231"/>
                  </a:lnTo>
                  <a:lnTo>
                    <a:pt x="1" y="228"/>
                  </a:lnTo>
                  <a:lnTo>
                    <a:pt x="2" y="225"/>
                  </a:lnTo>
                  <a:lnTo>
                    <a:pt x="3" y="222"/>
                  </a:lnTo>
                  <a:lnTo>
                    <a:pt x="5" y="219"/>
                  </a:lnTo>
                  <a:lnTo>
                    <a:pt x="6" y="216"/>
                  </a:lnTo>
                  <a:lnTo>
                    <a:pt x="8" y="213"/>
                  </a:lnTo>
                  <a:lnTo>
                    <a:pt x="10" y="210"/>
                  </a:lnTo>
                  <a:lnTo>
                    <a:pt x="12" y="208"/>
                  </a:lnTo>
                  <a:lnTo>
                    <a:pt x="14" y="205"/>
                  </a:lnTo>
                  <a:lnTo>
                    <a:pt x="16" y="202"/>
                  </a:lnTo>
                  <a:lnTo>
                    <a:pt x="19" y="199"/>
                  </a:lnTo>
                  <a:lnTo>
                    <a:pt x="21" y="197"/>
                  </a:lnTo>
                  <a:lnTo>
                    <a:pt x="24" y="194"/>
                  </a:lnTo>
                  <a:lnTo>
                    <a:pt x="26" y="192"/>
                  </a:lnTo>
                  <a:lnTo>
                    <a:pt x="29" y="189"/>
                  </a:lnTo>
                  <a:lnTo>
                    <a:pt x="32" y="186"/>
                  </a:lnTo>
                  <a:lnTo>
                    <a:pt x="34" y="184"/>
                  </a:lnTo>
                  <a:lnTo>
                    <a:pt x="37" y="181"/>
                  </a:lnTo>
                  <a:lnTo>
                    <a:pt x="40" y="178"/>
                  </a:lnTo>
                  <a:lnTo>
                    <a:pt x="42" y="176"/>
                  </a:lnTo>
                  <a:lnTo>
                    <a:pt x="45" y="173"/>
                  </a:lnTo>
                  <a:lnTo>
                    <a:pt x="48" y="170"/>
                  </a:lnTo>
                  <a:lnTo>
                    <a:pt x="50" y="168"/>
                  </a:lnTo>
                  <a:lnTo>
                    <a:pt x="53" y="165"/>
                  </a:lnTo>
                  <a:lnTo>
                    <a:pt x="55" y="162"/>
                  </a:lnTo>
                  <a:lnTo>
                    <a:pt x="57" y="160"/>
                  </a:lnTo>
                  <a:lnTo>
                    <a:pt x="60" y="157"/>
                  </a:lnTo>
                  <a:lnTo>
                    <a:pt x="62" y="154"/>
                  </a:lnTo>
                  <a:lnTo>
                    <a:pt x="63" y="151"/>
                  </a:lnTo>
                  <a:lnTo>
                    <a:pt x="65" y="149"/>
                  </a:lnTo>
                  <a:lnTo>
                    <a:pt x="67" y="145"/>
                  </a:lnTo>
                  <a:lnTo>
                    <a:pt x="68" y="143"/>
                  </a:lnTo>
                  <a:lnTo>
                    <a:pt x="69" y="140"/>
                  </a:lnTo>
                  <a:lnTo>
                    <a:pt x="71" y="137"/>
                  </a:lnTo>
                  <a:lnTo>
                    <a:pt x="71" y="134"/>
                  </a:lnTo>
                  <a:lnTo>
                    <a:pt x="72" y="131"/>
                  </a:lnTo>
                  <a:lnTo>
                    <a:pt x="73" y="128"/>
                  </a:lnTo>
                  <a:lnTo>
                    <a:pt x="73" y="125"/>
                  </a:lnTo>
                  <a:lnTo>
                    <a:pt x="73" y="121"/>
                  </a:lnTo>
                  <a:lnTo>
                    <a:pt x="72" y="118"/>
                  </a:lnTo>
                  <a:lnTo>
                    <a:pt x="71" y="115"/>
                  </a:lnTo>
                  <a:lnTo>
                    <a:pt x="70" y="112"/>
                  </a:lnTo>
                  <a:lnTo>
                    <a:pt x="69" y="108"/>
                  </a:lnTo>
                  <a:lnTo>
                    <a:pt x="67" y="104"/>
                  </a:lnTo>
                  <a:lnTo>
                    <a:pt x="65" y="101"/>
                  </a:lnTo>
                  <a:lnTo>
                    <a:pt x="63" y="98"/>
                  </a:lnTo>
                  <a:lnTo>
                    <a:pt x="60" y="94"/>
                  </a:lnTo>
                  <a:lnTo>
                    <a:pt x="58" y="90"/>
                  </a:lnTo>
                  <a:lnTo>
                    <a:pt x="55" y="86"/>
                  </a:lnTo>
                  <a:lnTo>
                    <a:pt x="54" y="83"/>
                  </a:lnTo>
                  <a:lnTo>
                    <a:pt x="51" y="79"/>
                  </a:lnTo>
                  <a:lnTo>
                    <a:pt x="50" y="76"/>
                  </a:lnTo>
                  <a:lnTo>
                    <a:pt x="48" y="73"/>
                  </a:lnTo>
                  <a:lnTo>
                    <a:pt x="47" y="70"/>
                  </a:lnTo>
                  <a:lnTo>
                    <a:pt x="45" y="66"/>
                  </a:lnTo>
                  <a:lnTo>
                    <a:pt x="44" y="63"/>
                  </a:lnTo>
                  <a:lnTo>
                    <a:pt x="43" y="60"/>
                  </a:lnTo>
                  <a:lnTo>
                    <a:pt x="42" y="57"/>
                  </a:lnTo>
                  <a:lnTo>
                    <a:pt x="41" y="54"/>
                  </a:lnTo>
                  <a:lnTo>
                    <a:pt x="40" y="51"/>
                  </a:lnTo>
                  <a:lnTo>
                    <a:pt x="40" y="48"/>
                  </a:lnTo>
                  <a:lnTo>
                    <a:pt x="40" y="45"/>
                  </a:lnTo>
                  <a:lnTo>
                    <a:pt x="39" y="42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4"/>
                  </a:lnTo>
                  <a:lnTo>
                    <a:pt x="39" y="32"/>
                  </a:lnTo>
                  <a:lnTo>
                    <a:pt x="40" y="29"/>
                  </a:lnTo>
                  <a:lnTo>
                    <a:pt x="40" y="27"/>
                  </a:lnTo>
                  <a:lnTo>
                    <a:pt x="41" y="25"/>
                  </a:lnTo>
                  <a:lnTo>
                    <a:pt x="41" y="23"/>
                  </a:lnTo>
                  <a:lnTo>
                    <a:pt x="42" y="21"/>
                  </a:lnTo>
                  <a:lnTo>
                    <a:pt x="43" y="19"/>
                  </a:lnTo>
                  <a:lnTo>
                    <a:pt x="44" y="17"/>
                  </a:lnTo>
                  <a:lnTo>
                    <a:pt x="45" y="15"/>
                  </a:lnTo>
                  <a:lnTo>
                    <a:pt x="46" y="14"/>
                  </a:lnTo>
                  <a:lnTo>
                    <a:pt x="47" y="12"/>
                  </a:lnTo>
                  <a:lnTo>
                    <a:pt x="49" y="11"/>
                  </a:lnTo>
                  <a:lnTo>
                    <a:pt x="50" y="9"/>
                  </a:lnTo>
                  <a:lnTo>
                    <a:pt x="52" y="8"/>
                  </a:lnTo>
                  <a:lnTo>
                    <a:pt x="54" y="7"/>
                  </a:lnTo>
                  <a:lnTo>
                    <a:pt x="55" y="6"/>
                  </a:lnTo>
                  <a:lnTo>
                    <a:pt x="57" y="5"/>
                  </a:lnTo>
                  <a:lnTo>
                    <a:pt x="60" y="4"/>
                  </a:lnTo>
                  <a:lnTo>
                    <a:pt x="62" y="3"/>
                  </a:lnTo>
                  <a:lnTo>
                    <a:pt x="64" y="2"/>
                  </a:lnTo>
                  <a:lnTo>
                    <a:pt x="66" y="1"/>
                  </a:lnTo>
                  <a:lnTo>
                    <a:pt x="69" y="1"/>
                  </a:lnTo>
                  <a:lnTo>
                    <a:pt x="71" y="1"/>
                  </a:lnTo>
                  <a:lnTo>
                    <a:pt x="74" y="1"/>
                  </a:lnTo>
                  <a:lnTo>
                    <a:pt x="76" y="0"/>
                  </a:lnTo>
                  <a:lnTo>
                    <a:pt x="79" y="0"/>
                  </a:lnTo>
                  <a:lnTo>
                    <a:pt x="82" y="1"/>
                  </a:lnTo>
                  <a:lnTo>
                    <a:pt x="85" y="1"/>
                  </a:lnTo>
                  <a:lnTo>
                    <a:pt x="88" y="1"/>
                  </a:lnTo>
                  <a:lnTo>
                    <a:pt x="91" y="2"/>
                  </a:lnTo>
                  <a:lnTo>
                    <a:pt x="94" y="3"/>
                  </a:lnTo>
                  <a:lnTo>
                    <a:pt x="97" y="3"/>
                  </a:lnTo>
                  <a:lnTo>
                    <a:pt x="100" y="4"/>
                  </a:lnTo>
                  <a:lnTo>
                    <a:pt x="103" y="5"/>
                  </a:lnTo>
                  <a:lnTo>
                    <a:pt x="107" y="6"/>
                  </a:lnTo>
                  <a:lnTo>
                    <a:pt x="111" y="7"/>
                  </a:lnTo>
                  <a:lnTo>
                    <a:pt x="114" y="9"/>
                  </a:lnTo>
                  <a:lnTo>
                    <a:pt x="118" y="10"/>
                  </a:lnTo>
                  <a:lnTo>
                    <a:pt x="121" y="12"/>
                  </a:lnTo>
                  <a:lnTo>
                    <a:pt x="126" y="14"/>
                  </a:lnTo>
                  <a:lnTo>
                    <a:pt x="129" y="16"/>
                  </a:lnTo>
                  <a:lnTo>
                    <a:pt x="133" y="18"/>
                  </a:lnTo>
                  <a:lnTo>
                    <a:pt x="137" y="20"/>
                  </a:lnTo>
                  <a:lnTo>
                    <a:pt x="141" y="23"/>
                  </a:lnTo>
                  <a:lnTo>
                    <a:pt x="141" y="23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" name="Freeform 12"/>
            <p:cNvSpPr>
              <a:spLocks/>
            </p:cNvSpPr>
            <p:nvPr/>
          </p:nvSpPr>
          <p:spPr bwMode="auto">
            <a:xfrm>
              <a:off x="1662" y="2946"/>
              <a:ext cx="230" cy="491"/>
            </a:xfrm>
            <a:custGeom>
              <a:avLst/>
              <a:gdLst>
                <a:gd name="T0" fmla="*/ 150 w 230"/>
                <a:gd name="T1" fmla="*/ 37 h 491"/>
                <a:gd name="T2" fmla="*/ 170 w 230"/>
                <a:gd name="T3" fmla="*/ 58 h 491"/>
                <a:gd name="T4" fmla="*/ 187 w 230"/>
                <a:gd name="T5" fmla="*/ 84 h 491"/>
                <a:gd name="T6" fmla="*/ 201 w 230"/>
                <a:gd name="T7" fmla="*/ 114 h 491"/>
                <a:gd name="T8" fmla="*/ 212 w 230"/>
                <a:gd name="T9" fmla="*/ 146 h 491"/>
                <a:gd name="T10" fmla="*/ 221 w 230"/>
                <a:gd name="T11" fmla="*/ 180 h 491"/>
                <a:gd name="T12" fmla="*/ 227 w 230"/>
                <a:gd name="T13" fmla="*/ 215 h 491"/>
                <a:gd name="T14" fmla="*/ 230 w 230"/>
                <a:gd name="T15" fmla="*/ 252 h 491"/>
                <a:gd name="T16" fmla="*/ 230 w 230"/>
                <a:gd name="T17" fmla="*/ 288 h 491"/>
                <a:gd name="T18" fmla="*/ 228 w 230"/>
                <a:gd name="T19" fmla="*/ 323 h 491"/>
                <a:gd name="T20" fmla="*/ 224 w 230"/>
                <a:gd name="T21" fmla="*/ 354 h 491"/>
                <a:gd name="T22" fmla="*/ 222 w 230"/>
                <a:gd name="T23" fmla="*/ 370 h 491"/>
                <a:gd name="T24" fmla="*/ 219 w 230"/>
                <a:gd name="T25" fmla="*/ 389 h 491"/>
                <a:gd name="T26" fmla="*/ 215 w 230"/>
                <a:gd name="T27" fmla="*/ 409 h 491"/>
                <a:gd name="T28" fmla="*/ 209 w 230"/>
                <a:gd name="T29" fmla="*/ 430 h 491"/>
                <a:gd name="T30" fmla="*/ 202 w 230"/>
                <a:gd name="T31" fmla="*/ 450 h 491"/>
                <a:gd name="T32" fmla="*/ 192 w 230"/>
                <a:gd name="T33" fmla="*/ 467 h 491"/>
                <a:gd name="T34" fmla="*/ 181 w 230"/>
                <a:gd name="T35" fmla="*/ 480 h 491"/>
                <a:gd name="T36" fmla="*/ 169 w 230"/>
                <a:gd name="T37" fmla="*/ 488 h 491"/>
                <a:gd name="T38" fmla="*/ 154 w 230"/>
                <a:gd name="T39" fmla="*/ 491 h 491"/>
                <a:gd name="T40" fmla="*/ 138 w 230"/>
                <a:gd name="T41" fmla="*/ 485 h 491"/>
                <a:gd name="T42" fmla="*/ 122 w 230"/>
                <a:gd name="T43" fmla="*/ 472 h 491"/>
                <a:gd name="T44" fmla="*/ 111 w 230"/>
                <a:gd name="T45" fmla="*/ 457 h 491"/>
                <a:gd name="T46" fmla="*/ 107 w 230"/>
                <a:gd name="T47" fmla="*/ 443 h 491"/>
                <a:gd name="T48" fmla="*/ 107 w 230"/>
                <a:gd name="T49" fmla="*/ 428 h 491"/>
                <a:gd name="T50" fmla="*/ 108 w 230"/>
                <a:gd name="T51" fmla="*/ 412 h 491"/>
                <a:gd name="T52" fmla="*/ 109 w 230"/>
                <a:gd name="T53" fmla="*/ 397 h 491"/>
                <a:gd name="T54" fmla="*/ 108 w 230"/>
                <a:gd name="T55" fmla="*/ 379 h 491"/>
                <a:gd name="T56" fmla="*/ 104 w 230"/>
                <a:gd name="T57" fmla="*/ 360 h 491"/>
                <a:gd name="T58" fmla="*/ 93 w 230"/>
                <a:gd name="T59" fmla="*/ 340 h 491"/>
                <a:gd name="T60" fmla="*/ 75 w 230"/>
                <a:gd name="T61" fmla="*/ 318 h 491"/>
                <a:gd name="T62" fmla="*/ 48 w 230"/>
                <a:gd name="T63" fmla="*/ 294 h 491"/>
                <a:gd name="T64" fmla="*/ 19 w 230"/>
                <a:gd name="T65" fmla="*/ 270 h 491"/>
                <a:gd name="T66" fmla="*/ 3 w 230"/>
                <a:gd name="T67" fmla="*/ 248 h 491"/>
                <a:gd name="T68" fmla="*/ 0 w 230"/>
                <a:gd name="T69" fmla="*/ 229 h 491"/>
                <a:gd name="T70" fmla="*/ 6 w 230"/>
                <a:gd name="T71" fmla="*/ 211 h 491"/>
                <a:gd name="T72" fmla="*/ 19 w 230"/>
                <a:gd name="T73" fmla="*/ 195 h 491"/>
                <a:gd name="T74" fmla="*/ 34 w 230"/>
                <a:gd name="T75" fmla="*/ 179 h 491"/>
                <a:gd name="T76" fmla="*/ 50 w 230"/>
                <a:gd name="T77" fmla="*/ 163 h 491"/>
                <a:gd name="T78" fmla="*/ 63 w 230"/>
                <a:gd name="T79" fmla="*/ 147 h 491"/>
                <a:gd name="T80" fmla="*/ 71 w 230"/>
                <a:gd name="T81" fmla="*/ 129 h 491"/>
                <a:gd name="T82" fmla="*/ 71 w 230"/>
                <a:gd name="T83" fmla="*/ 110 h 491"/>
                <a:gd name="T84" fmla="*/ 60 w 230"/>
                <a:gd name="T85" fmla="*/ 89 h 491"/>
                <a:gd name="T86" fmla="*/ 48 w 230"/>
                <a:gd name="T87" fmla="*/ 68 h 491"/>
                <a:gd name="T88" fmla="*/ 40 w 230"/>
                <a:gd name="T89" fmla="*/ 49 h 491"/>
                <a:gd name="T90" fmla="*/ 37 w 230"/>
                <a:gd name="T91" fmla="*/ 33 h 491"/>
                <a:gd name="T92" fmla="*/ 37 w 230"/>
                <a:gd name="T93" fmla="*/ 20 h 491"/>
                <a:gd name="T94" fmla="*/ 43 w 230"/>
                <a:gd name="T95" fmla="*/ 10 h 491"/>
                <a:gd name="T96" fmla="*/ 51 w 230"/>
                <a:gd name="T97" fmla="*/ 3 h 491"/>
                <a:gd name="T98" fmla="*/ 64 w 230"/>
                <a:gd name="T99" fmla="*/ 0 h 491"/>
                <a:gd name="T100" fmla="*/ 80 w 230"/>
                <a:gd name="T101" fmla="*/ 1 h 491"/>
                <a:gd name="T102" fmla="*/ 98 w 230"/>
                <a:gd name="T103" fmla="*/ 6 h 491"/>
                <a:gd name="T104" fmla="*/ 120 w 230"/>
                <a:gd name="T105" fmla="*/ 16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0" h="491">
                  <a:moveTo>
                    <a:pt x="131" y="23"/>
                  </a:moveTo>
                  <a:lnTo>
                    <a:pt x="135" y="25"/>
                  </a:lnTo>
                  <a:lnTo>
                    <a:pt x="139" y="28"/>
                  </a:lnTo>
                  <a:lnTo>
                    <a:pt x="143" y="31"/>
                  </a:lnTo>
                  <a:lnTo>
                    <a:pt x="146" y="34"/>
                  </a:lnTo>
                  <a:lnTo>
                    <a:pt x="150" y="37"/>
                  </a:lnTo>
                  <a:lnTo>
                    <a:pt x="154" y="40"/>
                  </a:lnTo>
                  <a:lnTo>
                    <a:pt x="157" y="44"/>
                  </a:lnTo>
                  <a:lnTo>
                    <a:pt x="161" y="47"/>
                  </a:lnTo>
                  <a:lnTo>
                    <a:pt x="164" y="51"/>
                  </a:lnTo>
                  <a:lnTo>
                    <a:pt x="166" y="55"/>
                  </a:lnTo>
                  <a:lnTo>
                    <a:pt x="170" y="58"/>
                  </a:lnTo>
                  <a:lnTo>
                    <a:pt x="173" y="63"/>
                  </a:lnTo>
                  <a:lnTo>
                    <a:pt x="176" y="67"/>
                  </a:lnTo>
                  <a:lnTo>
                    <a:pt x="179" y="71"/>
                  </a:lnTo>
                  <a:lnTo>
                    <a:pt x="182" y="75"/>
                  </a:lnTo>
                  <a:lnTo>
                    <a:pt x="184" y="80"/>
                  </a:lnTo>
                  <a:lnTo>
                    <a:pt x="187" y="84"/>
                  </a:lnTo>
                  <a:lnTo>
                    <a:pt x="189" y="89"/>
                  </a:lnTo>
                  <a:lnTo>
                    <a:pt x="192" y="94"/>
                  </a:lnTo>
                  <a:lnTo>
                    <a:pt x="194" y="98"/>
                  </a:lnTo>
                  <a:lnTo>
                    <a:pt x="196" y="103"/>
                  </a:lnTo>
                  <a:lnTo>
                    <a:pt x="199" y="109"/>
                  </a:lnTo>
                  <a:lnTo>
                    <a:pt x="201" y="114"/>
                  </a:lnTo>
                  <a:lnTo>
                    <a:pt x="203" y="119"/>
                  </a:lnTo>
                  <a:lnTo>
                    <a:pt x="205" y="124"/>
                  </a:lnTo>
                  <a:lnTo>
                    <a:pt x="207" y="129"/>
                  </a:lnTo>
                  <a:lnTo>
                    <a:pt x="209" y="135"/>
                  </a:lnTo>
                  <a:lnTo>
                    <a:pt x="211" y="140"/>
                  </a:lnTo>
                  <a:lnTo>
                    <a:pt x="212" y="146"/>
                  </a:lnTo>
                  <a:lnTo>
                    <a:pt x="214" y="151"/>
                  </a:lnTo>
                  <a:lnTo>
                    <a:pt x="216" y="157"/>
                  </a:lnTo>
                  <a:lnTo>
                    <a:pt x="217" y="163"/>
                  </a:lnTo>
                  <a:lnTo>
                    <a:pt x="218" y="168"/>
                  </a:lnTo>
                  <a:lnTo>
                    <a:pt x="220" y="174"/>
                  </a:lnTo>
                  <a:lnTo>
                    <a:pt x="221" y="180"/>
                  </a:lnTo>
                  <a:lnTo>
                    <a:pt x="222" y="186"/>
                  </a:lnTo>
                  <a:lnTo>
                    <a:pt x="223" y="191"/>
                  </a:lnTo>
                  <a:lnTo>
                    <a:pt x="224" y="197"/>
                  </a:lnTo>
                  <a:lnTo>
                    <a:pt x="225" y="203"/>
                  </a:lnTo>
                  <a:lnTo>
                    <a:pt x="226" y="209"/>
                  </a:lnTo>
                  <a:lnTo>
                    <a:pt x="227" y="215"/>
                  </a:lnTo>
                  <a:lnTo>
                    <a:pt x="227" y="221"/>
                  </a:lnTo>
                  <a:lnTo>
                    <a:pt x="228" y="227"/>
                  </a:lnTo>
                  <a:lnTo>
                    <a:pt x="229" y="234"/>
                  </a:lnTo>
                  <a:lnTo>
                    <a:pt x="229" y="240"/>
                  </a:lnTo>
                  <a:lnTo>
                    <a:pt x="229" y="246"/>
                  </a:lnTo>
                  <a:lnTo>
                    <a:pt x="230" y="252"/>
                  </a:lnTo>
                  <a:lnTo>
                    <a:pt x="230" y="258"/>
                  </a:lnTo>
                  <a:lnTo>
                    <a:pt x="230" y="264"/>
                  </a:lnTo>
                  <a:lnTo>
                    <a:pt x="230" y="270"/>
                  </a:lnTo>
                  <a:lnTo>
                    <a:pt x="230" y="276"/>
                  </a:lnTo>
                  <a:lnTo>
                    <a:pt x="230" y="282"/>
                  </a:lnTo>
                  <a:lnTo>
                    <a:pt x="230" y="288"/>
                  </a:lnTo>
                  <a:lnTo>
                    <a:pt x="230" y="294"/>
                  </a:lnTo>
                  <a:lnTo>
                    <a:pt x="230" y="300"/>
                  </a:lnTo>
                  <a:lnTo>
                    <a:pt x="230" y="306"/>
                  </a:lnTo>
                  <a:lnTo>
                    <a:pt x="229" y="311"/>
                  </a:lnTo>
                  <a:lnTo>
                    <a:pt x="229" y="317"/>
                  </a:lnTo>
                  <a:lnTo>
                    <a:pt x="228" y="323"/>
                  </a:lnTo>
                  <a:lnTo>
                    <a:pt x="227" y="329"/>
                  </a:lnTo>
                  <a:lnTo>
                    <a:pt x="227" y="335"/>
                  </a:lnTo>
                  <a:lnTo>
                    <a:pt x="226" y="340"/>
                  </a:lnTo>
                  <a:lnTo>
                    <a:pt x="225" y="346"/>
                  </a:lnTo>
                  <a:lnTo>
                    <a:pt x="225" y="352"/>
                  </a:lnTo>
                  <a:lnTo>
                    <a:pt x="224" y="354"/>
                  </a:lnTo>
                  <a:lnTo>
                    <a:pt x="224" y="356"/>
                  </a:lnTo>
                  <a:lnTo>
                    <a:pt x="224" y="359"/>
                  </a:lnTo>
                  <a:lnTo>
                    <a:pt x="224" y="362"/>
                  </a:lnTo>
                  <a:lnTo>
                    <a:pt x="223" y="364"/>
                  </a:lnTo>
                  <a:lnTo>
                    <a:pt x="223" y="367"/>
                  </a:lnTo>
                  <a:lnTo>
                    <a:pt x="222" y="370"/>
                  </a:lnTo>
                  <a:lnTo>
                    <a:pt x="222" y="373"/>
                  </a:lnTo>
                  <a:lnTo>
                    <a:pt x="222" y="376"/>
                  </a:lnTo>
                  <a:lnTo>
                    <a:pt x="221" y="379"/>
                  </a:lnTo>
                  <a:lnTo>
                    <a:pt x="220" y="382"/>
                  </a:lnTo>
                  <a:lnTo>
                    <a:pt x="220" y="386"/>
                  </a:lnTo>
                  <a:lnTo>
                    <a:pt x="219" y="389"/>
                  </a:lnTo>
                  <a:lnTo>
                    <a:pt x="219" y="392"/>
                  </a:lnTo>
                  <a:lnTo>
                    <a:pt x="218" y="395"/>
                  </a:lnTo>
                  <a:lnTo>
                    <a:pt x="218" y="399"/>
                  </a:lnTo>
                  <a:lnTo>
                    <a:pt x="217" y="402"/>
                  </a:lnTo>
                  <a:lnTo>
                    <a:pt x="216" y="406"/>
                  </a:lnTo>
                  <a:lnTo>
                    <a:pt x="215" y="409"/>
                  </a:lnTo>
                  <a:lnTo>
                    <a:pt x="214" y="413"/>
                  </a:lnTo>
                  <a:lnTo>
                    <a:pt x="213" y="416"/>
                  </a:lnTo>
                  <a:lnTo>
                    <a:pt x="212" y="420"/>
                  </a:lnTo>
                  <a:lnTo>
                    <a:pt x="211" y="423"/>
                  </a:lnTo>
                  <a:lnTo>
                    <a:pt x="210" y="427"/>
                  </a:lnTo>
                  <a:lnTo>
                    <a:pt x="209" y="430"/>
                  </a:lnTo>
                  <a:lnTo>
                    <a:pt x="208" y="433"/>
                  </a:lnTo>
                  <a:lnTo>
                    <a:pt x="207" y="437"/>
                  </a:lnTo>
                  <a:lnTo>
                    <a:pt x="205" y="440"/>
                  </a:lnTo>
                  <a:lnTo>
                    <a:pt x="204" y="443"/>
                  </a:lnTo>
                  <a:lnTo>
                    <a:pt x="203" y="446"/>
                  </a:lnTo>
                  <a:lnTo>
                    <a:pt x="202" y="450"/>
                  </a:lnTo>
                  <a:lnTo>
                    <a:pt x="200" y="453"/>
                  </a:lnTo>
                  <a:lnTo>
                    <a:pt x="198" y="456"/>
                  </a:lnTo>
                  <a:lnTo>
                    <a:pt x="197" y="458"/>
                  </a:lnTo>
                  <a:lnTo>
                    <a:pt x="195" y="461"/>
                  </a:lnTo>
                  <a:lnTo>
                    <a:pt x="194" y="464"/>
                  </a:lnTo>
                  <a:lnTo>
                    <a:pt x="192" y="467"/>
                  </a:lnTo>
                  <a:lnTo>
                    <a:pt x="190" y="469"/>
                  </a:lnTo>
                  <a:lnTo>
                    <a:pt x="188" y="471"/>
                  </a:lnTo>
                  <a:lnTo>
                    <a:pt x="187" y="474"/>
                  </a:lnTo>
                  <a:lnTo>
                    <a:pt x="185" y="476"/>
                  </a:lnTo>
                  <a:lnTo>
                    <a:pt x="183" y="478"/>
                  </a:lnTo>
                  <a:lnTo>
                    <a:pt x="181" y="480"/>
                  </a:lnTo>
                  <a:lnTo>
                    <a:pt x="179" y="482"/>
                  </a:lnTo>
                  <a:lnTo>
                    <a:pt x="177" y="484"/>
                  </a:lnTo>
                  <a:lnTo>
                    <a:pt x="175" y="485"/>
                  </a:lnTo>
                  <a:lnTo>
                    <a:pt x="173" y="487"/>
                  </a:lnTo>
                  <a:lnTo>
                    <a:pt x="171" y="488"/>
                  </a:lnTo>
                  <a:lnTo>
                    <a:pt x="169" y="488"/>
                  </a:lnTo>
                  <a:lnTo>
                    <a:pt x="166" y="490"/>
                  </a:lnTo>
                  <a:lnTo>
                    <a:pt x="164" y="490"/>
                  </a:lnTo>
                  <a:lnTo>
                    <a:pt x="162" y="491"/>
                  </a:lnTo>
                  <a:lnTo>
                    <a:pt x="159" y="491"/>
                  </a:lnTo>
                  <a:lnTo>
                    <a:pt x="157" y="491"/>
                  </a:lnTo>
                  <a:lnTo>
                    <a:pt x="154" y="491"/>
                  </a:lnTo>
                  <a:lnTo>
                    <a:pt x="152" y="491"/>
                  </a:lnTo>
                  <a:lnTo>
                    <a:pt x="149" y="490"/>
                  </a:lnTo>
                  <a:lnTo>
                    <a:pt x="146" y="489"/>
                  </a:lnTo>
                  <a:lnTo>
                    <a:pt x="144" y="488"/>
                  </a:lnTo>
                  <a:lnTo>
                    <a:pt x="141" y="487"/>
                  </a:lnTo>
                  <a:lnTo>
                    <a:pt x="138" y="485"/>
                  </a:lnTo>
                  <a:lnTo>
                    <a:pt x="136" y="484"/>
                  </a:lnTo>
                  <a:lnTo>
                    <a:pt x="133" y="481"/>
                  </a:lnTo>
                  <a:lnTo>
                    <a:pt x="130" y="479"/>
                  </a:lnTo>
                  <a:lnTo>
                    <a:pt x="127" y="477"/>
                  </a:lnTo>
                  <a:lnTo>
                    <a:pt x="124" y="474"/>
                  </a:lnTo>
                  <a:lnTo>
                    <a:pt x="122" y="472"/>
                  </a:lnTo>
                  <a:lnTo>
                    <a:pt x="120" y="470"/>
                  </a:lnTo>
                  <a:lnTo>
                    <a:pt x="117" y="467"/>
                  </a:lnTo>
                  <a:lnTo>
                    <a:pt x="116" y="465"/>
                  </a:lnTo>
                  <a:lnTo>
                    <a:pt x="114" y="462"/>
                  </a:lnTo>
                  <a:lnTo>
                    <a:pt x="113" y="460"/>
                  </a:lnTo>
                  <a:lnTo>
                    <a:pt x="111" y="457"/>
                  </a:lnTo>
                  <a:lnTo>
                    <a:pt x="110" y="455"/>
                  </a:lnTo>
                  <a:lnTo>
                    <a:pt x="109" y="453"/>
                  </a:lnTo>
                  <a:lnTo>
                    <a:pt x="109" y="450"/>
                  </a:lnTo>
                  <a:lnTo>
                    <a:pt x="108" y="448"/>
                  </a:lnTo>
                  <a:lnTo>
                    <a:pt x="108" y="446"/>
                  </a:lnTo>
                  <a:lnTo>
                    <a:pt x="107" y="443"/>
                  </a:lnTo>
                  <a:lnTo>
                    <a:pt x="107" y="441"/>
                  </a:lnTo>
                  <a:lnTo>
                    <a:pt x="107" y="438"/>
                  </a:lnTo>
                  <a:lnTo>
                    <a:pt x="107" y="435"/>
                  </a:lnTo>
                  <a:lnTo>
                    <a:pt x="107" y="433"/>
                  </a:lnTo>
                  <a:lnTo>
                    <a:pt x="107" y="430"/>
                  </a:lnTo>
                  <a:lnTo>
                    <a:pt x="107" y="428"/>
                  </a:lnTo>
                  <a:lnTo>
                    <a:pt x="107" y="426"/>
                  </a:lnTo>
                  <a:lnTo>
                    <a:pt x="107" y="423"/>
                  </a:lnTo>
                  <a:lnTo>
                    <a:pt x="107" y="421"/>
                  </a:lnTo>
                  <a:lnTo>
                    <a:pt x="107" y="418"/>
                  </a:lnTo>
                  <a:lnTo>
                    <a:pt x="107" y="415"/>
                  </a:lnTo>
                  <a:lnTo>
                    <a:pt x="108" y="412"/>
                  </a:lnTo>
                  <a:lnTo>
                    <a:pt x="108" y="410"/>
                  </a:lnTo>
                  <a:lnTo>
                    <a:pt x="108" y="407"/>
                  </a:lnTo>
                  <a:lnTo>
                    <a:pt x="109" y="405"/>
                  </a:lnTo>
                  <a:lnTo>
                    <a:pt x="109" y="402"/>
                  </a:lnTo>
                  <a:lnTo>
                    <a:pt x="109" y="399"/>
                  </a:lnTo>
                  <a:lnTo>
                    <a:pt x="109" y="397"/>
                  </a:lnTo>
                  <a:lnTo>
                    <a:pt x="109" y="394"/>
                  </a:lnTo>
                  <a:lnTo>
                    <a:pt x="109" y="391"/>
                  </a:lnTo>
                  <a:lnTo>
                    <a:pt x="109" y="388"/>
                  </a:lnTo>
                  <a:lnTo>
                    <a:pt x="109" y="385"/>
                  </a:lnTo>
                  <a:lnTo>
                    <a:pt x="109" y="382"/>
                  </a:lnTo>
                  <a:lnTo>
                    <a:pt x="108" y="379"/>
                  </a:lnTo>
                  <a:lnTo>
                    <a:pt x="108" y="376"/>
                  </a:lnTo>
                  <a:lnTo>
                    <a:pt x="107" y="373"/>
                  </a:lnTo>
                  <a:lnTo>
                    <a:pt x="107" y="370"/>
                  </a:lnTo>
                  <a:lnTo>
                    <a:pt x="106" y="367"/>
                  </a:lnTo>
                  <a:lnTo>
                    <a:pt x="105" y="364"/>
                  </a:lnTo>
                  <a:lnTo>
                    <a:pt x="104" y="360"/>
                  </a:lnTo>
                  <a:lnTo>
                    <a:pt x="102" y="357"/>
                  </a:lnTo>
                  <a:lnTo>
                    <a:pt x="101" y="354"/>
                  </a:lnTo>
                  <a:lnTo>
                    <a:pt x="100" y="351"/>
                  </a:lnTo>
                  <a:lnTo>
                    <a:pt x="98" y="347"/>
                  </a:lnTo>
                  <a:lnTo>
                    <a:pt x="96" y="344"/>
                  </a:lnTo>
                  <a:lnTo>
                    <a:pt x="93" y="340"/>
                  </a:lnTo>
                  <a:lnTo>
                    <a:pt x="91" y="337"/>
                  </a:lnTo>
                  <a:lnTo>
                    <a:pt x="88" y="333"/>
                  </a:lnTo>
                  <a:lnTo>
                    <a:pt x="86" y="329"/>
                  </a:lnTo>
                  <a:lnTo>
                    <a:pt x="82" y="326"/>
                  </a:lnTo>
                  <a:lnTo>
                    <a:pt x="79" y="322"/>
                  </a:lnTo>
                  <a:lnTo>
                    <a:pt x="75" y="318"/>
                  </a:lnTo>
                  <a:lnTo>
                    <a:pt x="71" y="314"/>
                  </a:lnTo>
                  <a:lnTo>
                    <a:pt x="67" y="311"/>
                  </a:lnTo>
                  <a:lnTo>
                    <a:pt x="63" y="307"/>
                  </a:lnTo>
                  <a:lnTo>
                    <a:pt x="58" y="302"/>
                  </a:lnTo>
                  <a:lnTo>
                    <a:pt x="53" y="299"/>
                  </a:lnTo>
                  <a:lnTo>
                    <a:pt x="48" y="294"/>
                  </a:lnTo>
                  <a:lnTo>
                    <a:pt x="42" y="290"/>
                  </a:lnTo>
                  <a:lnTo>
                    <a:pt x="37" y="286"/>
                  </a:lnTo>
                  <a:lnTo>
                    <a:pt x="32" y="282"/>
                  </a:lnTo>
                  <a:lnTo>
                    <a:pt x="27" y="278"/>
                  </a:lnTo>
                  <a:lnTo>
                    <a:pt x="22" y="274"/>
                  </a:lnTo>
                  <a:lnTo>
                    <a:pt x="19" y="270"/>
                  </a:lnTo>
                  <a:lnTo>
                    <a:pt x="15" y="266"/>
                  </a:lnTo>
                  <a:lnTo>
                    <a:pt x="12" y="263"/>
                  </a:lnTo>
                  <a:lnTo>
                    <a:pt x="9" y="259"/>
                  </a:lnTo>
                  <a:lnTo>
                    <a:pt x="7" y="255"/>
                  </a:lnTo>
                  <a:lnTo>
                    <a:pt x="5" y="252"/>
                  </a:lnTo>
                  <a:lnTo>
                    <a:pt x="3" y="248"/>
                  </a:lnTo>
                  <a:lnTo>
                    <a:pt x="2" y="245"/>
                  </a:lnTo>
                  <a:lnTo>
                    <a:pt x="1" y="242"/>
                  </a:lnTo>
                  <a:lnTo>
                    <a:pt x="0" y="238"/>
                  </a:lnTo>
                  <a:lnTo>
                    <a:pt x="0" y="235"/>
                  </a:lnTo>
                  <a:lnTo>
                    <a:pt x="0" y="232"/>
                  </a:lnTo>
                  <a:lnTo>
                    <a:pt x="0" y="229"/>
                  </a:lnTo>
                  <a:lnTo>
                    <a:pt x="1" y="226"/>
                  </a:lnTo>
                  <a:lnTo>
                    <a:pt x="1" y="223"/>
                  </a:lnTo>
                  <a:lnTo>
                    <a:pt x="2" y="220"/>
                  </a:lnTo>
                  <a:lnTo>
                    <a:pt x="3" y="217"/>
                  </a:lnTo>
                  <a:lnTo>
                    <a:pt x="5" y="214"/>
                  </a:lnTo>
                  <a:lnTo>
                    <a:pt x="6" y="211"/>
                  </a:lnTo>
                  <a:lnTo>
                    <a:pt x="8" y="208"/>
                  </a:lnTo>
                  <a:lnTo>
                    <a:pt x="10" y="206"/>
                  </a:lnTo>
                  <a:lnTo>
                    <a:pt x="12" y="203"/>
                  </a:lnTo>
                  <a:lnTo>
                    <a:pt x="14" y="200"/>
                  </a:lnTo>
                  <a:lnTo>
                    <a:pt x="16" y="197"/>
                  </a:lnTo>
                  <a:lnTo>
                    <a:pt x="19" y="195"/>
                  </a:lnTo>
                  <a:lnTo>
                    <a:pt x="21" y="192"/>
                  </a:lnTo>
                  <a:lnTo>
                    <a:pt x="23" y="189"/>
                  </a:lnTo>
                  <a:lnTo>
                    <a:pt x="26" y="187"/>
                  </a:lnTo>
                  <a:lnTo>
                    <a:pt x="29" y="184"/>
                  </a:lnTo>
                  <a:lnTo>
                    <a:pt x="32" y="182"/>
                  </a:lnTo>
                  <a:lnTo>
                    <a:pt x="34" y="179"/>
                  </a:lnTo>
                  <a:lnTo>
                    <a:pt x="37" y="176"/>
                  </a:lnTo>
                  <a:lnTo>
                    <a:pt x="39" y="173"/>
                  </a:lnTo>
                  <a:lnTo>
                    <a:pt x="42" y="171"/>
                  </a:lnTo>
                  <a:lnTo>
                    <a:pt x="45" y="168"/>
                  </a:lnTo>
                  <a:lnTo>
                    <a:pt x="48" y="166"/>
                  </a:lnTo>
                  <a:lnTo>
                    <a:pt x="50" y="163"/>
                  </a:lnTo>
                  <a:lnTo>
                    <a:pt x="53" y="160"/>
                  </a:lnTo>
                  <a:lnTo>
                    <a:pt x="55" y="157"/>
                  </a:lnTo>
                  <a:lnTo>
                    <a:pt x="57" y="155"/>
                  </a:lnTo>
                  <a:lnTo>
                    <a:pt x="59" y="152"/>
                  </a:lnTo>
                  <a:lnTo>
                    <a:pt x="62" y="149"/>
                  </a:lnTo>
                  <a:lnTo>
                    <a:pt x="63" y="147"/>
                  </a:lnTo>
                  <a:lnTo>
                    <a:pt x="66" y="144"/>
                  </a:lnTo>
                  <a:lnTo>
                    <a:pt x="67" y="141"/>
                  </a:lnTo>
                  <a:lnTo>
                    <a:pt x="68" y="138"/>
                  </a:lnTo>
                  <a:lnTo>
                    <a:pt x="69" y="135"/>
                  </a:lnTo>
                  <a:lnTo>
                    <a:pt x="71" y="132"/>
                  </a:lnTo>
                  <a:lnTo>
                    <a:pt x="71" y="129"/>
                  </a:lnTo>
                  <a:lnTo>
                    <a:pt x="72" y="126"/>
                  </a:lnTo>
                  <a:lnTo>
                    <a:pt x="73" y="123"/>
                  </a:lnTo>
                  <a:lnTo>
                    <a:pt x="73" y="120"/>
                  </a:lnTo>
                  <a:lnTo>
                    <a:pt x="73" y="116"/>
                  </a:lnTo>
                  <a:lnTo>
                    <a:pt x="72" y="113"/>
                  </a:lnTo>
                  <a:lnTo>
                    <a:pt x="71" y="110"/>
                  </a:lnTo>
                  <a:lnTo>
                    <a:pt x="70" y="107"/>
                  </a:lnTo>
                  <a:lnTo>
                    <a:pt x="69" y="103"/>
                  </a:lnTo>
                  <a:lnTo>
                    <a:pt x="67" y="99"/>
                  </a:lnTo>
                  <a:lnTo>
                    <a:pt x="65" y="96"/>
                  </a:lnTo>
                  <a:lnTo>
                    <a:pt x="63" y="93"/>
                  </a:lnTo>
                  <a:lnTo>
                    <a:pt x="60" y="89"/>
                  </a:lnTo>
                  <a:lnTo>
                    <a:pt x="58" y="85"/>
                  </a:lnTo>
                  <a:lnTo>
                    <a:pt x="55" y="81"/>
                  </a:lnTo>
                  <a:lnTo>
                    <a:pt x="53" y="78"/>
                  </a:lnTo>
                  <a:lnTo>
                    <a:pt x="51" y="75"/>
                  </a:lnTo>
                  <a:lnTo>
                    <a:pt x="49" y="71"/>
                  </a:lnTo>
                  <a:lnTo>
                    <a:pt x="48" y="68"/>
                  </a:lnTo>
                  <a:lnTo>
                    <a:pt x="46" y="65"/>
                  </a:lnTo>
                  <a:lnTo>
                    <a:pt x="44" y="62"/>
                  </a:lnTo>
                  <a:lnTo>
                    <a:pt x="43" y="58"/>
                  </a:lnTo>
                  <a:lnTo>
                    <a:pt x="42" y="55"/>
                  </a:lnTo>
                  <a:lnTo>
                    <a:pt x="41" y="52"/>
                  </a:lnTo>
                  <a:lnTo>
                    <a:pt x="40" y="49"/>
                  </a:lnTo>
                  <a:lnTo>
                    <a:pt x="39" y="47"/>
                  </a:lnTo>
                  <a:lnTo>
                    <a:pt x="39" y="44"/>
                  </a:lnTo>
                  <a:lnTo>
                    <a:pt x="38" y="41"/>
                  </a:lnTo>
                  <a:lnTo>
                    <a:pt x="37" y="39"/>
                  </a:lnTo>
                  <a:lnTo>
                    <a:pt x="37" y="36"/>
                  </a:lnTo>
                  <a:lnTo>
                    <a:pt x="37" y="33"/>
                  </a:lnTo>
                  <a:lnTo>
                    <a:pt x="37" y="31"/>
                  </a:lnTo>
                  <a:lnTo>
                    <a:pt x="37" y="28"/>
                  </a:lnTo>
                  <a:lnTo>
                    <a:pt x="37" y="26"/>
                  </a:lnTo>
                  <a:lnTo>
                    <a:pt x="37" y="24"/>
                  </a:lnTo>
                  <a:lnTo>
                    <a:pt x="37" y="22"/>
                  </a:lnTo>
                  <a:lnTo>
                    <a:pt x="37" y="20"/>
                  </a:lnTo>
                  <a:lnTo>
                    <a:pt x="38" y="18"/>
                  </a:lnTo>
                  <a:lnTo>
                    <a:pt x="39" y="16"/>
                  </a:lnTo>
                  <a:lnTo>
                    <a:pt x="40" y="15"/>
                  </a:lnTo>
                  <a:lnTo>
                    <a:pt x="41" y="13"/>
                  </a:lnTo>
                  <a:lnTo>
                    <a:pt x="41" y="11"/>
                  </a:lnTo>
                  <a:lnTo>
                    <a:pt x="43" y="10"/>
                  </a:lnTo>
                  <a:lnTo>
                    <a:pt x="44" y="9"/>
                  </a:lnTo>
                  <a:lnTo>
                    <a:pt x="45" y="7"/>
                  </a:lnTo>
                  <a:lnTo>
                    <a:pt x="47" y="6"/>
                  </a:lnTo>
                  <a:lnTo>
                    <a:pt x="48" y="5"/>
                  </a:lnTo>
                  <a:lnTo>
                    <a:pt x="50" y="4"/>
                  </a:lnTo>
                  <a:lnTo>
                    <a:pt x="51" y="3"/>
                  </a:lnTo>
                  <a:lnTo>
                    <a:pt x="53" y="2"/>
                  </a:lnTo>
                  <a:lnTo>
                    <a:pt x="55" y="1"/>
                  </a:lnTo>
                  <a:lnTo>
                    <a:pt x="57" y="1"/>
                  </a:lnTo>
                  <a:lnTo>
                    <a:pt x="59" y="0"/>
                  </a:lnTo>
                  <a:lnTo>
                    <a:pt x="62" y="0"/>
                  </a:lnTo>
                  <a:lnTo>
                    <a:pt x="64" y="0"/>
                  </a:lnTo>
                  <a:lnTo>
                    <a:pt x="66" y="0"/>
                  </a:lnTo>
                  <a:lnTo>
                    <a:pt x="68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7" y="0"/>
                  </a:lnTo>
                  <a:lnTo>
                    <a:pt x="80" y="1"/>
                  </a:lnTo>
                  <a:lnTo>
                    <a:pt x="82" y="1"/>
                  </a:lnTo>
                  <a:lnTo>
                    <a:pt x="85" y="2"/>
                  </a:lnTo>
                  <a:lnTo>
                    <a:pt x="88" y="3"/>
                  </a:lnTo>
                  <a:lnTo>
                    <a:pt x="91" y="4"/>
                  </a:lnTo>
                  <a:lnTo>
                    <a:pt x="95" y="5"/>
                  </a:lnTo>
                  <a:lnTo>
                    <a:pt x="98" y="6"/>
                  </a:lnTo>
                  <a:lnTo>
                    <a:pt x="102" y="7"/>
                  </a:lnTo>
                  <a:lnTo>
                    <a:pt x="105" y="9"/>
                  </a:lnTo>
                  <a:lnTo>
                    <a:pt x="108" y="10"/>
                  </a:lnTo>
                  <a:lnTo>
                    <a:pt x="112" y="12"/>
                  </a:lnTo>
                  <a:lnTo>
                    <a:pt x="116" y="14"/>
                  </a:lnTo>
                  <a:lnTo>
                    <a:pt x="120" y="16"/>
                  </a:lnTo>
                  <a:lnTo>
                    <a:pt x="123" y="18"/>
                  </a:lnTo>
                  <a:lnTo>
                    <a:pt x="127" y="20"/>
                  </a:lnTo>
                  <a:lnTo>
                    <a:pt x="131" y="23"/>
                  </a:lnTo>
                  <a:lnTo>
                    <a:pt x="131" y="23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1068" y="2966"/>
              <a:ext cx="270" cy="494"/>
            </a:xfrm>
            <a:custGeom>
              <a:avLst/>
              <a:gdLst>
                <a:gd name="T0" fmla="*/ 193 w 270"/>
                <a:gd name="T1" fmla="*/ 5 h 494"/>
                <a:gd name="T2" fmla="*/ 218 w 270"/>
                <a:gd name="T3" fmla="*/ 1 h 494"/>
                <a:gd name="T4" fmla="*/ 239 w 270"/>
                <a:gd name="T5" fmla="*/ 2 h 494"/>
                <a:gd name="T6" fmla="*/ 253 w 270"/>
                <a:gd name="T7" fmla="*/ 9 h 494"/>
                <a:gd name="T8" fmla="*/ 263 w 270"/>
                <a:gd name="T9" fmla="*/ 19 h 494"/>
                <a:gd name="T10" fmla="*/ 269 w 270"/>
                <a:gd name="T11" fmla="*/ 33 h 494"/>
                <a:gd name="T12" fmla="*/ 270 w 270"/>
                <a:gd name="T13" fmla="*/ 49 h 494"/>
                <a:gd name="T14" fmla="*/ 266 w 270"/>
                <a:gd name="T15" fmla="*/ 66 h 494"/>
                <a:gd name="T16" fmla="*/ 260 w 270"/>
                <a:gd name="T17" fmla="*/ 83 h 494"/>
                <a:gd name="T18" fmla="*/ 250 w 270"/>
                <a:gd name="T19" fmla="*/ 100 h 494"/>
                <a:gd name="T20" fmla="*/ 237 w 270"/>
                <a:gd name="T21" fmla="*/ 115 h 494"/>
                <a:gd name="T22" fmla="*/ 229 w 270"/>
                <a:gd name="T23" fmla="*/ 130 h 494"/>
                <a:gd name="T24" fmla="*/ 228 w 270"/>
                <a:gd name="T25" fmla="*/ 143 h 494"/>
                <a:gd name="T26" fmla="*/ 233 w 270"/>
                <a:gd name="T27" fmla="*/ 155 h 494"/>
                <a:gd name="T28" fmla="*/ 241 w 270"/>
                <a:gd name="T29" fmla="*/ 166 h 494"/>
                <a:gd name="T30" fmla="*/ 251 w 270"/>
                <a:gd name="T31" fmla="*/ 177 h 494"/>
                <a:gd name="T32" fmla="*/ 259 w 270"/>
                <a:gd name="T33" fmla="*/ 188 h 494"/>
                <a:gd name="T34" fmla="*/ 266 w 270"/>
                <a:gd name="T35" fmla="*/ 199 h 494"/>
                <a:gd name="T36" fmla="*/ 269 w 270"/>
                <a:gd name="T37" fmla="*/ 211 h 494"/>
                <a:gd name="T38" fmla="*/ 265 w 270"/>
                <a:gd name="T39" fmla="*/ 224 h 494"/>
                <a:gd name="T40" fmla="*/ 253 w 270"/>
                <a:gd name="T41" fmla="*/ 238 h 494"/>
                <a:gd name="T42" fmla="*/ 228 w 270"/>
                <a:gd name="T43" fmla="*/ 253 h 494"/>
                <a:gd name="T44" fmla="*/ 202 w 270"/>
                <a:gd name="T45" fmla="*/ 270 h 494"/>
                <a:gd name="T46" fmla="*/ 186 w 270"/>
                <a:gd name="T47" fmla="*/ 294 h 494"/>
                <a:gd name="T48" fmla="*/ 176 w 270"/>
                <a:gd name="T49" fmla="*/ 322 h 494"/>
                <a:gd name="T50" fmla="*/ 172 w 270"/>
                <a:gd name="T51" fmla="*/ 352 h 494"/>
                <a:gd name="T52" fmla="*/ 171 w 270"/>
                <a:gd name="T53" fmla="*/ 384 h 494"/>
                <a:gd name="T54" fmla="*/ 170 w 270"/>
                <a:gd name="T55" fmla="*/ 414 h 494"/>
                <a:gd name="T56" fmla="*/ 168 w 270"/>
                <a:gd name="T57" fmla="*/ 441 h 494"/>
                <a:gd name="T58" fmla="*/ 162 w 270"/>
                <a:gd name="T59" fmla="*/ 465 h 494"/>
                <a:gd name="T60" fmla="*/ 150 w 270"/>
                <a:gd name="T61" fmla="*/ 482 h 494"/>
                <a:gd name="T62" fmla="*/ 131 w 270"/>
                <a:gd name="T63" fmla="*/ 492 h 494"/>
                <a:gd name="T64" fmla="*/ 106 w 270"/>
                <a:gd name="T65" fmla="*/ 494 h 494"/>
                <a:gd name="T66" fmla="*/ 84 w 270"/>
                <a:gd name="T67" fmla="*/ 489 h 494"/>
                <a:gd name="T68" fmla="*/ 65 w 270"/>
                <a:gd name="T69" fmla="*/ 480 h 494"/>
                <a:gd name="T70" fmla="*/ 47 w 270"/>
                <a:gd name="T71" fmla="*/ 465 h 494"/>
                <a:gd name="T72" fmla="*/ 33 w 270"/>
                <a:gd name="T73" fmla="*/ 447 h 494"/>
                <a:gd name="T74" fmla="*/ 22 w 270"/>
                <a:gd name="T75" fmla="*/ 425 h 494"/>
                <a:gd name="T76" fmla="*/ 13 w 270"/>
                <a:gd name="T77" fmla="*/ 401 h 494"/>
                <a:gd name="T78" fmla="*/ 6 w 270"/>
                <a:gd name="T79" fmla="*/ 375 h 494"/>
                <a:gd name="T80" fmla="*/ 2 w 270"/>
                <a:gd name="T81" fmla="*/ 348 h 494"/>
                <a:gd name="T82" fmla="*/ 0 w 270"/>
                <a:gd name="T83" fmla="*/ 321 h 494"/>
                <a:gd name="T84" fmla="*/ 1 w 270"/>
                <a:gd name="T85" fmla="*/ 293 h 494"/>
                <a:gd name="T86" fmla="*/ 4 w 270"/>
                <a:gd name="T87" fmla="*/ 265 h 494"/>
                <a:gd name="T88" fmla="*/ 9 w 270"/>
                <a:gd name="T89" fmla="*/ 235 h 494"/>
                <a:gd name="T90" fmla="*/ 16 w 270"/>
                <a:gd name="T91" fmla="*/ 205 h 494"/>
                <a:gd name="T92" fmla="*/ 27 w 270"/>
                <a:gd name="T93" fmla="*/ 174 h 494"/>
                <a:gd name="T94" fmla="*/ 39 w 270"/>
                <a:gd name="T95" fmla="*/ 144 h 494"/>
                <a:gd name="T96" fmla="*/ 55 w 270"/>
                <a:gd name="T97" fmla="*/ 114 h 494"/>
                <a:gd name="T98" fmla="*/ 74 w 270"/>
                <a:gd name="T99" fmla="*/ 87 h 494"/>
                <a:gd name="T100" fmla="*/ 96 w 270"/>
                <a:gd name="T101" fmla="*/ 62 h 494"/>
                <a:gd name="T102" fmla="*/ 122 w 270"/>
                <a:gd name="T103" fmla="*/ 40 h 494"/>
                <a:gd name="T104" fmla="*/ 151 w 270"/>
                <a:gd name="T105" fmla="*/ 21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70" h="494">
                  <a:moveTo>
                    <a:pt x="168" y="14"/>
                  </a:moveTo>
                  <a:lnTo>
                    <a:pt x="173" y="12"/>
                  </a:lnTo>
                  <a:lnTo>
                    <a:pt x="178" y="10"/>
                  </a:lnTo>
                  <a:lnTo>
                    <a:pt x="183" y="8"/>
                  </a:lnTo>
                  <a:lnTo>
                    <a:pt x="188" y="7"/>
                  </a:lnTo>
                  <a:lnTo>
                    <a:pt x="193" y="5"/>
                  </a:lnTo>
                  <a:lnTo>
                    <a:pt x="197" y="4"/>
                  </a:lnTo>
                  <a:lnTo>
                    <a:pt x="202" y="3"/>
                  </a:lnTo>
                  <a:lnTo>
                    <a:pt x="207" y="2"/>
                  </a:lnTo>
                  <a:lnTo>
                    <a:pt x="210" y="1"/>
                  </a:lnTo>
                  <a:lnTo>
                    <a:pt x="215" y="1"/>
                  </a:lnTo>
                  <a:lnTo>
                    <a:pt x="218" y="1"/>
                  </a:lnTo>
                  <a:lnTo>
                    <a:pt x="222" y="1"/>
                  </a:lnTo>
                  <a:lnTo>
                    <a:pt x="226" y="0"/>
                  </a:lnTo>
                  <a:lnTo>
                    <a:pt x="229" y="1"/>
                  </a:lnTo>
                  <a:lnTo>
                    <a:pt x="233" y="1"/>
                  </a:lnTo>
                  <a:lnTo>
                    <a:pt x="236" y="2"/>
                  </a:lnTo>
                  <a:lnTo>
                    <a:pt x="239" y="2"/>
                  </a:lnTo>
                  <a:lnTo>
                    <a:pt x="242" y="3"/>
                  </a:lnTo>
                  <a:lnTo>
                    <a:pt x="244" y="4"/>
                  </a:lnTo>
                  <a:lnTo>
                    <a:pt x="246" y="5"/>
                  </a:lnTo>
                  <a:lnTo>
                    <a:pt x="249" y="6"/>
                  </a:lnTo>
                  <a:lnTo>
                    <a:pt x="251" y="7"/>
                  </a:lnTo>
                  <a:lnTo>
                    <a:pt x="253" y="9"/>
                  </a:lnTo>
                  <a:lnTo>
                    <a:pt x="255" y="10"/>
                  </a:lnTo>
                  <a:lnTo>
                    <a:pt x="257" y="12"/>
                  </a:lnTo>
                  <a:lnTo>
                    <a:pt x="259" y="13"/>
                  </a:lnTo>
                  <a:lnTo>
                    <a:pt x="260" y="15"/>
                  </a:lnTo>
                  <a:lnTo>
                    <a:pt x="262" y="18"/>
                  </a:lnTo>
                  <a:lnTo>
                    <a:pt x="263" y="19"/>
                  </a:lnTo>
                  <a:lnTo>
                    <a:pt x="264" y="21"/>
                  </a:lnTo>
                  <a:lnTo>
                    <a:pt x="266" y="24"/>
                  </a:lnTo>
                  <a:lnTo>
                    <a:pt x="267" y="26"/>
                  </a:lnTo>
                  <a:lnTo>
                    <a:pt x="267" y="28"/>
                  </a:lnTo>
                  <a:lnTo>
                    <a:pt x="268" y="31"/>
                  </a:lnTo>
                  <a:lnTo>
                    <a:pt x="269" y="33"/>
                  </a:lnTo>
                  <a:lnTo>
                    <a:pt x="269" y="36"/>
                  </a:lnTo>
                  <a:lnTo>
                    <a:pt x="269" y="38"/>
                  </a:lnTo>
                  <a:lnTo>
                    <a:pt x="270" y="41"/>
                  </a:lnTo>
                  <a:lnTo>
                    <a:pt x="270" y="43"/>
                  </a:lnTo>
                  <a:lnTo>
                    <a:pt x="270" y="46"/>
                  </a:lnTo>
                  <a:lnTo>
                    <a:pt x="270" y="49"/>
                  </a:lnTo>
                  <a:lnTo>
                    <a:pt x="269" y="52"/>
                  </a:lnTo>
                  <a:lnTo>
                    <a:pt x="269" y="54"/>
                  </a:lnTo>
                  <a:lnTo>
                    <a:pt x="269" y="57"/>
                  </a:lnTo>
                  <a:lnTo>
                    <a:pt x="268" y="60"/>
                  </a:lnTo>
                  <a:lnTo>
                    <a:pt x="267" y="63"/>
                  </a:lnTo>
                  <a:lnTo>
                    <a:pt x="266" y="66"/>
                  </a:lnTo>
                  <a:lnTo>
                    <a:pt x="266" y="69"/>
                  </a:lnTo>
                  <a:lnTo>
                    <a:pt x="265" y="71"/>
                  </a:lnTo>
                  <a:lnTo>
                    <a:pt x="264" y="75"/>
                  </a:lnTo>
                  <a:lnTo>
                    <a:pt x="263" y="77"/>
                  </a:lnTo>
                  <a:lnTo>
                    <a:pt x="262" y="80"/>
                  </a:lnTo>
                  <a:lnTo>
                    <a:pt x="260" y="83"/>
                  </a:lnTo>
                  <a:lnTo>
                    <a:pt x="258" y="86"/>
                  </a:lnTo>
                  <a:lnTo>
                    <a:pt x="257" y="89"/>
                  </a:lnTo>
                  <a:lnTo>
                    <a:pt x="255" y="92"/>
                  </a:lnTo>
                  <a:lnTo>
                    <a:pt x="253" y="94"/>
                  </a:lnTo>
                  <a:lnTo>
                    <a:pt x="251" y="97"/>
                  </a:lnTo>
                  <a:lnTo>
                    <a:pt x="250" y="100"/>
                  </a:lnTo>
                  <a:lnTo>
                    <a:pt x="248" y="102"/>
                  </a:lnTo>
                  <a:lnTo>
                    <a:pt x="245" y="105"/>
                  </a:lnTo>
                  <a:lnTo>
                    <a:pt x="243" y="107"/>
                  </a:lnTo>
                  <a:lnTo>
                    <a:pt x="241" y="110"/>
                  </a:lnTo>
                  <a:lnTo>
                    <a:pt x="239" y="113"/>
                  </a:lnTo>
                  <a:lnTo>
                    <a:pt x="237" y="115"/>
                  </a:lnTo>
                  <a:lnTo>
                    <a:pt x="235" y="118"/>
                  </a:lnTo>
                  <a:lnTo>
                    <a:pt x="233" y="120"/>
                  </a:lnTo>
                  <a:lnTo>
                    <a:pt x="232" y="123"/>
                  </a:lnTo>
                  <a:lnTo>
                    <a:pt x="230" y="125"/>
                  </a:lnTo>
                  <a:lnTo>
                    <a:pt x="230" y="128"/>
                  </a:lnTo>
                  <a:lnTo>
                    <a:pt x="229" y="130"/>
                  </a:lnTo>
                  <a:lnTo>
                    <a:pt x="229" y="133"/>
                  </a:lnTo>
                  <a:lnTo>
                    <a:pt x="228" y="135"/>
                  </a:lnTo>
                  <a:lnTo>
                    <a:pt x="228" y="137"/>
                  </a:lnTo>
                  <a:lnTo>
                    <a:pt x="228" y="139"/>
                  </a:lnTo>
                  <a:lnTo>
                    <a:pt x="228" y="141"/>
                  </a:lnTo>
                  <a:lnTo>
                    <a:pt x="228" y="143"/>
                  </a:lnTo>
                  <a:lnTo>
                    <a:pt x="229" y="146"/>
                  </a:lnTo>
                  <a:lnTo>
                    <a:pt x="229" y="147"/>
                  </a:lnTo>
                  <a:lnTo>
                    <a:pt x="230" y="150"/>
                  </a:lnTo>
                  <a:lnTo>
                    <a:pt x="231" y="152"/>
                  </a:lnTo>
                  <a:lnTo>
                    <a:pt x="232" y="153"/>
                  </a:lnTo>
                  <a:lnTo>
                    <a:pt x="233" y="155"/>
                  </a:lnTo>
                  <a:lnTo>
                    <a:pt x="234" y="157"/>
                  </a:lnTo>
                  <a:lnTo>
                    <a:pt x="235" y="159"/>
                  </a:lnTo>
                  <a:lnTo>
                    <a:pt x="237" y="161"/>
                  </a:lnTo>
                  <a:lnTo>
                    <a:pt x="238" y="163"/>
                  </a:lnTo>
                  <a:lnTo>
                    <a:pt x="239" y="165"/>
                  </a:lnTo>
                  <a:lnTo>
                    <a:pt x="241" y="166"/>
                  </a:lnTo>
                  <a:lnTo>
                    <a:pt x="242" y="168"/>
                  </a:lnTo>
                  <a:lnTo>
                    <a:pt x="244" y="170"/>
                  </a:lnTo>
                  <a:lnTo>
                    <a:pt x="246" y="172"/>
                  </a:lnTo>
                  <a:lnTo>
                    <a:pt x="247" y="174"/>
                  </a:lnTo>
                  <a:lnTo>
                    <a:pt x="249" y="176"/>
                  </a:lnTo>
                  <a:lnTo>
                    <a:pt x="251" y="177"/>
                  </a:lnTo>
                  <a:lnTo>
                    <a:pt x="252" y="180"/>
                  </a:lnTo>
                  <a:lnTo>
                    <a:pt x="253" y="181"/>
                  </a:lnTo>
                  <a:lnTo>
                    <a:pt x="255" y="183"/>
                  </a:lnTo>
                  <a:lnTo>
                    <a:pt x="257" y="185"/>
                  </a:lnTo>
                  <a:lnTo>
                    <a:pt x="258" y="187"/>
                  </a:lnTo>
                  <a:lnTo>
                    <a:pt x="259" y="188"/>
                  </a:lnTo>
                  <a:lnTo>
                    <a:pt x="260" y="190"/>
                  </a:lnTo>
                  <a:lnTo>
                    <a:pt x="262" y="192"/>
                  </a:lnTo>
                  <a:lnTo>
                    <a:pt x="263" y="194"/>
                  </a:lnTo>
                  <a:lnTo>
                    <a:pt x="264" y="195"/>
                  </a:lnTo>
                  <a:lnTo>
                    <a:pt x="265" y="197"/>
                  </a:lnTo>
                  <a:lnTo>
                    <a:pt x="266" y="199"/>
                  </a:lnTo>
                  <a:lnTo>
                    <a:pt x="267" y="201"/>
                  </a:lnTo>
                  <a:lnTo>
                    <a:pt x="267" y="203"/>
                  </a:lnTo>
                  <a:lnTo>
                    <a:pt x="268" y="205"/>
                  </a:lnTo>
                  <a:lnTo>
                    <a:pt x="268" y="207"/>
                  </a:lnTo>
                  <a:lnTo>
                    <a:pt x="269" y="209"/>
                  </a:lnTo>
                  <a:lnTo>
                    <a:pt x="269" y="211"/>
                  </a:lnTo>
                  <a:lnTo>
                    <a:pt x="269" y="213"/>
                  </a:lnTo>
                  <a:lnTo>
                    <a:pt x="268" y="215"/>
                  </a:lnTo>
                  <a:lnTo>
                    <a:pt x="268" y="217"/>
                  </a:lnTo>
                  <a:lnTo>
                    <a:pt x="267" y="219"/>
                  </a:lnTo>
                  <a:lnTo>
                    <a:pt x="266" y="221"/>
                  </a:lnTo>
                  <a:lnTo>
                    <a:pt x="265" y="224"/>
                  </a:lnTo>
                  <a:lnTo>
                    <a:pt x="264" y="226"/>
                  </a:lnTo>
                  <a:lnTo>
                    <a:pt x="262" y="228"/>
                  </a:lnTo>
                  <a:lnTo>
                    <a:pt x="260" y="231"/>
                  </a:lnTo>
                  <a:lnTo>
                    <a:pt x="258" y="233"/>
                  </a:lnTo>
                  <a:lnTo>
                    <a:pt x="256" y="236"/>
                  </a:lnTo>
                  <a:lnTo>
                    <a:pt x="253" y="238"/>
                  </a:lnTo>
                  <a:lnTo>
                    <a:pt x="251" y="241"/>
                  </a:lnTo>
                  <a:lnTo>
                    <a:pt x="248" y="244"/>
                  </a:lnTo>
                  <a:lnTo>
                    <a:pt x="245" y="247"/>
                  </a:lnTo>
                  <a:lnTo>
                    <a:pt x="239" y="248"/>
                  </a:lnTo>
                  <a:lnTo>
                    <a:pt x="233" y="251"/>
                  </a:lnTo>
                  <a:lnTo>
                    <a:pt x="228" y="253"/>
                  </a:lnTo>
                  <a:lnTo>
                    <a:pt x="223" y="255"/>
                  </a:lnTo>
                  <a:lnTo>
                    <a:pt x="218" y="258"/>
                  </a:lnTo>
                  <a:lnTo>
                    <a:pt x="214" y="261"/>
                  </a:lnTo>
                  <a:lnTo>
                    <a:pt x="210" y="264"/>
                  </a:lnTo>
                  <a:lnTo>
                    <a:pt x="206" y="267"/>
                  </a:lnTo>
                  <a:lnTo>
                    <a:pt x="202" y="270"/>
                  </a:lnTo>
                  <a:lnTo>
                    <a:pt x="199" y="274"/>
                  </a:lnTo>
                  <a:lnTo>
                    <a:pt x="196" y="278"/>
                  </a:lnTo>
                  <a:lnTo>
                    <a:pt x="193" y="282"/>
                  </a:lnTo>
                  <a:lnTo>
                    <a:pt x="190" y="286"/>
                  </a:lnTo>
                  <a:lnTo>
                    <a:pt x="188" y="290"/>
                  </a:lnTo>
                  <a:lnTo>
                    <a:pt x="186" y="294"/>
                  </a:lnTo>
                  <a:lnTo>
                    <a:pt x="184" y="299"/>
                  </a:lnTo>
                  <a:lnTo>
                    <a:pt x="182" y="303"/>
                  </a:lnTo>
                  <a:lnTo>
                    <a:pt x="180" y="308"/>
                  </a:lnTo>
                  <a:lnTo>
                    <a:pt x="178" y="313"/>
                  </a:lnTo>
                  <a:lnTo>
                    <a:pt x="178" y="317"/>
                  </a:lnTo>
                  <a:lnTo>
                    <a:pt x="176" y="322"/>
                  </a:lnTo>
                  <a:lnTo>
                    <a:pt x="176" y="327"/>
                  </a:lnTo>
                  <a:lnTo>
                    <a:pt x="175" y="332"/>
                  </a:lnTo>
                  <a:lnTo>
                    <a:pt x="174" y="337"/>
                  </a:lnTo>
                  <a:lnTo>
                    <a:pt x="173" y="342"/>
                  </a:lnTo>
                  <a:lnTo>
                    <a:pt x="173" y="348"/>
                  </a:lnTo>
                  <a:lnTo>
                    <a:pt x="172" y="352"/>
                  </a:lnTo>
                  <a:lnTo>
                    <a:pt x="172" y="358"/>
                  </a:lnTo>
                  <a:lnTo>
                    <a:pt x="171" y="363"/>
                  </a:lnTo>
                  <a:lnTo>
                    <a:pt x="171" y="368"/>
                  </a:lnTo>
                  <a:lnTo>
                    <a:pt x="171" y="373"/>
                  </a:lnTo>
                  <a:lnTo>
                    <a:pt x="171" y="379"/>
                  </a:lnTo>
                  <a:lnTo>
                    <a:pt x="171" y="384"/>
                  </a:lnTo>
                  <a:lnTo>
                    <a:pt x="171" y="389"/>
                  </a:lnTo>
                  <a:lnTo>
                    <a:pt x="171" y="394"/>
                  </a:lnTo>
                  <a:lnTo>
                    <a:pt x="171" y="399"/>
                  </a:lnTo>
                  <a:lnTo>
                    <a:pt x="170" y="404"/>
                  </a:lnTo>
                  <a:lnTo>
                    <a:pt x="170" y="409"/>
                  </a:lnTo>
                  <a:lnTo>
                    <a:pt x="170" y="414"/>
                  </a:lnTo>
                  <a:lnTo>
                    <a:pt x="170" y="419"/>
                  </a:lnTo>
                  <a:lnTo>
                    <a:pt x="169" y="423"/>
                  </a:lnTo>
                  <a:lnTo>
                    <a:pt x="169" y="428"/>
                  </a:lnTo>
                  <a:lnTo>
                    <a:pt x="169" y="432"/>
                  </a:lnTo>
                  <a:lnTo>
                    <a:pt x="169" y="437"/>
                  </a:lnTo>
                  <a:lnTo>
                    <a:pt x="168" y="441"/>
                  </a:lnTo>
                  <a:lnTo>
                    <a:pt x="167" y="445"/>
                  </a:lnTo>
                  <a:lnTo>
                    <a:pt x="167" y="450"/>
                  </a:lnTo>
                  <a:lnTo>
                    <a:pt x="166" y="454"/>
                  </a:lnTo>
                  <a:lnTo>
                    <a:pt x="165" y="458"/>
                  </a:lnTo>
                  <a:lnTo>
                    <a:pt x="163" y="461"/>
                  </a:lnTo>
                  <a:lnTo>
                    <a:pt x="162" y="465"/>
                  </a:lnTo>
                  <a:lnTo>
                    <a:pt x="161" y="468"/>
                  </a:lnTo>
                  <a:lnTo>
                    <a:pt x="159" y="471"/>
                  </a:lnTo>
                  <a:lnTo>
                    <a:pt x="157" y="474"/>
                  </a:lnTo>
                  <a:lnTo>
                    <a:pt x="155" y="477"/>
                  </a:lnTo>
                  <a:lnTo>
                    <a:pt x="153" y="480"/>
                  </a:lnTo>
                  <a:lnTo>
                    <a:pt x="150" y="482"/>
                  </a:lnTo>
                  <a:lnTo>
                    <a:pt x="148" y="484"/>
                  </a:lnTo>
                  <a:lnTo>
                    <a:pt x="145" y="487"/>
                  </a:lnTo>
                  <a:lnTo>
                    <a:pt x="142" y="488"/>
                  </a:lnTo>
                  <a:lnTo>
                    <a:pt x="138" y="490"/>
                  </a:lnTo>
                  <a:lnTo>
                    <a:pt x="135" y="491"/>
                  </a:lnTo>
                  <a:lnTo>
                    <a:pt x="131" y="492"/>
                  </a:lnTo>
                  <a:lnTo>
                    <a:pt x="127" y="493"/>
                  </a:lnTo>
                  <a:lnTo>
                    <a:pt x="123" y="494"/>
                  </a:lnTo>
                  <a:lnTo>
                    <a:pt x="118" y="494"/>
                  </a:lnTo>
                  <a:lnTo>
                    <a:pt x="114" y="494"/>
                  </a:lnTo>
                  <a:lnTo>
                    <a:pt x="110" y="494"/>
                  </a:lnTo>
                  <a:lnTo>
                    <a:pt x="106" y="494"/>
                  </a:lnTo>
                  <a:lnTo>
                    <a:pt x="102" y="494"/>
                  </a:lnTo>
                  <a:lnTo>
                    <a:pt x="99" y="493"/>
                  </a:lnTo>
                  <a:lnTo>
                    <a:pt x="95" y="493"/>
                  </a:lnTo>
                  <a:lnTo>
                    <a:pt x="91" y="492"/>
                  </a:lnTo>
                  <a:lnTo>
                    <a:pt x="88" y="491"/>
                  </a:lnTo>
                  <a:lnTo>
                    <a:pt x="84" y="489"/>
                  </a:lnTo>
                  <a:lnTo>
                    <a:pt x="81" y="488"/>
                  </a:lnTo>
                  <a:lnTo>
                    <a:pt x="77" y="487"/>
                  </a:lnTo>
                  <a:lnTo>
                    <a:pt x="74" y="485"/>
                  </a:lnTo>
                  <a:lnTo>
                    <a:pt x="70" y="484"/>
                  </a:lnTo>
                  <a:lnTo>
                    <a:pt x="68" y="482"/>
                  </a:lnTo>
                  <a:lnTo>
                    <a:pt x="65" y="480"/>
                  </a:lnTo>
                  <a:lnTo>
                    <a:pt x="61" y="478"/>
                  </a:lnTo>
                  <a:lnTo>
                    <a:pt x="58" y="475"/>
                  </a:lnTo>
                  <a:lnTo>
                    <a:pt x="56" y="473"/>
                  </a:lnTo>
                  <a:lnTo>
                    <a:pt x="53" y="471"/>
                  </a:lnTo>
                  <a:lnTo>
                    <a:pt x="50" y="468"/>
                  </a:lnTo>
                  <a:lnTo>
                    <a:pt x="47" y="465"/>
                  </a:lnTo>
                  <a:lnTo>
                    <a:pt x="45" y="462"/>
                  </a:lnTo>
                  <a:lnTo>
                    <a:pt x="42" y="459"/>
                  </a:lnTo>
                  <a:lnTo>
                    <a:pt x="40" y="456"/>
                  </a:lnTo>
                  <a:lnTo>
                    <a:pt x="38" y="453"/>
                  </a:lnTo>
                  <a:lnTo>
                    <a:pt x="36" y="450"/>
                  </a:lnTo>
                  <a:lnTo>
                    <a:pt x="33" y="447"/>
                  </a:lnTo>
                  <a:lnTo>
                    <a:pt x="31" y="443"/>
                  </a:lnTo>
                  <a:lnTo>
                    <a:pt x="29" y="440"/>
                  </a:lnTo>
                  <a:lnTo>
                    <a:pt x="27" y="437"/>
                  </a:lnTo>
                  <a:lnTo>
                    <a:pt x="25" y="433"/>
                  </a:lnTo>
                  <a:lnTo>
                    <a:pt x="23" y="429"/>
                  </a:lnTo>
                  <a:lnTo>
                    <a:pt x="22" y="425"/>
                  </a:lnTo>
                  <a:lnTo>
                    <a:pt x="20" y="421"/>
                  </a:lnTo>
                  <a:lnTo>
                    <a:pt x="18" y="417"/>
                  </a:lnTo>
                  <a:lnTo>
                    <a:pt x="17" y="413"/>
                  </a:lnTo>
                  <a:lnTo>
                    <a:pt x="15" y="409"/>
                  </a:lnTo>
                  <a:lnTo>
                    <a:pt x="14" y="405"/>
                  </a:lnTo>
                  <a:lnTo>
                    <a:pt x="13" y="401"/>
                  </a:lnTo>
                  <a:lnTo>
                    <a:pt x="11" y="396"/>
                  </a:lnTo>
                  <a:lnTo>
                    <a:pt x="10" y="392"/>
                  </a:lnTo>
                  <a:lnTo>
                    <a:pt x="9" y="388"/>
                  </a:lnTo>
                  <a:lnTo>
                    <a:pt x="8" y="384"/>
                  </a:lnTo>
                  <a:lnTo>
                    <a:pt x="7" y="379"/>
                  </a:lnTo>
                  <a:lnTo>
                    <a:pt x="6" y="375"/>
                  </a:lnTo>
                  <a:lnTo>
                    <a:pt x="5" y="371"/>
                  </a:lnTo>
                  <a:lnTo>
                    <a:pt x="4" y="366"/>
                  </a:lnTo>
                  <a:lnTo>
                    <a:pt x="4" y="362"/>
                  </a:lnTo>
                  <a:lnTo>
                    <a:pt x="3" y="357"/>
                  </a:lnTo>
                  <a:lnTo>
                    <a:pt x="2" y="352"/>
                  </a:lnTo>
                  <a:lnTo>
                    <a:pt x="2" y="348"/>
                  </a:lnTo>
                  <a:lnTo>
                    <a:pt x="1" y="343"/>
                  </a:lnTo>
                  <a:lnTo>
                    <a:pt x="1" y="339"/>
                  </a:lnTo>
                  <a:lnTo>
                    <a:pt x="1" y="334"/>
                  </a:lnTo>
                  <a:lnTo>
                    <a:pt x="0" y="329"/>
                  </a:lnTo>
                  <a:lnTo>
                    <a:pt x="0" y="325"/>
                  </a:lnTo>
                  <a:lnTo>
                    <a:pt x="0" y="321"/>
                  </a:lnTo>
                  <a:lnTo>
                    <a:pt x="0" y="316"/>
                  </a:lnTo>
                  <a:lnTo>
                    <a:pt x="0" y="311"/>
                  </a:lnTo>
                  <a:lnTo>
                    <a:pt x="0" y="307"/>
                  </a:lnTo>
                  <a:lnTo>
                    <a:pt x="0" y="303"/>
                  </a:lnTo>
                  <a:lnTo>
                    <a:pt x="1" y="298"/>
                  </a:lnTo>
                  <a:lnTo>
                    <a:pt x="1" y="293"/>
                  </a:lnTo>
                  <a:lnTo>
                    <a:pt x="1" y="289"/>
                  </a:lnTo>
                  <a:lnTo>
                    <a:pt x="2" y="284"/>
                  </a:lnTo>
                  <a:lnTo>
                    <a:pt x="2" y="280"/>
                  </a:lnTo>
                  <a:lnTo>
                    <a:pt x="2" y="275"/>
                  </a:lnTo>
                  <a:lnTo>
                    <a:pt x="3" y="270"/>
                  </a:lnTo>
                  <a:lnTo>
                    <a:pt x="4" y="265"/>
                  </a:lnTo>
                  <a:lnTo>
                    <a:pt x="5" y="261"/>
                  </a:lnTo>
                  <a:lnTo>
                    <a:pt x="5" y="255"/>
                  </a:lnTo>
                  <a:lnTo>
                    <a:pt x="6" y="251"/>
                  </a:lnTo>
                  <a:lnTo>
                    <a:pt x="7" y="245"/>
                  </a:lnTo>
                  <a:lnTo>
                    <a:pt x="8" y="240"/>
                  </a:lnTo>
                  <a:lnTo>
                    <a:pt x="9" y="235"/>
                  </a:lnTo>
                  <a:lnTo>
                    <a:pt x="10" y="230"/>
                  </a:lnTo>
                  <a:lnTo>
                    <a:pt x="11" y="225"/>
                  </a:lnTo>
                  <a:lnTo>
                    <a:pt x="13" y="221"/>
                  </a:lnTo>
                  <a:lnTo>
                    <a:pt x="13" y="215"/>
                  </a:lnTo>
                  <a:lnTo>
                    <a:pt x="15" y="210"/>
                  </a:lnTo>
                  <a:lnTo>
                    <a:pt x="16" y="205"/>
                  </a:lnTo>
                  <a:lnTo>
                    <a:pt x="18" y="200"/>
                  </a:lnTo>
                  <a:lnTo>
                    <a:pt x="19" y="195"/>
                  </a:lnTo>
                  <a:lnTo>
                    <a:pt x="21" y="189"/>
                  </a:lnTo>
                  <a:lnTo>
                    <a:pt x="23" y="185"/>
                  </a:lnTo>
                  <a:lnTo>
                    <a:pt x="24" y="180"/>
                  </a:lnTo>
                  <a:lnTo>
                    <a:pt x="27" y="174"/>
                  </a:lnTo>
                  <a:lnTo>
                    <a:pt x="28" y="169"/>
                  </a:lnTo>
                  <a:lnTo>
                    <a:pt x="30" y="164"/>
                  </a:lnTo>
                  <a:lnTo>
                    <a:pt x="33" y="159"/>
                  </a:lnTo>
                  <a:lnTo>
                    <a:pt x="34" y="154"/>
                  </a:lnTo>
                  <a:lnTo>
                    <a:pt x="37" y="149"/>
                  </a:lnTo>
                  <a:lnTo>
                    <a:pt x="39" y="144"/>
                  </a:lnTo>
                  <a:lnTo>
                    <a:pt x="42" y="139"/>
                  </a:lnTo>
                  <a:lnTo>
                    <a:pt x="44" y="134"/>
                  </a:lnTo>
                  <a:lnTo>
                    <a:pt x="47" y="129"/>
                  </a:lnTo>
                  <a:lnTo>
                    <a:pt x="49" y="124"/>
                  </a:lnTo>
                  <a:lnTo>
                    <a:pt x="52" y="119"/>
                  </a:lnTo>
                  <a:lnTo>
                    <a:pt x="55" y="114"/>
                  </a:lnTo>
                  <a:lnTo>
                    <a:pt x="58" y="110"/>
                  </a:lnTo>
                  <a:lnTo>
                    <a:pt x="61" y="105"/>
                  </a:lnTo>
                  <a:lnTo>
                    <a:pt x="64" y="100"/>
                  </a:lnTo>
                  <a:lnTo>
                    <a:pt x="67" y="96"/>
                  </a:lnTo>
                  <a:lnTo>
                    <a:pt x="70" y="91"/>
                  </a:lnTo>
                  <a:lnTo>
                    <a:pt x="74" y="87"/>
                  </a:lnTo>
                  <a:lnTo>
                    <a:pt x="77" y="83"/>
                  </a:lnTo>
                  <a:lnTo>
                    <a:pt x="81" y="78"/>
                  </a:lnTo>
                  <a:lnTo>
                    <a:pt x="84" y="74"/>
                  </a:lnTo>
                  <a:lnTo>
                    <a:pt x="88" y="70"/>
                  </a:lnTo>
                  <a:lnTo>
                    <a:pt x="92" y="66"/>
                  </a:lnTo>
                  <a:lnTo>
                    <a:pt x="96" y="62"/>
                  </a:lnTo>
                  <a:lnTo>
                    <a:pt x="100" y="58"/>
                  </a:lnTo>
                  <a:lnTo>
                    <a:pt x="104" y="54"/>
                  </a:lnTo>
                  <a:lnTo>
                    <a:pt x="108" y="50"/>
                  </a:lnTo>
                  <a:lnTo>
                    <a:pt x="113" y="47"/>
                  </a:lnTo>
                  <a:lnTo>
                    <a:pt x="117" y="43"/>
                  </a:lnTo>
                  <a:lnTo>
                    <a:pt x="122" y="40"/>
                  </a:lnTo>
                  <a:lnTo>
                    <a:pt x="126" y="37"/>
                  </a:lnTo>
                  <a:lnTo>
                    <a:pt x="131" y="34"/>
                  </a:lnTo>
                  <a:lnTo>
                    <a:pt x="136" y="30"/>
                  </a:lnTo>
                  <a:lnTo>
                    <a:pt x="141" y="28"/>
                  </a:lnTo>
                  <a:lnTo>
                    <a:pt x="146" y="25"/>
                  </a:lnTo>
                  <a:lnTo>
                    <a:pt x="151" y="21"/>
                  </a:lnTo>
                  <a:lnTo>
                    <a:pt x="156" y="19"/>
                  </a:lnTo>
                  <a:lnTo>
                    <a:pt x="162" y="17"/>
                  </a:lnTo>
                  <a:lnTo>
                    <a:pt x="168" y="14"/>
                  </a:lnTo>
                  <a:lnTo>
                    <a:pt x="168" y="14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1169" y="2970"/>
              <a:ext cx="265" cy="514"/>
            </a:xfrm>
            <a:custGeom>
              <a:avLst/>
              <a:gdLst>
                <a:gd name="T0" fmla="*/ 192 w 265"/>
                <a:gd name="T1" fmla="*/ 6 h 514"/>
                <a:gd name="T2" fmla="*/ 215 w 265"/>
                <a:gd name="T3" fmla="*/ 1 h 514"/>
                <a:gd name="T4" fmla="*/ 231 w 265"/>
                <a:gd name="T5" fmla="*/ 1 h 514"/>
                <a:gd name="T6" fmla="*/ 240 w 265"/>
                <a:gd name="T7" fmla="*/ 6 h 514"/>
                <a:gd name="T8" fmla="*/ 245 w 265"/>
                <a:gd name="T9" fmla="*/ 15 h 514"/>
                <a:gd name="T10" fmla="*/ 245 w 265"/>
                <a:gd name="T11" fmla="*/ 27 h 514"/>
                <a:gd name="T12" fmla="*/ 240 w 265"/>
                <a:gd name="T13" fmla="*/ 41 h 514"/>
                <a:gd name="T14" fmla="*/ 231 w 265"/>
                <a:gd name="T15" fmla="*/ 57 h 514"/>
                <a:gd name="T16" fmla="*/ 221 w 265"/>
                <a:gd name="T17" fmla="*/ 73 h 514"/>
                <a:gd name="T18" fmla="*/ 208 w 265"/>
                <a:gd name="T19" fmla="*/ 89 h 514"/>
                <a:gd name="T20" fmla="*/ 194 w 265"/>
                <a:gd name="T21" fmla="*/ 104 h 514"/>
                <a:gd name="T22" fmla="*/ 188 w 265"/>
                <a:gd name="T23" fmla="*/ 119 h 514"/>
                <a:gd name="T24" fmla="*/ 190 w 265"/>
                <a:gd name="T25" fmla="*/ 135 h 514"/>
                <a:gd name="T26" fmla="*/ 199 w 265"/>
                <a:gd name="T27" fmla="*/ 149 h 514"/>
                <a:gd name="T28" fmla="*/ 213 w 265"/>
                <a:gd name="T29" fmla="*/ 164 h 514"/>
                <a:gd name="T30" fmla="*/ 229 w 265"/>
                <a:gd name="T31" fmla="*/ 178 h 514"/>
                <a:gd name="T32" fmla="*/ 243 w 265"/>
                <a:gd name="T33" fmla="*/ 192 h 514"/>
                <a:gd name="T34" fmla="*/ 256 w 265"/>
                <a:gd name="T35" fmla="*/ 206 h 514"/>
                <a:gd name="T36" fmla="*/ 263 w 265"/>
                <a:gd name="T37" fmla="*/ 220 h 514"/>
                <a:gd name="T38" fmla="*/ 263 w 265"/>
                <a:gd name="T39" fmla="*/ 235 h 514"/>
                <a:gd name="T40" fmla="*/ 254 w 265"/>
                <a:gd name="T41" fmla="*/ 251 h 514"/>
                <a:gd name="T42" fmla="*/ 228 w 265"/>
                <a:gd name="T43" fmla="*/ 265 h 514"/>
                <a:gd name="T44" fmla="*/ 202 w 265"/>
                <a:gd name="T45" fmla="*/ 283 h 514"/>
                <a:gd name="T46" fmla="*/ 183 w 265"/>
                <a:gd name="T47" fmla="*/ 308 h 514"/>
                <a:gd name="T48" fmla="*/ 172 w 265"/>
                <a:gd name="T49" fmla="*/ 336 h 514"/>
                <a:gd name="T50" fmla="*/ 165 w 265"/>
                <a:gd name="T51" fmla="*/ 368 h 514"/>
                <a:gd name="T52" fmla="*/ 161 w 265"/>
                <a:gd name="T53" fmla="*/ 400 h 514"/>
                <a:gd name="T54" fmla="*/ 158 w 265"/>
                <a:gd name="T55" fmla="*/ 431 h 514"/>
                <a:gd name="T56" fmla="*/ 154 w 265"/>
                <a:gd name="T57" fmla="*/ 460 h 514"/>
                <a:gd name="T58" fmla="*/ 145 w 265"/>
                <a:gd name="T59" fmla="*/ 484 h 514"/>
                <a:gd name="T60" fmla="*/ 133 w 265"/>
                <a:gd name="T61" fmla="*/ 502 h 514"/>
                <a:gd name="T62" fmla="*/ 113 w 265"/>
                <a:gd name="T63" fmla="*/ 512 h 514"/>
                <a:gd name="T64" fmla="*/ 88 w 265"/>
                <a:gd name="T65" fmla="*/ 514 h 514"/>
                <a:gd name="T66" fmla="*/ 67 w 265"/>
                <a:gd name="T67" fmla="*/ 509 h 514"/>
                <a:gd name="T68" fmla="*/ 49 w 265"/>
                <a:gd name="T69" fmla="*/ 499 h 514"/>
                <a:gd name="T70" fmla="*/ 34 w 265"/>
                <a:gd name="T71" fmla="*/ 483 h 514"/>
                <a:gd name="T72" fmla="*/ 23 w 265"/>
                <a:gd name="T73" fmla="*/ 463 h 514"/>
                <a:gd name="T74" fmla="*/ 14 w 265"/>
                <a:gd name="T75" fmla="*/ 441 h 514"/>
                <a:gd name="T76" fmla="*/ 7 w 265"/>
                <a:gd name="T77" fmla="*/ 416 h 514"/>
                <a:gd name="T78" fmla="*/ 3 w 265"/>
                <a:gd name="T79" fmla="*/ 389 h 514"/>
                <a:gd name="T80" fmla="*/ 1 w 265"/>
                <a:gd name="T81" fmla="*/ 361 h 514"/>
                <a:gd name="T82" fmla="*/ 0 w 265"/>
                <a:gd name="T83" fmla="*/ 333 h 514"/>
                <a:gd name="T84" fmla="*/ 2 w 265"/>
                <a:gd name="T85" fmla="*/ 306 h 514"/>
                <a:gd name="T86" fmla="*/ 5 w 265"/>
                <a:gd name="T87" fmla="*/ 277 h 514"/>
                <a:gd name="T88" fmla="*/ 9 w 265"/>
                <a:gd name="T89" fmla="*/ 247 h 514"/>
                <a:gd name="T90" fmla="*/ 16 w 265"/>
                <a:gd name="T91" fmla="*/ 215 h 514"/>
                <a:gd name="T92" fmla="*/ 27 w 265"/>
                <a:gd name="T93" fmla="*/ 183 h 514"/>
                <a:gd name="T94" fmla="*/ 39 w 265"/>
                <a:gd name="T95" fmla="*/ 151 h 514"/>
                <a:gd name="T96" fmla="*/ 55 w 265"/>
                <a:gd name="T97" fmla="*/ 120 h 514"/>
                <a:gd name="T98" fmla="*/ 74 w 265"/>
                <a:gd name="T99" fmla="*/ 91 h 514"/>
                <a:gd name="T100" fmla="*/ 96 w 265"/>
                <a:gd name="T101" fmla="*/ 65 h 514"/>
                <a:gd name="T102" fmla="*/ 121 w 265"/>
                <a:gd name="T103" fmla="*/ 42 h 514"/>
                <a:gd name="T104" fmla="*/ 151 w 265"/>
                <a:gd name="T105" fmla="*/ 23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5" h="514">
                  <a:moveTo>
                    <a:pt x="168" y="16"/>
                  </a:moveTo>
                  <a:lnTo>
                    <a:pt x="172" y="14"/>
                  </a:lnTo>
                  <a:lnTo>
                    <a:pt x="178" y="11"/>
                  </a:lnTo>
                  <a:lnTo>
                    <a:pt x="183" y="9"/>
                  </a:lnTo>
                  <a:lnTo>
                    <a:pt x="188" y="8"/>
                  </a:lnTo>
                  <a:lnTo>
                    <a:pt x="192" y="6"/>
                  </a:lnTo>
                  <a:lnTo>
                    <a:pt x="196" y="5"/>
                  </a:lnTo>
                  <a:lnTo>
                    <a:pt x="200" y="4"/>
                  </a:lnTo>
                  <a:lnTo>
                    <a:pt x="204" y="3"/>
                  </a:lnTo>
                  <a:lnTo>
                    <a:pt x="208" y="2"/>
                  </a:lnTo>
                  <a:lnTo>
                    <a:pt x="212" y="1"/>
                  </a:lnTo>
                  <a:lnTo>
                    <a:pt x="215" y="1"/>
                  </a:lnTo>
                  <a:lnTo>
                    <a:pt x="218" y="1"/>
                  </a:lnTo>
                  <a:lnTo>
                    <a:pt x="221" y="0"/>
                  </a:lnTo>
                  <a:lnTo>
                    <a:pt x="224" y="0"/>
                  </a:lnTo>
                  <a:lnTo>
                    <a:pt x="227" y="1"/>
                  </a:lnTo>
                  <a:lnTo>
                    <a:pt x="229" y="1"/>
                  </a:lnTo>
                  <a:lnTo>
                    <a:pt x="231" y="1"/>
                  </a:lnTo>
                  <a:lnTo>
                    <a:pt x="233" y="2"/>
                  </a:lnTo>
                  <a:lnTo>
                    <a:pt x="235" y="2"/>
                  </a:lnTo>
                  <a:lnTo>
                    <a:pt x="237" y="3"/>
                  </a:lnTo>
                  <a:lnTo>
                    <a:pt x="238" y="4"/>
                  </a:lnTo>
                  <a:lnTo>
                    <a:pt x="239" y="5"/>
                  </a:lnTo>
                  <a:lnTo>
                    <a:pt x="240" y="6"/>
                  </a:lnTo>
                  <a:lnTo>
                    <a:pt x="242" y="8"/>
                  </a:lnTo>
                  <a:lnTo>
                    <a:pt x="242" y="9"/>
                  </a:lnTo>
                  <a:lnTo>
                    <a:pt x="243" y="10"/>
                  </a:lnTo>
                  <a:lnTo>
                    <a:pt x="244" y="12"/>
                  </a:lnTo>
                  <a:lnTo>
                    <a:pt x="245" y="14"/>
                  </a:lnTo>
                  <a:lnTo>
                    <a:pt x="245" y="15"/>
                  </a:lnTo>
                  <a:lnTo>
                    <a:pt x="245" y="17"/>
                  </a:lnTo>
                  <a:lnTo>
                    <a:pt x="245" y="19"/>
                  </a:lnTo>
                  <a:lnTo>
                    <a:pt x="246" y="21"/>
                  </a:lnTo>
                  <a:lnTo>
                    <a:pt x="245" y="23"/>
                  </a:lnTo>
                  <a:lnTo>
                    <a:pt x="245" y="25"/>
                  </a:lnTo>
                  <a:lnTo>
                    <a:pt x="245" y="27"/>
                  </a:lnTo>
                  <a:lnTo>
                    <a:pt x="244" y="30"/>
                  </a:lnTo>
                  <a:lnTo>
                    <a:pt x="243" y="32"/>
                  </a:lnTo>
                  <a:lnTo>
                    <a:pt x="242" y="34"/>
                  </a:lnTo>
                  <a:lnTo>
                    <a:pt x="242" y="36"/>
                  </a:lnTo>
                  <a:lnTo>
                    <a:pt x="241" y="39"/>
                  </a:lnTo>
                  <a:lnTo>
                    <a:pt x="240" y="41"/>
                  </a:lnTo>
                  <a:lnTo>
                    <a:pt x="238" y="43"/>
                  </a:lnTo>
                  <a:lnTo>
                    <a:pt x="237" y="46"/>
                  </a:lnTo>
                  <a:lnTo>
                    <a:pt x="236" y="49"/>
                  </a:lnTo>
                  <a:lnTo>
                    <a:pt x="235" y="51"/>
                  </a:lnTo>
                  <a:lnTo>
                    <a:pt x="233" y="54"/>
                  </a:lnTo>
                  <a:lnTo>
                    <a:pt x="231" y="57"/>
                  </a:lnTo>
                  <a:lnTo>
                    <a:pt x="230" y="60"/>
                  </a:lnTo>
                  <a:lnTo>
                    <a:pt x="229" y="62"/>
                  </a:lnTo>
                  <a:lnTo>
                    <a:pt x="227" y="65"/>
                  </a:lnTo>
                  <a:lnTo>
                    <a:pt x="225" y="67"/>
                  </a:lnTo>
                  <a:lnTo>
                    <a:pt x="223" y="70"/>
                  </a:lnTo>
                  <a:lnTo>
                    <a:pt x="221" y="73"/>
                  </a:lnTo>
                  <a:lnTo>
                    <a:pt x="219" y="75"/>
                  </a:lnTo>
                  <a:lnTo>
                    <a:pt x="217" y="78"/>
                  </a:lnTo>
                  <a:lnTo>
                    <a:pt x="215" y="81"/>
                  </a:lnTo>
                  <a:lnTo>
                    <a:pt x="212" y="83"/>
                  </a:lnTo>
                  <a:lnTo>
                    <a:pt x="210" y="86"/>
                  </a:lnTo>
                  <a:lnTo>
                    <a:pt x="208" y="89"/>
                  </a:lnTo>
                  <a:lnTo>
                    <a:pt x="206" y="91"/>
                  </a:lnTo>
                  <a:lnTo>
                    <a:pt x="203" y="94"/>
                  </a:lnTo>
                  <a:lnTo>
                    <a:pt x="201" y="96"/>
                  </a:lnTo>
                  <a:lnTo>
                    <a:pt x="199" y="99"/>
                  </a:lnTo>
                  <a:lnTo>
                    <a:pt x="197" y="101"/>
                  </a:lnTo>
                  <a:lnTo>
                    <a:pt x="194" y="104"/>
                  </a:lnTo>
                  <a:lnTo>
                    <a:pt x="193" y="107"/>
                  </a:lnTo>
                  <a:lnTo>
                    <a:pt x="191" y="109"/>
                  </a:lnTo>
                  <a:lnTo>
                    <a:pt x="190" y="112"/>
                  </a:lnTo>
                  <a:lnTo>
                    <a:pt x="189" y="114"/>
                  </a:lnTo>
                  <a:lnTo>
                    <a:pt x="188" y="117"/>
                  </a:lnTo>
                  <a:lnTo>
                    <a:pt x="188" y="119"/>
                  </a:lnTo>
                  <a:lnTo>
                    <a:pt x="188" y="122"/>
                  </a:lnTo>
                  <a:lnTo>
                    <a:pt x="188" y="124"/>
                  </a:lnTo>
                  <a:lnTo>
                    <a:pt x="188" y="127"/>
                  </a:lnTo>
                  <a:lnTo>
                    <a:pt x="189" y="130"/>
                  </a:lnTo>
                  <a:lnTo>
                    <a:pt x="190" y="132"/>
                  </a:lnTo>
                  <a:lnTo>
                    <a:pt x="190" y="135"/>
                  </a:lnTo>
                  <a:lnTo>
                    <a:pt x="192" y="137"/>
                  </a:lnTo>
                  <a:lnTo>
                    <a:pt x="193" y="139"/>
                  </a:lnTo>
                  <a:lnTo>
                    <a:pt x="195" y="142"/>
                  </a:lnTo>
                  <a:lnTo>
                    <a:pt x="196" y="144"/>
                  </a:lnTo>
                  <a:lnTo>
                    <a:pt x="198" y="147"/>
                  </a:lnTo>
                  <a:lnTo>
                    <a:pt x="199" y="149"/>
                  </a:lnTo>
                  <a:lnTo>
                    <a:pt x="202" y="152"/>
                  </a:lnTo>
                  <a:lnTo>
                    <a:pt x="204" y="154"/>
                  </a:lnTo>
                  <a:lnTo>
                    <a:pt x="206" y="156"/>
                  </a:lnTo>
                  <a:lnTo>
                    <a:pt x="208" y="159"/>
                  </a:lnTo>
                  <a:lnTo>
                    <a:pt x="211" y="161"/>
                  </a:lnTo>
                  <a:lnTo>
                    <a:pt x="213" y="164"/>
                  </a:lnTo>
                  <a:lnTo>
                    <a:pt x="215" y="166"/>
                  </a:lnTo>
                  <a:lnTo>
                    <a:pt x="218" y="168"/>
                  </a:lnTo>
                  <a:lnTo>
                    <a:pt x="221" y="171"/>
                  </a:lnTo>
                  <a:lnTo>
                    <a:pt x="223" y="173"/>
                  </a:lnTo>
                  <a:lnTo>
                    <a:pt x="226" y="176"/>
                  </a:lnTo>
                  <a:lnTo>
                    <a:pt x="229" y="178"/>
                  </a:lnTo>
                  <a:lnTo>
                    <a:pt x="231" y="180"/>
                  </a:lnTo>
                  <a:lnTo>
                    <a:pt x="234" y="182"/>
                  </a:lnTo>
                  <a:lnTo>
                    <a:pt x="236" y="184"/>
                  </a:lnTo>
                  <a:lnTo>
                    <a:pt x="239" y="187"/>
                  </a:lnTo>
                  <a:lnTo>
                    <a:pt x="241" y="189"/>
                  </a:lnTo>
                  <a:lnTo>
                    <a:pt x="243" y="192"/>
                  </a:lnTo>
                  <a:lnTo>
                    <a:pt x="246" y="194"/>
                  </a:lnTo>
                  <a:lnTo>
                    <a:pt x="248" y="196"/>
                  </a:lnTo>
                  <a:lnTo>
                    <a:pt x="250" y="199"/>
                  </a:lnTo>
                  <a:lnTo>
                    <a:pt x="252" y="201"/>
                  </a:lnTo>
                  <a:lnTo>
                    <a:pt x="254" y="203"/>
                  </a:lnTo>
                  <a:lnTo>
                    <a:pt x="256" y="206"/>
                  </a:lnTo>
                  <a:lnTo>
                    <a:pt x="258" y="208"/>
                  </a:lnTo>
                  <a:lnTo>
                    <a:pt x="259" y="211"/>
                  </a:lnTo>
                  <a:lnTo>
                    <a:pt x="261" y="213"/>
                  </a:lnTo>
                  <a:lnTo>
                    <a:pt x="262" y="215"/>
                  </a:lnTo>
                  <a:lnTo>
                    <a:pt x="263" y="218"/>
                  </a:lnTo>
                  <a:lnTo>
                    <a:pt x="263" y="220"/>
                  </a:lnTo>
                  <a:lnTo>
                    <a:pt x="264" y="223"/>
                  </a:lnTo>
                  <a:lnTo>
                    <a:pt x="264" y="225"/>
                  </a:lnTo>
                  <a:lnTo>
                    <a:pt x="265" y="228"/>
                  </a:lnTo>
                  <a:lnTo>
                    <a:pt x="264" y="230"/>
                  </a:lnTo>
                  <a:lnTo>
                    <a:pt x="264" y="232"/>
                  </a:lnTo>
                  <a:lnTo>
                    <a:pt x="263" y="235"/>
                  </a:lnTo>
                  <a:lnTo>
                    <a:pt x="263" y="238"/>
                  </a:lnTo>
                  <a:lnTo>
                    <a:pt x="262" y="240"/>
                  </a:lnTo>
                  <a:lnTo>
                    <a:pt x="260" y="243"/>
                  </a:lnTo>
                  <a:lnTo>
                    <a:pt x="258" y="246"/>
                  </a:lnTo>
                  <a:lnTo>
                    <a:pt x="257" y="248"/>
                  </a:lnTo>
                  <a:lnTo>
                    <a:pt x="254" y="251"/>
                  </a:lnTo>
                  <a:lnTo>
                    <a:pt x="251" y="254"/>
                  </a:lnTo>
                  <a:lnTo>
                    <a:pt x="249" y="256"/>
                  </a:lnTo>
                  <a:lnTo>
                    <a:pt x="245" y="259"/>
                  </a:lnTo>
                  <a:lnTo>
                    <a:pt x="239" y="261"/>
                  </a:lnTo>
                  <a:lnTo>
                    <a:pt x="233" y="263"/>
                  </a:lnTo>
                  <a:lnTo>
                    <a:pt x="228" y="265"/>
                  </a:lnTo>
                  <a:lnTo>
                    <a:pt x="223" y="268"/>
                  </a:lnTo>
                  <a:lnTo>
                    <a:pt x="218" y="270"/>
                  </a:lnTo>
                  <a:lnTo>
                    <a:pt x="213" y="274"/>
                  </a:lnTo>
                  <a:lnTo>
                    <a:pt x="209" y="276"/>
                  </a:lnTo>
                  <a:lnTo>
                    <a:pt x="205" y="280"/>
                  </a:lnTo>
                  <a:lnTo>
                    <a:pt x="202" y="283"/>
                  </a:lnTo>
                  <a:lnTo>
                    <a:pt x="198" y="287"/>
                  </a:lnTo>
                  <a:lnTo>
                    <a:pt x="195" y="291"/>
                  </a:lnTo>
                  <a:lnTo>
                    <a:pt x="191" y="295"/>
                  </a:lnTo>
                  <a:lnTo>
                    <a:pt x="188" y="299"/>
                  </a:lnTo>
                  <a:lnTo>
                    <a:pt x="186" y="304"/>
                  </a:lnTo>
                  <a:lnTo>
                    <a:pt x="183" y="308"/>
                  </a:lnTo>
                  <a:lnTo>
                    <a:pt x="181" y="313"/>
                  </a:lnTo>
                  <a:lnTo>
                    <a:pt x="179" y="317"/>
                  </a:lnTo>
                  <a:lnTo>
                    <a:pt x="177" y="322"/>
                  </a:lnTo>
                  <a:lnTo>
                    <a:pt x="175" y="327"/>
                  </a:lnTo>
                  <a:lnTo>
                    <a:pt x="174" y="332"/>
                  </a:lnTo>
                  <a:lnTo>
                    <a:pt x="172" y="336"/>
                  </a:lnTo>
                  <a:lnTo>
                    <a:pt x="171" y="342"/>
                  </a:lnTo>
                  <a:lnTo>
                    <a:pt x="170" y="347"/>
                  </a:lnTo>
                  <a:lnTo>
                    <a:pt x="169" y="352"/>
                  </a:lnTo>
                  <a:lnTo>
                    <a:pt x="168" y="357"/>
                  </a:lnTo>
                  <a:lnTo>
                    <a:pt x="166" y="363"/>
                  </a:lnTo>
                  <a:lnTo>
                    <a:pt x="165" y="368"/>
                  </a:lnTo>
                  <a:lnTo>
                    <a:pt x="165" y="373"/>
                  </a:lnTo>
                  <a:lnTo>
                    <a:pt x="164" y="379"/>
                  </a:lnTo>
                  <a:lnTo>
                    <a:pt x="163" y="384"/>
                  </a:lnTo>
                  <a:lnTo>
                    <a:pt x="163" y="390"/>
                  </a:lnTo>
                  <a:lnTo>
                    <a:pt x="162" y="395"/>
                  </a:lnTo>
                  <a:lnTo>
                    <a:pt x="161" y="400"/>
                  </a:lnTo>
                  <a:lnTo>
                    <a:pt x="161" y="405"/>
                  </a:lnTo>
                  <a:lnTo>
                    <a:pt x="160" y="411"/>
                  </a:lnTo>
                  <a:lnTo>
                    <a:pt x="160" y="416"/>
                  </a:lnTo>
                  <a:lnTo>
                    <a:pt x="159" y="421"/>
                  </a:lnTo>
                  <a:lnTo>
                    <a:pt x="159" y="426"/>
                  </a:lnTo>
                  <a:lnTo>
                    <a:pt x="158" y="431"/>
                  </a:lnTo>
                  <a:lnTo>
                    <a:pt x="158" y="436"/>
                  </a:lnTo>
                  <a:lnTo>
                    <a:pt x="157" y="441"/>
                  </a:lnTo>
                  <a:lnTo>
                    <a:pt x="156" y="446"/>
                  </a:lnTo>
                  <a:lnTo>
                    <a:pt x="155" y="450"/>
                  </a:lnTo>
                  <a:lnTo>
                    <a:pt x="154" y="455"/>
                  </a:lnTo>
                  <a:lnTo>
                    <a:pt x="154" y="460"/>
                  </a:lnTo>
                  <a:lnTo>
                    <a:pt x="152" y="464"/>
                  </a:lnTo>
                  <a:lnTo>
                    <a:pt x="151" y="468"/>
                  </a:lnTo>
                  <a:lnTo>
                    <a:pt x="150" y="473"/>
                  </a:lnTo>
                  <a:lnTo>
                    <a:pt x="149" y="476"/>
                  </a:lnTo>
                  <a:lnTo>
                    <a:pt x="147" y="480"/>
                  </a:lnTo>
                  <a:lnTo>
                    <a:pt x="145" y="484"/>
                  </a:lnTo>
                  <a:lnTo>
                    <a:pt x="144" y="487"/>
                  </a:lnTo>
                  <a:lnTo>
                    <a:pt x="142" y="490"/>
                  </a:lnTo>
                  <a:lnTo>
                    <a:pt x="140" y="494"/>
                  </a:lnTo>
                  <a:lnTo>
                    <a:pt x="138" y="497"/>
                  </a:lnTo>
                  <a:lnTo>
                    <a:pt x="136" y="499"/>
                  </a:lnTo>
                  <a:lnTo>
                    <a:pt x="133" y="502"/>
                  </a:lnTo>
                  <a:lnTo>
                    <a:pt x="130" y="504"/>
                  </a:lnTo>
                  <a:lnTo>
                    <a:pt x="127" y="506"/>
                  </a:lnTo>
                  <a:lnTo>
                    <a:pt x="124" y="508"/>
                  </a:lnTo>
                  <a:lnTo>
                    <a:pt x="120" y="509"/>
                  </a:lnTo>
                  <a:lnTo>
                    <a:pt x="117" y="511"/>
                  </a:lnTo>
                  <a:lnTo>
                    <a:pt x="113" y="512"/>
                  </a:lnTo>
                  <a:lnTo>
                    <a:pt x="109" y="513"/>
                  </a:lnTo>
                  <a:lnTo>
                    <a:pt x="104" y="514"/>
                  </a:lnTo>
                  <a:lnTo>
                    <a:pt x="100" y="514"/>
                  </a:lnTo>
                  <a:lnTo>
                    <a:pt x="96" y="514"/>
                  </a:lnTo>
                  <a:lnTo>
                    <a:pt x="92" y="514"/>
                  </a:lnTo>
                  <a:lnTo>
                    <a:pt x="88" y="514"/>
                  </a:lnTo>
                  <a:lnTo>
                    <a:pt x="84" y="514"/>
                  </a:lnTo>
                  <a:lnTo>
                    <a:pt x="81" y="513"/>
                  </a:lnTo>
                  <a:lnTo>
                    <a:pt x="77" y="513"/>
                  </a:lnTo>
                  <a:lnTo>
                    <a:pt x="74" y="512"/>
                  </a:lnTo>
                  <a:lnTo>
                    <a:pt x="70" y="510"/>
                  </a:lnTo>
                  <a:lnTo>
                    <a:pt x="67" y="509"/>
                  </a:lnTo>
                  <a:lnTo>
                    <a:pt x="64" y="508"/>
                  </a:lnTo>
                  <a:lnTo>
                    <a:pt x="61" y="506"/>
                  </a:lnTo>
                  <a:lnTo>
                    <a:pt x="58" y="504"/>
                  </a:lnTo>
                  <a:lnTo>
                    <a:pt x="55" y="503"/>
                  </a:lnTo>
                  <a:lnTo>
                    <a:pt x="52" y="501"/>
                  </a:lnTo>
                  <a:lnTo>
                    <a:pt x="49" y="499"/>
                  </a:lnTo>
                  <a:lnTo>
                    <a:pt x="47" y="496"/>
                  </a:lnTo>
                  <a:lnTo>
                    <a:pt x="44" y="494"/>
                  </a:lnTo>
                  <a:lnTo>
                    <a:pt x="42" y="492"/>
                  </a:lnTo>
                  <a:lnTo>
                    <a:pt x="39" y="489"/>
                  </a:lnTo>
                  <a:lnTo>
                    <a:pt x="37" y="486"/>
                  </a:lnTo>
                  <a:lnTo>
                    <a:pt x="34" y="483"/>
                  </a:lnTo>
                  <a:lnTo>
                    <a:pt x="33" y="480"/>
                  </a:lnTo>
                  <a:lnTo>
                    <a:pt x="30" y="477"/>
                  </a:lnTo>
                  <a:lnTo>
                    <a:pt x="28" y="474"/>
                  </a:lnTo>
                  <a:lnTo>
                    <a:pt x="27" y="470"/>
                  </a:lnTo>
                  <a:lnTo>
                    <a:pt x="25" y="467"/>
                  </a:lnTo>
                  <a:lnTo>
                    <a:pt x="23" y="463"/>
                  </a:lnTo>
                  <a:lnTo>
                    <a:pt x="21" y="460"/>
                  </a:lnTo>
                  <a:lnTo>
                    <a:pt x="20" y="456"/>
                  </a:lnTo>
                  <a:lnTo>
                    <a:pt x="18" y="453"/>
                  </a:lnTo>
                  <a:lnTo>
                    <a:pt x="17" y="449"/>
                  </a:lnTo>
                  <a:lnTo>
                    <a:pt x="15" y="445"/>
                  </a:lnTo>
                  <a:lnTo>
                    <a:pt x="14" y="441"/>
                  </a:lnTo>
                  <a:lnTo>
                    <a:pt x="13" y="437"/>
                  </a:lnTo>
                  <a:lnTo>
                    <a:pt x="12" y="433"/>
                  </a:lnTo>
                  <a:lnTo>
                    <a:pt x="10" y="429"/>
                  </a:lnTo>
                  <a:lnTo>
                    <a:pt x="9" y="425"/>
                  </a:lnTo>
                  <a:lnTo>
                    <a:pt x="9" y="420"/>
                  </a:lnTo>
                  <a:lnTo>
                    <a:pt x="7" y="416"/>
                  </a:lnTo>
                  <a:lnTo>
                    <a:pt x="7" y="411"/>
                  </a:lnTo>
                  <a:lnTo>
                    <a:pt x="6" y="407"/>
                  </a:lnTo>
                  <a:lnTo>
                    <a:pt x="5" y="403"/>
                  </a:lnTo>
                  <a:lnTo>
                    <a:pt x="4" y="398"/>
                  </a:lnTo>
                  <a:lnTo>
                    <a:pt x="4" y="393"/>
                  </a:lnTo>
                  <a:lnTo>
                    <a:pt x="3" y="389"/>
                  </a:lnTo>
                  <a:lnTo>
                    <a:pt x="3" y="385"/>
                  </a:lnTo>
                  <a:lnTo>
                    <a:pt x="2" y="380"/>
                  </a:lnTo>
                  <a:lnTo>
                    <a:pt x="2" y="375"/>
                  </a:lnTo>
                  <a:lnTo>
                    <a:pt x="1" y="370"/>
                  </a:lnTo>
                  <a:lnTo>
                    <a:pt x="1" y="366"/>
                  </a:lnTo>
                  <a:lnTo>
                    <a:pt x="1" y="361"/>
                  </a:lnTo>
                  <a:lnTo>
                    <a:pt x="1" y="357"/>
                  </a:lnTo>
                  <a:lnTo>
                    <a:pt x="1" y="352"/>
                  </a:lnTo>
                  <a:lnTo>
                    <a:pt x="1" y="347"/>
                  </a:lnTo>
                  <a:lnTo>
                    <a:pt x="0" y="342"/>
                  </a:lnTo>
                  <a:lnTo>
                    <a:pt x="0" y="338"/>
                  </a:lnTo>
                  <a:lnTo>
                    <a:pt x="0" y="333"/>
                  </a:lnTo>
                  <a:lnTo>
                    <a:pt x="1" y="329"/>
                  </a:lnTo>
                  <a:lnTo>
                    <a:pt x="1" y="324"/>
                  </a:lnTo>
                  <a:lnTo>
                    <a:pt x="1" y="320"/>
                  </a:lnTo>
                  <a:lnTo>
                    <a:pt x="1" y="315"/>
                  </a:lnTo>
                  <a:lnTo>
                    <a:pt x="2" y="311"/>
                  </a:lnTo>
                  <a:lnTo>
                    <a:pt x="2" y="306"/>
                  </a:lnTo>
                  <a:lnTo>
                    <a:pt x="2" y="302"/>
                  </a:lnTo>
                  <a:lnTo>
                    <a:pt x="2" y="297"/>
                  </a:lnTo>
                  <a:lnTo>
                    <a:pt x="3" y="292"/>
                  </a:lnTo>
                  <a:lnTo>
                    <a:pt x="3" y="287"/>
                  </a:lnTo>
                  <a:lnTo>
                    <a:pt x="4" y="282"/>
                  </a:lnTo>
                  <a:lnTo>
                    <a:pt x="5" y="277"/>
                  </a:lnTo>
                  <a:lnTo>
                    <a:pt x="5" y="273"/>
                  </a:lnTo>
                  <a:lnTo>
                    <a:pt x="6" y="268"/>
                  </a:lnTo>
                  <a:lnTo>
                    <a:pt x="7" y="263"/>
                  </a:lnTo>
                  <a:lnTo>
                    <a:pt x="7" y="258"/>
                  </a:lnTo>
                  <a:lnTo>
                    <a:pt x="9" y="253"/>
                  </a:lnTo>
                  <a:lnTo>
                    <a:pt x="9" y="247"/>
                  </a:lnTo>
                  <a:lnTo>
                    <a:pt x="10" y="242"/>
                  </a:lnTo>
                  <a:lnTo>
                    <a:pt x="12" y="236"/>
                  </a:lnTo>
                  <a:lnTo>
                    <a:pt x="13" y="231"/>
                  </a:lnTo>
                  <a:lnTo>
                    <a:pt x="14" y="226"/>
                  </a:lnTo>
                  <a:lnTo>
                    <a:pt x="15" y="221"/>
                  </a:lnTo>
                  <a:lnTo>
                    <a:pt x="16" y="215"/>
                  </a:lnTo>
                  <a:lnTo>
                    <a:pt x="18" y="210"/>
                  </a:lnTo>
                  <a:lnTo>
                    <a:pt x="20" y="205"/>
                  </a:lnTo>
                  <a:lnTo>
                    <a:pt x="21" y="199"/>
                  </a:lnTo>
                  <a:lnTo>
                    <a:pt x="23" y="194"/>
                  </a:lnTo>
                  <a:lnTo>
                    <a:pt x="25" y="189"/>
                  </a:lnTo>
                  <a:lnTo>
                    <a:pt x="27" y="183"/>
                  </a:lnTo>
                  <a:lnTo>
                    <a:pt x="29" y="177"/>
                  </a:lnTo>
                  <a:lnTo>
                    <a:pt x="30" y="172"/>
                  </a:lnTo>
                  <a:lnTo>
                    <a:pt x="33" y="167"/>
                  </a:lnTo>
                  <a:lnTo>
                    <a:pt x="35" y="161"/>
                  </a:lnTo>
                  <a:lnTo>
                    <a:pt x="37" y="156"/>
                  </a:lnTo>
                  <a:lnTo>
                    <a:pt x="39" y="151"/>
                  </a:lnTo>
                  <a:lnTo>
                    <a:pt x="42" y="146"/>
                  </a:lnTo>
                  <a:lnTo>
                    <a:pt x="44" y="141"/>
                  </a:lnTo>
                  <a:lnTo>
                    <a:pt x="47" y="136"/>
                  </a:lnTo>
                  <a:lnTo>
                    <a:pt x="49" y="130"/>
                  </a:lnTo>
                  <a:lnTo>
                    <a:pt x="52" y="125"/>
                  </a:lnTo>
                  <a:lnTo>
                    <a:pt x="55" y="120"/>
                  </a:lnTo>
                  <a:lnTo>
                    <a:pt x="58" y="115"/>
                  </a:lnTo>
                  <a:lnTo>
                    <a:pt x="61" y="110"/>
                  </a:lnTo>
                  <a:lnTo>
                    <a:pt x="64" y="106"/>
                  </a:lnTo>
                  <a:lnTo>
                    <a:pt x="67" y="101"/>
                  </a:lnTo>
                  <a:lnTo>
                    <a:pt x="70" y="96"/>
                  </a:lnTo>
                  <a:lnTo>
                    <a:pt x="74" y="91"/>
                  </a:lnTo>
                  <a:lnTo>
                    <a:pt x="77" y="86"/>
                  </a:lnTo>
                  <a:lnTo>
                    <a:pt x="81" y="82"/>
                  </a:lnTo>
                  <a:lnTo>
                    <a:pt x="84" y="78"/>
                  </a:lnTo>
                  <a:lnTo>
                    <a:pt x="88" y="73"/>
                  </a:lnTo>
                  <a:lnTo>
                    <a:pt x="92" y="69"/>
                  </a:lnTo>
                  <a:lnTo>
                    <a:pt x="96" y="65"/>
                  </a:lnTo>
                  <a:lnTo>
                    <a:pt x="100" y="61"/>
                  </a:lnTo>
                  <a:lnTo>
                    <a:pt x="104" y="57"/>
                  </a:lnTo>
                  <a:lnTo>
                    <a:pt x="108" y="53"/>
                  </a:lnTo>
                  <a:lnTo>
                    <a:pt x="113" y="49"/>
                  </a:lnTo>
                  <a:lnTo>
                    <a:pt x="117" y="45"/>
                  </a:lnTo>
                  <a:lnTo>
                    <a:pt x="121" y="42"/>
                  </a:lnTo>
                  <a:lnTo>
                    <a:pt x="126" y="39"/>
                  </a:lnTo>
                  <a:lnTo>
                    <a:pt x="131" y="35"/>
                  </a:lnTo>
                  <a:lnTo>
                    <a:pt x="136" y="32"/>
                  </a:lnTo>
                  <a:lnTo>
                    <a:pt x="141" y="29"/>
                  </a:lnTo>
                  <a:lnTo>
                    <a:pt x="146" y="26"/>
                  </a:lnTo>
                  <a:lnTo>
                    <a:pt x="151" y="23"/>
                  </a:lnTo>
                  <a:lnTo>
                    <a:pt x="156" y="21"/>
                  </a:lnTo>
                  <a:lnTo>
                    <a:pt x="162" y="18"/>
                  </a:lnTo>
                  <a:lnTo>
                    <a:pt x="168" y="16"/>
                  </a:lnTo>
                  <a:lnTo>
                    <a:pt x="168" y="16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1469" y="2956"/>
              <a:ext cx="199" cy="186"/>
            </a:xfrm>
            <a:custGeom>
              <a:avLst/>
              <a:gdLst>
                <a:gd name="T0" fmla="*/ 94 w 199"/>
                <a:gd name="T1" fmla="*/ 1 h 186"/>
                <a:gd name="T2" fmla="*/ 110 w 199"/>
                <a:gd name="T3" fmla="*/ 2 h 186"/>
                <a:gd name="T4" fmla="*/ 123 w 199"/>
                <a:gd name="T5" fmla="*/ 6 h 186"/>
                <a:gd name="T6" fmla="*/ 137 w 199"/>
                <a:gd name="T7" fmla="*/ 11 h 186"/>
                <a:gd name="T8" fmla="*/ 149 w 199"/>
                <a:gd name="T9" fmla="*/ 18 h 186"/>
                <a:gd name="T10" fmla="*/ 160 w 199"/>
                <a:gd name="T11" fmla="*/ 27 h 186"/>
                <a:gd name="T12" fmla="*/ 170 w 199"/>
                <a:gd name="T13" fmla="*/ 36 h 186"/>
                <a:gd name="T14" fmla="*/ 178 w 199"/>
                <a:gd name="T15" fmla="*/ 46 h 186"/>
                <a:gd name="T16" fmla="*/ 186 w 199"/>
                <a:gd name="T17" fmla="*/ 57 h 186"/>
                <a:gd name="T18" fmla="*/ 191 w 199"/>
                <a:gd name="T19" fmla="*/ 69 h 186"/>
                <a:gd name="T20" fmla="*/ 196 w 199"/>
                <a:gd name="T21" fmla="*/ 81 h 186"/>
                <a:gd name="T22" fmla="*/ 198 w 199"/>
                <a:gd name="T23" fmla="*/ 93 h 186"/>
                <a:gd name="T24" fmla="*/ 199 w 199"/>
                <a:gd name="T25" fmla="*/ 105 h 186"/>
                <a:gd name="T26" fmla="*/ 199 w 199"/>
                <a:gd name="T27" fmla="*/ 117 h 186"/>
                <a:gd name="T28" fmla="*/ 196 w 199"/>
                <a:gd name="T29" fmla="*/ 129 h 186"/>
                <a:gd name="T30" fmla="*/ 192 w 199"/>
                <a:gd name="T31" fmla="*/ 140 h 186"/>
                <a:gd name="T32" fmla="*/ 186 w 199"/>
                <a:gd name="T33" fmla="*/ 151 h 186"/>
                <a:gd name="T34" fmla="*/ 178 w 199"/>
                <a:gd name="T35" fmla="*/ 160 h 186"/>
                <a:gd name="T36" fmla="*/ 168 w 199"/>
                <a:gd name="T37" fmla="*/ 169 h 186"/>
                <a:gd name="T38" fmla="*/ 155 w 199"/>
                <a:gd name="T39" fmla="*/ 175 h 186"/>
                <a:gd name="T40" fmla="*/ 141 w 199"/>
                <a:gd name="T41" fmla="*/ 181 h 186"/>
                <a:gd name="T42" fmla="*/ 124 w 199"/>
                <a:gd name="T43" fmla="*/ 185 h 186"/>
                <a:gd name="T44" fmla="*/ 108 w 199"/>
                <a:gd name="T45" fmla="*/ 186 h 186"/>
                <a:gd name="T46" fmla="*/ 93 w 199"/>
                <a:gd name="T47" fmla="*/ 184 h 186"/>
                <a:gd name="T48" fmla="*/ 79 w 199"/>
                <a:gd name="T49" fmla="*/ 181 h 186"/>
                <a:gd name="T50" fmla="*/ 65 w 199"/>
                <a:gd name="T51" fmla="*/ 176 h 186"/>
                <a:gd name="T52" fmla="*/ 53 w 199"/>
                <a:gd name="T53" fmla="*/ 170 h 186"/>
                <a:gd name="T54" fmla="*/ 42 w 199"/>
                <a:gd name="T55" fmla="*/ 161 h 186"/>
                <a:gd name="T56" fmla="*/ 32 w 199"/>
                <a:gd name="T57" fmla="*/ 152 h 186"/>
                <a:gd name="T58" fmla="*/ 23 w 199"/>
                <a:gd name="T59" fmla="*/ 142 h 186"/>
                <a:gd name="T60" fmla="*/ 15 w 199"/>
                <a:gd name="T61" fmla="*/ 131 h 186"/>
                <a:gd name="T62" fmla="*/ 10 w 199"/>
                <a:gd name="T63" fmla="*/ 119 h 186"/>
                <a:gd name="T64" fmla="*/ 5 w 199"/>
                <a:gd name="T65" fmla="*/ 107 h 186"/>
                <a:gd name="T66" fmla="*/ 1 w 199"/>
                <a:gd name="T67" fmla="*/ 95 h 186"/>
                <a:gd name="T68" fmla="*/ 0 w 199"/>
                <a:gd name="T69" fmla="*/ 82 h 186"/>
                <a:gd name="T70" fmla="*/ 0 w 199"/>
                <a:gd name="T71" fmla="*/ 70 h 186"/>
                <a:gd name="T72" fmla="*/ 2 w 199"/>
                <a:gd name="T73" fmla="*/ 58 h 186"/>
                <a:gd name="T74" fmla="*/ 6 w 199"/>
                <a:gd name="T75" fmla="*/ 46 h 186"/>
                <a:gd name="T76" fmla="*/ 12 w 199"/>
                <a:gd name="T77" fmla="*/ 35 h 186"/>
                <a:gd name="T78" fmla="*/ 20 w 199"/>
                <a:gd name="T79" fmla="*/ 25 h 186"/>
                <a:gd name="T80" fmla="*/ 31 w 199"/>
                <a:gd name="T81" fmla="*/ 16 h 186"/>
                <a:gd name="T82" fmla="*/ 43 w 199"/>
                <a:gd name="T83" fmla="*/ 8 h 186"/>
                <a:gd name="T84" fmla="*/ 58 w 199"/>
                <a:gd name="T85" fmla="*/ 2 h 186"/>
                <a:gd name="T86" fmla="*/ 62 w 199"/>
                <a:gd name="T87" fmla="*/ 0 h 186"/>
                <a:gd name="T88" fmla="*/ 67 w 199"/>
                <a:gd name="T89" fmla="*/ 0 h 186"/>
                <a:gd name="T90" fmla="*/ 72 w 199"/>
                <a:gd name="T91" fmla="*/ 0 h 186"/>
                <a:gd name="T92" fmla="*/ 78 w 199"/>
                <a:gd name="T93" fmla="*/ 1 h 186"/>
                <a:gd name="T94" fmla="*/ 83 w 199"/>
                <a:gd name="T95" fmla="*/ 1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86">
                  <a:moveTo>
                    <a:pt x="84" y="1"/>
                  </a:moveTo>
                  <a:lnTo>
                    <a:pt x="89" y="1"/>
                  </a:lnTo>
                  <a:lnTo>
                    <a:pt x="94" y="1"/>
                  </a:lnTo>
                  <a:lnTo>
                    <a:pt x="99" y="1"/>
                  </a:lnTo>
                  <a:lnTo>
                    <a:pt x="105" y="2"/>
                  </a:lnTo>
                  <a:lnTo>
                    <a:pt x="110" y="2"/>
                  </a:lnTo>
                  <a:lnTo>
                    <a:pt x="114" y="4"/>
                  </a:lnTo>
                  <a:lnTo>
                    <a:pt x="119" y="5"/>
                  </a:lnTo>
                  <a:lnTo>
                    <a:pt x="123" y="6"/>
                  </a:lnTo>
                  <a:lnTo>
                    <a:pt x="128" y="8"/>
                  </a:lnTo>
                  <a:lnTo>
                    <a:pt x="132" y="10"/>
                  </a:lnTo>
                  <a:lnTo>
                    <a:pt x="137" y="11"/>
                  </a:lnTo>
                  <a:lnTo>
                    <a:pt x="141" y="14"/>
                  </a:lnTo>
                  <a:lnTo>
                    <a:pt x="145" y="16"/>
                  </a:lnTo>
                  <a:lnTo>
                    <a:pt x="149" y="18"/>
                  </a:lnTo>
                  <a:lnTo>
                    <a:pt x="153" y="21"/>
                  </a:lnTo>
                  <a:lnTo>
                    <a:pt x="157" y="24"/>
                  </a:lnTo>
                  <a:lnTo>
                    <a:pt x="160" y="27"/>
                  </a:lnTo>
                  <a:lnTo>
                    <a:pt x="164" y="29"/>
                  </a:lnTo>
                  <a:lnTo>
                    <a:pt x="166" y="33"/>
                  </a:lnTo>
                  <a:lnTo>
                    <a:pt x="170" y="36"/>
                  </a:lnTo>
                  <a:lnTo>
                    <a:pt x="173" y="39"/>
                  </a:lnTo>
                  <a:lnTo>
                    <a:pt x="175" y="42"/>
                  </a:lnTo>
                  <a:lnTo>
                    <a:pt x="178" y="46"/>
                  </a:lnTo>
                  <a:lnTo>
                    <a:pt x="181" y="50"/>
                  </a:lnTo>
                  <a:lnTo>
                    <a:pt x="183" y="53"/>
                  </a:lnTo>
                  <a:lnTo>
                    <a:pt x="186" y="57"/>
                  </a:lnTo>
                  <a:lnTo>
                    <a:pt x="187" y="61"/>
                  </a:lnTo>
                  <a:lnTo>
                    <a:pt x="189" y="65"/>
                  </a:lnTo>
                  <a:lnTo>
                    <a:pt x="191" y="69"/>
                  </a:lnTo>
                  <a:lnTo>
                    <a:pt x="193" y="73"/>
                  </a:lnTo>
                  <a:lnTo>
                    <a:pt x="194" y="77"/>
                  </a:lnTo>
                  <a:lnTo>
                    <a:pt x="196" y="81"/>
                  </a:lnTo>
                  <a:lnTo>
                    <a:pt x="197" y="85"/>
                  </a:lnTo>
                  <a:lnTo>
                    <a:pt x="198" y="89"/>
                  </a:lnTo>
                  <a:lnTo>
                    <a:pt x="198" y="93"/>
                  </a:lnTo>
                  <a:lnTo>
                    <a:pt x="199" y="97"/>
                  </a:lnTo>
                  <a:lnTo>
                    <a:pt x="199" y="101"/>
                  </a:lnTo>
                  <a:lnTo>
                    <a:pt x="199" y="105"/>
                  </a:lnTo>
                  <a:lnTo>
                    <a:pt x="199" y="109"/>
                  </a:lnTo>
                  <a:lnTo>
                    <a:pt x="199" y="113"/>
                  </a:lnTo>
                  <a:lnTo>
                    <a:pt x="199" y="117"/>
                  </a:lnTo>
                  <a:lnTo>
                    <a:pt x="198" y="121"/>
                  </a:lnTo>
                  <a:lnTo>
                    <a:pt x="197" y="125"/>
                  </a:lnTo>
                  <a:lnTo>
                    <a:pt x="196" y="129"/>
                  </a:lnTo>
                  <a:lnTo>
                    <a:pt x="195" y="133"/>
                  </a:lnTo>
                  <a:lnTo>
                    <a:pt x="194" y="137"/>
                  </a:lnTo>
                  <a:lnTo>
                    <a:pt x="192" y="140"/>
                  </a:lnTo>
                  <a:lnTo>
                    <a:pt x="190" y="144"/>
                  </a:lnTo>
                  <a:lnTo>
                    <a:pt x="188" y="147"/>
                  </a:lnTo>
                  <a:lnTo>
                    <a:pt x="186" y="151"/>
                  </a:lnTo>
                  <a:lnTo>
                    <a:pt x="183" y="154"/>
                  </a:lnTo>
                  <a:lnTo>
                    <a:pt x="181" y="157"/>
                  </a:lnTo>
                  <a:lnTo>
                    <a:pt x="178" y="160"/>
                  </a:lnTo>
                  <a:lnTo>
                    <a:pt x="175" y="163"/>
                  </a:lnTo>
                  <a:lnTo>
                    <a:pt x="171" y="166"/>
                  </a:lnTo>
                  <a:lnTo>
                    <a:pt x="168" y="169"/>
                  </a:lnTo>
                  <a:lnTo>
                    <a:pt x="164" y="171"/>
                  </a:lnTo>
                  <a:lnTo>
                    <a:pt x="160" y="173"/>
                  </a:lnTo>
                  <a:lnTo>
                    <a:pt x="155" y="175"/>
                  </a:lnTo>
                  <a:lnTo>
                    <a:pt x="151" y="178"/>
                  </a:lnTo>
                  <a:lnTo>
                    <a:pt x="146" y="180"/>
                  </a:lnTo>
                  <a:lnTo>
                    <a:pt x="141" y="181"/>
                  </a:lnTo>
                  <a:lnTo>
                    <a:pt x="135" y="183"/>
                  </a:lnTo>
                  <a:lnTo>
                    <a:pt x="130" y="185"/>
                  </a:lnTo>
                  <a:lnTo>
                    <a:pt x="124" y="185"/>
                  </a:lnTo>
                  <a:lnTo>
                    <a:pt x="119" y="186"/>
                  </a:lnTo>
                  <a:lnTo>
                    <a:pt x="113" y="186"/>
                  </a:lnTo>
                  <a:lnTo>
                    <a:pt x="108" y="186"/>
                  </a:lnTo>
                  <a:lnTo>
                    <a:pt x="103" y="186"/>
                  </a:lnTo>
                  <a:lnTo>
                    <a:pt x="98" y="185"/>
                  </a:lnTo>
                  <a:lnTo>
                    <a:pt x="93" y="184"/>
                  </a:lnTo>
                  <a:lnTo>
                    <a:pt x="88" y="184"/>
                  </a:lnTo>
                  <a:lnTo>
                    <a:pt x="84" y="182"/>
                  </a:lnTo>
                  <a:lnTo>
                    <a:pt x="79" y="181"/>
                  </a:lnTo>
                  <a:lnTo>
                    <a:pt x="74" y="180"/>
                  </a:lnTo>
                  <a:lnTo>
                    <a:pt x="70" y="178"/>
                  </a:lnTo>
                  <a:lnTo>
                    <a:pt x="65" y="176"/>
                  </a:lnTo>
                  <a:lnTo>
                    <a:pt x="61" y="174"/>
                  </a:lnTo>
                  <a:lnTo>
                    <a:pt x="57" y="172"/>
                  </a:lnTo>
                  <a:lnTo>
                    <a:pt x="53" y="170"/>
                  </a:lnTo>
                  <a:lnTo>
                    <a:pt x="49" y="167"/>
                  </a:lnTo>
                  <a:lnTo>
                    <a:pt x="46" y="164"/>
                  </a:lnTo>
                  <a:lnTo>
                    <a:pt x="42" y="161"/>
                  </a:lnTo>
                  <a:lnTo>
                    <a:pt x="38" y="159"/>
                  </a:lnTo>
                  <a:lnTo>
                    <a:pt x="35" y="156"/>
                  </a:lnTo>
                  <a:lnTo>
                    <a:pt x="32" y="152"/>
                  </a:lnTo>
                  <a:lnTo>
                    <a:pt x="28" y="149"/>
                  </a:lnTo>
                  <a:lnTo>
                    <a:pt x="26" y="146"/>
                  </a:lnTo>
                  <a:lnTo>
                    <a:pt x="23" y="142"/>
                  </a:lnTo>
                  <a:lnTo>
                    <a:pt x="20" y="138"/>
                  </a:lnTo>
                  <a:lnTo>
                    <a:pt x="18" y="135"/>
                  </a:lnTo>
                  <a:lnTo>
                    <a:pt x="15" y="131"/>
                  </a:lnTo>
                  <a:lnTo>
                    <a:pt x="13" y="127"/>
                  </a:lnTo>
                  <a:lnTo>
                    <a:pt x="11" y="123"/>
                  </a:lnTo>
                  <a:lnTo>
                    <a:pt x="10" y="119"/>
                  </a:lnTo>
                  <a:lnTo>
                    <a:pt x="8" y="116"/>
                  </a:lnTo>
                  <a:lnTo>
                    <a:pt x="6" y="111"/>
                  </a:lnTo>
                  <a:lnTo>
                    <a:pt x="5" y="107"/>
                  </a:lnTo>
                  <a:lnTo>
                    <a:pt x="4" y="103"/>
                  </a:lnTo>
                  <a:lnTo>
                    <a:pt x="3" y="99"/>
                  </a:lnTo>
                  <a:lnTo>
                    <a:pt x="1" y="95"/>
                  </a:lnTo>
                  <a:lnTo>
                    <a:pt x="1" y="91"/>
                  </a:lnTo>
                  <a:lnTo>
                    <a:pt x="0" y="86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1" y="66"/>
                  </a:lnTo>
                  <a:lnTo>
                    <a:pt x="1" y="62"/>
                  </a:lnTo>
                  <a:lnTo>
                    <a:pt x="2" y="58"/>
                  </a:lnTo>
                  <a:lnTo>
                    <a:pt x="3" y="54"/>
                  </a:lnTo>
                  <a:lnTo>
                    <a:pt x="5" y="50"/>
                  </a:lnTo>
                  <a:lnTo>
                    <a:pt x="6" y="46"/>
                  </a:lnTo>
                  <a:lnTo>
                    <a:pt x="8" y="42"/>
                  </a:lnTo>
                  <a:lnTo>
                    <a:pt x="10" y="39"/>
                  </a:lnTo>
                  <a:lnTo>
                    <a:pt x="12" y="35"/>
                  </a:lnTo>
                  <a:lnTo>
                    <a:pt x="15" y="31"/>
                  </a:lnTo>
                  <a:lnTo>
                    <a:pt x="17" y="28"/>
                  </a:lnTo>
                  <a:lnTo>
                    <a:pt x="20" y="25"/>
                  </a:lnTo>
                  <a:lnTo>
                    <a:pt x="24" y="22"/>
                  </a:lnTo>
                  <a:lnTo>
                    <a:pt x="26" y="19"/>
                  </a:lnTo>
                  <a:lnTo>
                    <a:pt x="31" y="16"/>
                  </a:lnTo>
                  <a:lnTo>
                    <a:pt x="34" y="13"/>
                  </a:lnTo>
                  <a:lnTo>
                    <a:pt x="38" y="11"/>
                  </a:lnTo>
                  <a:lnTo>
                    <a:pt x="43" y="8"/>
                  </a:lnTo>
                  <a:lnTo>
                    <a:pt x="47" y="6"/>
                  </a:lnTo>
                  <a:lnTo>
                    <a:pt x="52" y="3"/>
                  </a:lnTo>
                  <a:lnTo>
                    <a:pt x="58" y="2"/>
                  </a:lnTo>
                  <a:lnTo>
                    <a:pt x="59" y="1"/>
                  </a:lnTo>
                  <a:lnTo>
                    <a:pt x="60" y="0"/>
                  </a:lnTo>
                  <a:lnTo>
                    <a:pt x="62" y="0"/>
                  </a:lnTo>
                  <a:lnTo>
                    <a:pt x="64" y="0"/>
                  </a:lnTo>
                  <a:lnTo>
                    <a:pt x="65" y="0"/>
                  </a:lnTo>
                  <a:lnTo>
                    <a:pt x="67" y="0"/>
                  </a:lnTo>
                  <a:lnTo>
                    <a:pt x="69" y="0"/>
                  </a:lnTo>
                  <a:lnTo>
                    <a:pt x="71" y="0"/>
                  </a:lnTo>
                  <a:lnTo>
                    <a:pt x="72" y="0"/>
                  </a:lnTo>
                  <a:lnTo>
                    <a:pt x="74" y="1"/>
                  </a:lnTo>
                  <a:lnTo>
                    <a:pt x="76" y="1"/>
                  </a:lnTo>
                  <a:lnTo>
                    <a:pt x="78" y="1"/>
                  </a:lnTo>
                  <a:lnTo>
                    <a:pt x="79" y="1"/>
                  </a:lnTo>
                  <a:lnTo>
                    <a:pt x="81" y="1"/>
                  </a:lnTo>
                  <a:lnTo>
                    <a:pt x="83" y="1"/>
                  </a:lnTo>
                  <a:lnTo>
                    <a:pt x="84" y="1"/>
                  </a:lnTo>
                  <a:lnTo>
                    <a:pt x="84" y="1"/>
                  </a:lnTo>
                  <a:close/>
                </a:path>
              </a:pathLst>
            </a:custGeom>
            <a:solidFill>
              <a:srgbClr val="FFC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1417" y="2949"/>
              <a:ext cx="277" cy="224"/>
            </a:xfrm>
            <a:custGeom>
              <a:avLst/>
              <a:gdLst>
                <a:gd name="T0" fmla="*/ 98 w 277"/>
                <a:gd name="T1" fmla="*/ 32 h 224"/>
                <a:gd name="T2" fmla="*/ 87 w 277"/>
                <a:gd name="T3" fmla="*/ 34 h 224"/>
                <a:gd name="T4" fmla="*/ 74 w 277"/>
                <a:gd name="T5" fmla="*/ 37 h 224"/>
                <a:gd name="T6" fmla="*/ 60 w 277"/>
                <a:gd name="T7" fmla="*/ 41 h 224"/>
                <a:gd name="T8" fmla="*/ 44 w 277"/>
                <a:gd name="T9" fmla="*/ 47 h 224"/>
                <a:gd name="T10" fmla="*/ 30 w 277"/>
                <a:gd name="T11" fmla="*/ 56 h 224"/>
                <a:gd name="T12" fmla="*/ 17 w 277"/>
                <a:gd name="T13" fmla="*/ 67 h 224"/>
                <a:gd name="T14" fmla="*/ 7 w 277"/>
                <a:gd name="T15" fmla="*/ 82 h 224"/>
                <a:gd name="T16" fmla="*/ 1 w 277"/>
                <a:gd name="T17" fmla="*/ 101 h 224"/>
                <a:gd name="T18" fmla="*/ 1 w 277"/>
                <a:gd name="T19" fmla="*/ 124 h 224"/>
                <a:gd name="T20" fmla="*/ 6 w 277"/>
                <a:gd name="T21" fmla="*/ 148 h 224"/>
                <a:gd name="T22" fmla="*/ 18 w 277"/>
                <a:gd name="T23" fmla="*/ 170 h 224"/>
                <a:gd name="T24" fmla="*/ 35 w 277"/>
                <a:gd name="T25" fmla="*/ 188 h 224"/>
                <a:gd name="T26" fmla="*/ 57 w 277"/>
                <a:gd name="T27" fmla="*/ 204 h 224"/>
                <a:gd name="T28" fmla="*/ 83 w 277"/>
                <a:gd name="T29" fmla="*/ 216 h 224"/>
                <a:gd name="T30" fmla="*/ 111 w 277"/>
                <a:gd name="T31" fmla="*/ 222 h 224"/>
                <a:gd name="T32" fmla="*/ 140 w 277"/>
                <a:gd name="T33" fmla="*/ 224 h 224"/>
                <a:gd name="T34" fmla="*/ 171 w 277"/>
                <a:gd name="T35" fmla="*/ 219 h 224"/>
                <a:gd name="T36" fmla="*/ 201 w 277"/>
                <a:gd name="T37" fmla="*/ 208 h 224"/>
                <a:gd name="T38" fmla="*/ 231 w 277"/>
                <a:gd name="T39" fmla="*/ 189 h 224"/>
                <a:gd name="T40" fmla="*/ 257 w 277"/>
                <a:gd name="T41" fmla="*/ 163 h 224"/>
                <a:gd name="T42" fmla="*/ 272 w 277"/>
                <a:gd name="T43" fmla="*/ 135 h 224"/>
                <a:gd name="T44" fmla="*/ 277 w 277"/>
                <a:gd name="T45" fmla="*/ 108 h 224"/>
                <a:gd name="T46" fmla="*/ 272 w 277"/>
                <a:gd name="T47" fmla="*/ 81 h 224"/>
                <a:gd name="T48" fmla="*/ 258 w 277"/>
                <a:gd name="T49" fmla="*/ 57 h 224"/>
                <a:gd name="T50" fmla="*/ 237 w 277"/>
                <a:gd name="T51" fmla="*/ 36 h 224"/>
                <a:gd name="T52" fmla="*/ 210 w 277"/>
                <a:gd name="T53" fmla="*/ 18 h 224"/>
                <a:gd name="T54" fmla="*/ 178 w 277"/>
                <a:gd name="T55" fmla="*/ 6 h 224"/>
                <a:gd name="T56" fmla="*/ 142 w 277"/>
                <a:gd name="T57" fmla="*/ 1 h 224"/>
                <a:gd name="T58" fmla="*/ 103 w 277"/>
                <a:gd name="T59" fmla="*/ 2 h 224"/>
                <a:gd name="T60" fmla="*/ 63 w 277"/>
                <a:gd name="T61" fmla="*/ 12 h 224"/>
                <a:gd name="T62" fmla="*/ 74 w 277"/>
                <a:gd name="T63" fmla="*/ 16 h 224"/>
                <a:gd name="T64" fmla="*/ 86 w 277"/>
                <a:gd name="T65" fmla="*/ 14 h 224"/>
                <a:gd name="T66" fmla="*/ 102 w 277"/>
                <a:gd name="T67" fmla="*/ 14 h 224"/>
                <a:gd name="T68" fmla="*/ 121 w 277"/>
                <a:gd name="T69" fmla="*/ 14 h 224"/>
                <a:gd name="T70" fmla="*/ 143 w 277"/>
                <a:gd name="T71" fmla="*/ 16 h 224"/>
                <a:gd name="T72" fmla="*/ 165 w 277"/>
                <a:gd name="T73" fmla="*/ 20 h 224"/>
                <a:gd name="T74" fmla="*/ 186 w 277"/>
                <a:gd name="T75" fmla="*/ 28 h 224"/>
                <a:gd name="T76" fmla="*/ 205 w 277"/>
                <a:gd name="T77" fmla="*/ 40 h 224"/>
                <a:gd name="T78" fmla="*/ 221 w 277"/>
                <a:gd name="T79" fmla="*/ 57 h 224"/>
                <a:gd name="T80" fmla="*/ 231 w 277"/>
                <a:gd name="T81" fmla="*/ 78 h 224"/>
                <a:gd name="T82" fmla="*/ 236 w 277"/>
                <a:gd name="T83" fmla="*/ 105 h 224"/>
                <a:gd name="T84" fmla="*/ 232 w 277"/>
                <a:gd name="T85" fmla="*/ 129 h 224"/>
                <a:gd name="T86" fmla="*/ 223 w 277"/>
                <a:gd name="T87" fmla="*/ 150 h 224"/>
                <a:gd name="T88" fmla="*/ 207 w 277"/>
                <a:gd name="T89" fmla="*/ 168 h 224"/>
                <a:gd name="T90" fmla="*/ 189 w 277"/>
                <a:gd name="T91" fmla="*/ 183 h 224"/>
                <a:gd name="T92" fmla="*/ 166 w 277"/>
                <a:gd name="T93" fmla="*/ 194 h 224"/>
                <a:gd name="T94" fmla="*/ 142 w 277"/>
                <a:gd name="T95" fmla="*/ 200 h 224"/>
                <a:gd name="T96" fmla="*/ 117 w 277"/>
                <a:gd name="T97" fmla="*/ 203 h 224"/>
                <a:gd name="T98" fmla="*/ 92 w 277"/>
                <a:gd name="T99" fmla="*/ 199 h 224"/>
                <a:gd name="T100" fmla="*/ 69 w 277"/>
                <a:gd name="T101" fmla="*/ 190 h 224"/>
                <a:gd name="T102" fmla="*/ 49 w 277"/>
                <a:gd name="T103" fmla="*/ 176 h 224"/>
                <a:gd name="T104" fmla="*/ 32 w 277"/>
                <a:gd name="T105" fmla="*/ 158 h 224"/>
                <a:gd name="T106" fmla="*/ 22 w 277"/>
                <a:gd name="T107" fmla="*/ 140 h 224"/>
                <a:gd name="T108" fmla="*/ 16 w 277"/>
                <a:gd name="T109" fmla="*/ 122 h 224"/>
                <a:gd name="T110" fmla="*/ 15 w 277"/>
                <a:gd name="T111" fmla="*/ 105 h 224"/>
                <a:gd name="T112" fmla="*/ 19 w 277"/>
                <a:gd name="T113" fmla="*/ 89 h 224"/>
                <a:gd name="T114" fmla="*/ 28 w 277"/>
                <a:gd name="T115" fmla="*/ 75 h 224"/>
                <a:gd name="T116" fmla="*/ 40 w 277"/>
                <a:gd name="T117" fmla="*/ 62 h 224"/>
                <a:gd name="T118" fmla="*/ 56 w 277"/>
                <a:gd name="T119" fmla="*/ 52 h 224"/>
                <a:gd name="T120" fmla="*/ 74 w 277"/>
                <a:gd name="T121" fmla="*/ 45 h 224"/>
                <a:gd name="T122" fmla="*/ 97 w 277"/>
                <a:gd name="T123" fmla="*/ 40 h 224"/>
                <a:gd name="T124" fmla="*/ 105 w 277"/>
                <a:gd name="T125" fmla="*/ 31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7" h="224">
                  <a:moveTo>
                    <a:pt x="105" y="31"/>
                  </a:moveTo>
                  <a:lnTo>
                    <a:pt x="104" y="31"/>
                  </a:lnTo>
                  <a:lnTo>
                    <a:pt x="104" y="31"/>
                  </a:lnTo>
                  <a:lnTo>
                    <a:pt x="103" y="32"/>
                  </a:lnTo>
                  <a:lnTo>
                    <a:pt x="101" y="32"/>
                  </a:lnTo>
                  <a:lnTo>
                    <a:pt x="98" y="32"/>
                  </a:lnTo>
                  <a:lnTo>
                    <a:pt x="96" y="33"/>
                  </a:lnTo>
                  <a:lnTo>
                    <a:pt x="94" y="33"/>
                  </a:lnTo>
                  <a:lnTo>
                    <a:pt x="92" y="34"/>
                  </a:lnTo>
                  <a:lnTo>
                    <a:pt x="91" y="34"/>
                  </a:lnTo>
                  <a:lnTo>
                    <a:pt x="89" y="34"/>
                  </a:lnTo>
                  <a:lnTo>
                    <a:pt x="87" y="34"/>
                  </a:lnTo>
                  <a:lnTo>
                    <a:pt x="85" y="35"/>
                  </a:lnTo>
                  <a:lnTo>
                    <a:pt x="83" y="35"/>
                  </a:lnTo>
                  <a:lnTo>
                    <a:pt x="81" y="36"/>
                  </a:lnTo>
                  <a:lnTo>
                    <a:pt x="78" y="36"/>
                  </a:lnTo>
                  <a:lnTo>
                    <a:pt x="76" y="37"/>
                  </a:lnTo>
                  <a:lnTo>
                    <a:pt x="74" y="37"/>
                  </a:lnTo>
                  <a:lnTo>
                    <a:pt x="72" y="38"/>
                  </a:lnTo>
                  <a:lnTo>
                    <a:pt x="69" y="38"/>
                  </a:lnTo>
                  <a:lnTo>
                    <a:pt x="67" y="39"/>
                  </a:lnTo>
                  <a:lnTo>
                    <a:pt x="65" y="40"/>
                  </a:lnTo>
                  <a:lnTo>
                    <a:pt x="62" y="41"/>
                  </a:lnTo>
                  <a:lnTo>
                    <a:pt x="60" y="41"/>
                  </a:lnTo>
                  <a:lnTo>
                    <a:pt x="57" y="42"/>
                  </a:lnTo>
                  <a:lnTo>
                    <a:pt x="55" y="43"/>
                  </a:lnTo>
                  <a:lnTo>
                    <a:pt x="52" y="45"/>
                  </a:lnTo>
                  <a:lnTo>
                    <a:pt x="50" y="45"/>
                  </a:lnTo>
                  <a:lnTo>
                    <a:pt x="47" y="46"/>
                  </a:lnTo>
                  <a:lnTo>
                    <a:pt x="44" y="47"/>
                  </a:lnTo>
                  <a:lnTo>
                    <a:pt x="42" y="49"/>
                  </a:lnTo>
                  <a:lnTo>
                    <a:pt x="40" y="50"/>
                  </a:lnTo>
                  <a:lnTo>
                    <a:pt x="37" y="51"/>
                  </a:lnTo>
                  <a:lnTo>
                    <a:pt x="35" y="53"/>
                  </a:lnTo>
                  <a:lnTo>
                    <a:pt x="33" y="54"/>
                  </a:lnTo>
                  <a:lnTo>
                    <a:pt x="30" y="56"/>
                  </a:lnTo>
                  <a:lnTo>
                    <a:pt x="28" y="58"/>
                  </a:lnTo>
                  <a:lnTo>
                    <a:pt x="25" y="59"/>
                  </a:lnTo>
                  <a:lnTo>
                    <a:pt x="23" y="61"/>
                  </a:lnTo>
                  <a:lnTo>
                    <a:pt x="21" y="63"/>
                  </a:lnTo>
                  <a:lnTo>
                    <a:pt x="19" y="65"/>
                  </a:lnTo>
                  <a:lnTo>
                    <a:pt x="17" y="67"/>
                  </a:lnTo>
                  <a:lnTo>
                    <a:pt x="15" y="70"/>
                  </a:lnTo>
                  <a:lnTo>
                    <a:pt x="14" y="72"/>
                  </a:lnTo>
                  <a:lnTo>
                    <a:pt x="12" y="74"/>
                  </a:lnTo>
                  <a:lnTo>
                    <a:pt x="10" y="77"/>
                  </a:lnTo>
                  <a:lnTo>
                    <a:pt x="9" y="80"/>
                  </a:lnTo>
                  <a:lnTo>
                    <a:pt x="7" y="82"/>
                  </a:lnTo>
                  <a:lnTo>
                    <a:pt x="6" y="85"/>
                  </a:lnTo>
                  <a:lnTo>
                    <a:pt x="5" y="88"/>
                  </a:lnTo>
                  <a:lnTo>
                    <a:pt x="4" y="92"/>
                  </a:lnTo>
                  <a:lnTo>
                    <a:pt x="3" y="94"/>
                  </a:lnTo>
                  <a:lnTo>
                    <a:pt x="2" y="98"/>
                  </a:lnTo>
                  <a:lnTo>
                    <a:pt x="1" y="101"/>
                  </a:lnTo>
                  <a:lnTo>
                    <a:pt x="1" y="105"/>
                  </a:lnTo>
                  <a:lnTo>
                    <a:pt x="0" y="109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1" y="121"/>
                  </a:lnTo>
                  <a:lnTo>
                    <a:pt x="1" y="124"/>
                  </a:lnTo>
                  <a:lnTo>
                    <a:pt x="1" y="128"/>
                  </a:lnTo>
                  <a:lnTo>
                    <a:pt x="1" y="132"/>
                  </a:lnTo>
                  <a:lnTo>
                    <a:pt x="2" y="136"/>
                  </a:lnTo>
                  <a:lnTo>
                    <a:pt x="3" y="140"/>
                  </a:lnTo>
                  <a:lnTo>
                    <a:pt x="4" y="144"/>
                  </a:lnTo>
                  <a:lnTo>
                    <a:pt x="6" y="148"/>
                  </a:lnTo>
                  <a:lnTo>
                    <a:pt x="8" y="152"/>
                  </a:lnTo>
                  <a:lnTo>
                    <a:pt x="9" y="155"/>
                  </a:lnTo>
                  <a:lnTo>
                    <a:pt x="11" y="159"/>
                  </a:lnTo>
                  <a:lnTo>
                    <a:pt x="13" y="163"/>
                  </a:lnTo>
                  <a:lnTo>
                    <a:pt x="16" y="166"/>
                  </a:lnTo>
                  <a:lnTo>
                    <a:pt x="18" y="170"/>
                  </a:lnTo>
                  <a:lnTo>
                    <a:pt x="21" y="173"/>
                  </a:lnTo>
                  <a:lnTo>
                    <a:pt x="23" y="176"/>
                  </a:lnTo>
                  <a:lnTo>
                    <a:pt x="26" y="180"/>
                  </a:lnTo>
                  <a:lnTo>
                    <a:pt x="29" y="182"/>
                  </a:lnTo>
                  <a:lnTo>
                    <a:pt x="32" y="186"/>
                  </a:lnTo>
                  <a:lnTo>
                    <a:pt x="35" y="188"/>
                  </a:lnTo>
                  <a:lnTo>
                    <a:pt x="39" y="191"/>
                  </a:lnTo>
                  <a:lnTo>
                    <a:pt x="42" y="194"/>
                  </a:lnTo>
                  <a:lnTo>
                    <a:pt x="46" y="197"/>
                  </a:lnTo>
                  <a:lnTo>
                    <a:pt x="50" y="199"/>
                  </a:lnTo>
                  <a:lnTo>
                    <a:pt x="53" y="202"/>
                  </a:lnTo>
                  <a:lnTo>
                    <a:pt x="57" y="204"/>
                  </a:lnTo>
                  <a:lnTo>
                    <a:pt x="62" y="206"/>
                  </a:lnTo>
                  <a:lnTo>
                    <a:pt x="65" y="208"/>
                  </a:lnTo>
                  <a:lnTo>
                    <a:pt x="70" y="210"/>
                  </a:lnTo>
                  <a:lnTo>
                    <a:pt x="74" y="212"/>
                  </a:lnTo>
                  <a:lnTo>
                    <a:pt x="78" y="214"/>
                  </a:lnTo>
                  <a:lnTo>
                    <a:pt x="83" y="216"/>
                  </a:lnTo>
                  <a:lnTo>
                    <a:pt x="87" y="217"/>
                  </a:lnTo>
                  <a:lnTo>
                    <a:pt x="92" y="218"/>
                  </a:lnTo>
                  <a:lnTo>
                    <a:pt x="97" y="220"/>
                  </a:lnTo>
                  <a:lnTo>
                    <a:pt x="101" y="221"/>
                  </a:lnTo>
                  <a:lnTo>
                    <a:pt x="106" y="222"/>
                  </a:lnTo>
                  <a:lnTo>
                    <a:pt x="111" y="222"/>
                  </a:lnTo>
                  <a:lnTo>
                    <a:pt x="116" y="223"/>
                  </a:lnTo>
                  <a:lnTo>
                    <a:pt x="121" y="224"/>
                  </a:lnTo>
                  <a:lnTo>
                    <a:pt x="126" y="224"/>
                  </a:lnTo>
                  <a:lnTo>
                    <a:pt x="130" y="224"/>
                  </a:lnTo>
                  <a:lnTo>
                    <a:pt x="136" y="224"/>
                  </a:lnTo>
                  <a:lnTo>
                    <a:pt x="140" y="224"/>
                  </a:lnTo>
                  <a:lnTo>
                    <a:pt x="146" y="224"/>
                  </a:lnTo>
                  <a:lnTo>
                    <a:pt x="151" y="223"/>
                  </a:lnTo>
                  <a:lnTo>
                    <a:pt x="156" y="222"/>
                  </a:lnTo>
                  <a:lnTo>
                    <a:pt x="161" y="222"/>
                  </a:lnTo>
                  <a:lnTo>
                    <a:pt x="166" y="221"/>
                  </a:lnTo>
                  <a:lnTo>
                    <a:pt x="171" y="219"/>
                  </a:lnTo>
                  <a:lnTo>
                    <a:pt x="176" y="218"/>
                  </a:lnTo>
                  <a:lnTo>
                    <a:pt x="182" y="216"/>
                  </a:lnTo>
                  <a:lnTo>
                    <a:pt x="187" y="215"/>
                  </a:lnTo>
                  <a:lnTo>
                    <a:pt x="191" y="212"/>
                  </a:lnTo>
                  <a:lnTo>
                    <a:pt x="197" y="210"/>
                  </a:lnTo>
                  <a:lnTo>
                    <a:pt x="201" y="208"/>
                  </a:lnTo>
                  <a:lnTo>
                    <a:pt x="207" y="205"/>
                  </a:lnTo>
                  <a:lnTo>
                    <a:pt x="212" y="203"/>
                  </a:lnTo>
                  <a:lnTo>
                    <a:pt x="216" y="199"/>
                  </a:lnTo>
                  <a:lnTo>
                    <a:pt x="221" y="196"/>
                  </a:lnTo>
                  <a:lnTo>
                    <a:pt x="226" y="193"/>
                  </a:lnTo>
                  <a:lnTo>
                    <a:pt x="231" y="189"/>
                  </a:lnTo>
                  <a:lnTo>
                    <a:pt x="236" y="185"/>
                  </a:lnTo>
                  <a:lnTo>
                    <a:pt x="240" y="181"/>
                  </a:lnTo>
                  <a:lnTo>
                    <a:pt x="245" y="177"/>
                  </a:lnTo>
                  <a:lnTo>
                    <a:pt x="250" y="173"/>
                  </a:lnTo>
                  <a:lnTo>
                    <a:pt x="253" y="168"/>
                  </a:lnTo>
                  <a:lnTo>
                    <a:pt x="257" y="163"/>
                  </a:lnTo>
                  <a:lnTo>
                    <a:pt x="260" y="159"/>
                  </a:lnTo>
                  <a:lnTo>
                    <a:pt x="263" y="154"/>
                  </a:lnTo>
                  <a:lnTo>
                    <a:pt x="266" y="150"/>
                  </a:lnTo>
                  <a:lnTo>
                    <a:pt x="268" y="145"/>
                  </a:lnTo>
                  <a:lnTo>
                    <a:pt x="270" y="140"/>
                  </a:lnTo>
                  <a:lnTo>
                    <a:pt x="272" y="135"/>
                  </a:lnTo>
                  <a:lnTo>
                    <a:pt x="274" y="131"/>
                  </a:lnTo>
                  <a:lnTo>
                    <a:pt x="275" y="126"/>
                  </a:lnTo>
                  <a:lnTo>
                    <a:pt x="276" y="122"/>
                  </a:lnTo>
                  <a:lnTo>
                    <a:pt x="277" y="117"/>
                  </a:lnTo>
                  <a:lnTo>
                    <a:pt x="277" y="112"/>
                  </a:lnTo>
                  <a:lnTo>
                    <a:pt x="277" y="108"/>
                  </a:lnTo>
                  <a:lnTo>
                    <a:pt x="277" y="104"/>
                  </a:lnTo>
                  <a:lnTo>
                    <a:pt x="276" y="99"/>
                  </a:lnTo>
                  <a:lnTo>
                    <a:pt x="275" y="94"/>
                  </a:lnTo>
                  <a:lnTo>
                    <a:pt x="274" y="90"/>
                  </a:lnTo>
                  <a:lnTo>
                    <a:pt x="273" y="86"/>
                  </a:lnTo>
                  <a:lnTo>
                    <a:pt x="272" y="81"/>
                  </a:lnTo>
                  <a:lnTo>
                    <a:pt x="270" y="77"/>
                  </a:lnTo>
                  <a:lnTo>
                    <a:pt x="268" y="73"/>
                  </a:lnTo>
                  <a:lnTo>
                    <a:pt x="266" y="69"/>
                  </a:lnTo>
                  <a:lnTo>
                    <a:pt x="264" y="65"/>
                  </a:lnTo>
                  <a:lnTo>
                    <a:pt x="261" y="61"/>
                  </a:lnTo>
                  <a:lnTo>
                    <a:pt x="258" y="57"/>
                  </a:lnTo>
                  <a:lnTo>
                    <a:pt x="255" y="53"/>
                  </a:lnTo>
                  <a:lnTo>
                    <a:pt x="252" y="49"/>
                  </a:lnTo>
                  <a:lnTo>
                    <a:pt x="249" y="46"/>
                  </a:lnTo>
                  <a:lnTo>
                    <a:pt x="245" y="42"/>
                  </a:lnTo>
                  <a:lnTo>
                    <a:pt x="241" y="39"/>
                  </a:lnTo>
                  <a:lnTo>
                    <a:pt x="237" y="36"/>
                  </a:lnTo>
                  <a:lnTo>
                    <a:pt x="233" y="32"/>
                  </a:lnTo>
                  <a:lnTo>
                    <a:pt x="229" y="29"/>
                  </a:lnTo>
                  <a:lnTo>
                    <a:pt x="225" y="26"/>
                  </a:lnTo>
                  <a:lnTo>
                    <a:pt x="220" y="23"/>
                  </a:lnTo>
                  <a:lnTo>
                    <a:pt x="215" y="21"/>
                  </a:lnTo>
                  <a:lnTo>
                    <a:pt x="210" y="18"/>
                  </a:lnTo>
                  <a:lnTo>
                    <a:pt x="205" y="16"/>
                  </a:lnTo>
                  <a:lnTo>
                    <a:pt x="200" y="14"/>
                  </a:lnTo>
                  <a:lnTo>
                    <a:pt x="194" y="12"/>
                  </a:lnTo>
                  <a:lnTo>
                    <a:pt x="189" y="9"/>
                  </a:lnTo>
                  <a:lnTo>
                    <a:pt x="184" y="8"/>
                  </a:lnTo>
                  <a:lnTo>
                    <a:pt x="178" y="6"/>
                  </a:lnTo>
                  <a:lnTo>
                    <a:pt x="172" y="5"/>
                  </a:lnTo>
                  <a:lnTo>
                    <a:pt x="166" y="4"/>
                  </a:lnTo>
                  <a:lnTo>
                    <a:pt x="161" y="3"/>
                  </a:lnTo>
                  <a:lnTo>
                    <a:pt x="155" y="2"/>
                  </a:lnTo>
                  <a:lnTo>
                    <a:pt x="148" y="1"/>
                  </a:lnTo>
                  <a:lnTo>
                    <a:pt x="142" y="1"/>
                  </a:lnTo>
                  <a:lnTo>
                    <a:pt x="136" y="1"/>
                  </a:lnTo>
                  <a:lnTo>
                    <a:pt x="129" y="0"/>
                  </a:lnTo>
                  <a:lnTo>
                    <a:pt x="123" y="1"/>
                  </a:lnTo>
                  <a:lnTo>
                    <a:pt x="116" y="1"/>
                  </a:lnTo>
                  <a:lnTo>
                    <a:pt x="110" y="2"/>
                  </a:lnTo>
                  <a:lnTo>
                    <a:pt x="103" y="2"/>
                  </a:lnTo>
                  <a:lnTo>
                    <a:pt x="96" y="3"/>
                  </a:lnTo>
                  <a:lnTo>
                    <a:pt x="90" y="5"/>
                  </a:lnTo>
                  <a:lnTo>
                    <a:pt x="83" y="6"/>
                  </a:lnTo>
                  <a:lnTo>
                    <a:pt x="76" y="8"/>
                  </a:lnTo>
                  <a:lnTo>
                    <a:pt x="70" y="10"/>
                  </a:lnTo>
                  <a:lnTo>
                    <a:pt x="63" y="12"/>
                  </a:lnTo>
                  <a:lnTo>
                    <a:pt x="56" y="15"/>
                  </a:lnTo>
                  <a:lnTo>
                    <a:pt x="68" y="17"/>
                  </a:lnTo>
                  <a:lnTo>
                    <a:pt x="69" y="17"/>
                  </a:lnTo>
                  <a:lnTo>
                    <a:pt x="70" y="17"/>
                  </a:lnTo>
                  <a:lnTo>
                    <a:pt x="71" y="16"/>
                  </a:lnTo>
                  <a:lnTo>
                    <a:pt x="74" y="16"/>
                  </a:lnTo>
                  <a:lnTo>
                    <a:pt x="76" y="16"/>
                  </a:lnTo>
                  <a:lnTo>
                    <a:pt x="77" y="16"/>
                  </a:lnTo>
                  <a:lnTo>
                    <a:pt x="79" y="15"/>
                  </a:lnTo>
                  <a:lnTo>
                    <a:pt x="81" y="15"/>
                  </a:lnTo>
                  <a:lnTo>
                    <a:pt x="83" y="15"/>
                  </a:lnTo>
                  <a:lnTo>
                    <a:pt x="86" y="14"/>
                  </a:lnTo>
                  <a:lnTo>
                    <a:pt x="88" y="14"/>
                  </a:lnTo>
                  <a:lnTo>
                    <a:pt x="91" y="14"/>
                  </a:lnTo>
                  <a:lnTo>
                    <a:pt x="94" y="14"/>
                  </a:lnTo>
                  <a:lnTo>
                    <a:pt x="96" y="14"/>
                  </a:lnTo>
                  <a:lnTo>
                    <a:pt x="99" y="14"/>
                  </a:lnTo>
                  <a:lnTo>
                    <a:pt x="102" y="14"/>
                  </a:lnTo>
                  <a:lnTo>
                    <a:pt x="105" y="13"/>
                  </a:lnTo>
                  <a:lnTo>
                    <a:pt x="108" y="13"/>
                  </a:lnTo>
                  <a:lnTo>
                    <a:pt x="111" y="13"/>
                  </a:lnTo>
                  <a:lnTo>
                    <a:pt x="115" y="14"/>
                  </a:lnTo>
                  <a:lnTo>
                    <a:pt x="118" y="14"/>
                  </a:lnTo>
                  <a:lnTo>
                    <a:pt x="121" y="14"/>
                  </a:lnTo>
                  <a:lnTo>
                    <a:pt x="125" y="14"/>
                  </a:lnTo>
                  <a:lnTo>
                    <a:pt x="129" y="14"/>
                  </a:lnTo>
                  <a:lnTo>
                    <a:pt x="132" y="14"/>
                  </a:lnTo>
                  <a:lnTo>
                    <a:pt x="136" y="15"/>
                  </a:lnTo>
                  <a:lnTo>
                    <a:pt x="139" y="15"/>
                  </a:lnTo>
                  <a:lnTo>
                    <a:pt x="143" y="16"/>
                  </a:lnTo>
                  <a:lnTo>
                    <a:pt x="146" y="16"/>
                  </a:lnTo>
                  <a:lnTo>
                    <a:pt x="150" y="17"/>
                  </a:lnTo>
                  <a:lnTo>
                    <a:pt x="154" y="18"/>
                  </a:lnTo>
                  <a:lnTo>
                    <a:pt x="157" y="18"/>
                  </a:lnTo>
                  <a:lnTo>
                    <a:pt x="161" y="19"/>
                  </a:lnTo>
                  <a:lnTo>
                    <a:pt x="165" y="20"/>
                  </a:lnTo>
                  <a:lnTo>
                    <a:pt x="169" y="21"/>
                  </a:lnTo>
                  <a:lnTo>
                    <a:pt x="172" y="23"/>
                  </a:lnTo>
                  <a:lnTo>
                    <a:pt x="175" y="24"/>
                  </a:lnTo>
                  <a:lnTo>
                    <a:pt x="179" y="25"/>
                  </a:lnTo>
                  <a:lnTo>
                    <a:pt x="182" y="26"/>
                  </a:lnTo>
                  <a:lnTo>
                    <a:pt x="186" y="28"/>
                  </a:lnTo>
                  <a:lnTo>
                    <a:pt x="189" y="30"/>
                  </a:lnTo>
                  <a:lnTo>
                    <a:pt x="193" y="31"/>
                  </a:lnTo>
                  <a:lnTo>
                    <a:pt x="196" y="33"/>
                  </a:lnTo>
                  <a:lnTo>
                    <a:pt x="199" y="36"/>
                  </a:lnTo>
                  <a:lnTo>
                    <a:pt x="202" y="37"/>
                  </a:lnTo>
                  <a:lnTo>
                    <a:pt x="205" y="40"/>
                  </a:lnTo>
                  <a:lnTo>
                    <a:pt x="208" y="42"/>
                  </a:lnTo>
                  <a:lnTo>
                    <a:pt x="211" y="45"/>
                  </a:lnTo>
                  <a:lnTo>
                    <a:pt x="213" y="47"/>
                  </a:lnTo>
                  <a:lnTo>
                    <a:pt x="216" y="50"/>
                  </a:lnTo>
                  <a:lnTo>
                    <a:pt x="218" y="53"/>
                  </a:lnTo>
                  <a:lnTo>
                    <a:pt x="221" y="57"/>
                  </a:lnTo>
                  <a:lnTo>
                    <a:pt x="223" y="60"/>
                  </a:lnTo>
                  <a:lnTo>
                    <a:pt x="225" y="63"/>
                  </a:lnTo>
                  <a:lnTo>
                    <a:pt x="226" y="66"/>
                  </a:lnTo>
                  <a:lnTo>
                    <a:pt x="228" y="70"/>
                  </a:lnTo>
                  <a:lnTo>
                    <a:pt x="230" y="74"/>
                  </a:lnTo>
                  <a:lnTo>
                    <a:pt x="231" y="78"/>
                  </a:lnTo>
                  <a:lnTo>
                    <a:pt x="232" y="82"/>
                  </a:lnTo>
                  <a:lnTo>
                    <a:pt x="234" y="87"/>
                  </a:lnTo>
                  <a:lnTo>
                    <a:pt x="234" y="92"/>
                  </a:lnTo>
                  <a:lnTo>
                    <a:pt x="235" y="96"/>
                  </a:lnTo>
                  <a:lnTo>
                    <a:pt x="235" y="100"/>
                  </a:lnTo>
                  <a:lnTo>
                    <a:pt x="236" y="105"/>
                  </a:lnTo>
                  <a:lnTo>
                    <a:pt x="235" y="109"/>
                  </a:lnTo>
                  <a:lnTo>
                    <a:pt x="235" y="113"/>
                  </a:lnTo>
                  <a:lnTo>
                    <a:pt x="234" y="117"/>
                  </a:lnTo>
                  <a:lnTo>
                    <a:pt x="234" y="121"/>
                  </a:lnTo>
                  <a:lnTo>
                    <a:pt x="233" y="125"/>
                  </a:lnTo>
                  <a:lnTo>
                    <a:pt x="232" y="129"/>
                  </a:lnTo>
                  <a:lnTo>
                    <a:pt x="231" y="132"/>
                  </a:lnTo>
                  <a:lnTo>
                    <a:pt x="230" y="136"/>
                  </a:lnTo>
                  <a:lnTo>
                    <a:pt x="228" y="139"/>
                  </a:lnTo>
                  <a:lnTo>
                    <a:pt x="226" y="143"/>
                  </a:lnTo>
                  <a:lnTo>
                    <a:pt x="225" y="146"/>
                  </a:lnTo>
                  <a:lnTo>
                    <a:pt x="223" y="150"/>
                  </a:lnTo>
                  <a:lnTo>
                    <a:pt x="220" y="153"/>
                  </a:lnTo>
                  <a:lnTo>
                    <a:pt x="218" y="157"/>
                  </a:lnTo>
                  <a:lnTo>
                    <a:pt x="216" y="160"/>
                  </a:lnTo>
                  <a:lnTo>
                    <a:pt x="213" y="163"/>
                  </a:lnTo>
                  <a:lnTo>
                    <a:pt x="210" y="165"/>
                  </a:lnTo>
                  <a:lnTo>
                    <a:pt x="207" y="168"/>
                  </a:lnTo>
                  <a:lnTo>
                    <a:pt x="205" y="171"/>
                  </a:lnTo>
                  <a:lnTo>
                    <a:pt x="202" y="174"/>
                  </a:lnTo>
                  <a:lnTo>
                    <a:pt x="198" y="176"/>
                  </a:lnTo>
                  <a:lnTo>
                    <a:pt x="195" y="179"/>
                  </a:lnTo>
                  <a:lnTo>
                    <a:pt x="192" y="181"/>
                  </a:lnTo>
                  <a:lnTo>
                    <a:pt x="189" y="183"/>
                  </a:lnTo>
                  <a:lnTo>
                    <a:pt x="185" y="185"/>
                  </a:lnTo>
                  <a:lnTo>
                    <a:pt x="181" y="187"/>
                  </a:lnTo>
                  <a:lnTo>
                    <a:pt x="178" y="189"/>
                  </a:lnTo>
                  <a:lnTo>
                    <a:pt x="174" y="191"/>
                  </a:lnTo>
                  <a:lnTo>
                    <a:pt x="170" y="192"/>
                  </a:lnTo>
                  <a:lnTo>
                    <a:pt x="166" y="194"/>
                  </a:lnTo>
                  <a:lnTo>
                    <a:pt x="162" y="195"/>
                  </a:lnTo>
                  <a:lnTo>
                    <a:pt x="158" y="197"/>
                  </a:lnTo>
                  <a:lnTo>
                    <a:pt x="154" y="198"/>
                  </a:lnTo>
                  <a:lnTo>
                    <a:pt x="150" y="199"/>
                  </a:lnTo>
                  <a:lnTo>
                    <a:pt x="146" y="199"/>
                  </a:lnTo>
                  <a:lnTo>
                    <a:pt x="142" y="200"/>
                  </a:lnTo>
                  <a:lnTo>
                    <a:pt x="138" y="201"/>
                  </a:lnTo>
                  <a:lnTo>
                    <a:pt x="133" y="202"/>
                  </a:lnTo>
                  <a:lnTo>
                    <a:pt x="129" y="202"/>
                  </a:lnTo>
                  <a:lnTo>
                    <a:pt x="125" y="203"/>
                  </a:lnTo>
                  <a:lnTo>
                    <a:pt x="121" y="203"/>
                  </a:lnTo>
                  <a:lnTo>
                    <a:pt x="117" y="203"/>
                  </a:lnTo>
                  <a:lnTo>
                    <a:pt x="113" y="202"/>
                  </a:lnTo>
                  <a:lnTo>
                    <a:pt x="109" y="202"/>
                  </a:lnTo>
                  <a:lnTo>
                    <a:pt x="104" y="202"/>
                  </a:lnTo>
                  <a:lnTo>
                    <a:pt x="101" y="201"/>
                  </a:lnTo>
                  <a:lnTo>
                    <a:pt x="96" y="200"/>
                  </a:lnTo>
                  <a:lnTo>
                    <a:pt x="92" y="199"/>
                  </a:lnTo>
                  <a:lnTo>
                    <a:pt x="88" y="198"/>
                  </a:lnTo>
                  <a:lnTo>
                    <a:pt x="84" y="197"/>
                  </a:lnTo>
                  <a:lnTo>
                    <a:pt x="80" y="195"/>
                  </a:lnTo>
                  <a:lnTo>
                    <a:pt x="77" y="194"/>
                  </a:lnTo>
                  <a:lnTo>
                    <a:pt x="73" y="192"/>
                  </a:lnTo>
                  <a:lnTo>
                    <a:pt x="69" y="190"/>
                  </a:lnTo>
                  <a:lnTo>
                    <a:pt x="65" y="188"/>
                  </a:lnTo>
                  <a:lnTo>
                    <a:pt x="62" y="186"/>
                  </a:lnTo>
                  <a:lnTo>
                    <a:pt x="58" y="184"/>
                  </a:lnTo>
                  <a:lnTo>
                    <a:pt x="55" y="181"/>
                  </a:lnTo>
                  <a:lnTo>
                    <a:pt x="51" y="179"/>
                  </a:lnTo>
                  <a:lnTo>
                    <a:pt x="49" y="176"/>
                  </a:lnTo>
                  <a:lnTo>
                    <a:pt x="45" y="173"/>
                  </a:lnTo>
                  <a:lnTo>
                    <a:pt x="42" y="170"/>
                  </a:lnTo>
                  <a:lnTo>
                    <a:pt x="40" y="167"/>
                  </a:lnTo>
                  <a:lnTo>
                    <a:pt x="37" y="164"/>
                  </a:lnTo>
                  <a:lnTo>
                    <a:pt x="34" y="161"/>
                  </a:lnTo>
                  <a:lnTo>
                    <a:pt x="32" y="158"/>
                  </a:lnTo>
                  <a:lnTo>
                    <a:pt x="30" y="155"/>
                  </a:lnTo>
                  <a:lnTo>
                    <a:pt x="28" y="152"/>
                  </a:lnTo>
                  <a:lnTo>
                    <a:pt x="26" y="149"/>
                  </a:lnTo>
                  <a:lnTo>
                    <a:pt x="24" y="146"/>
                  </a:lnTo>
                  <a:lnTo>
                    <a:pt x="23" y="143"/>
                  </a:lnTo>
                  <a:lnTo>
                    <a:pt x="22" y="140"/>
                  </a:lnTo>
                  <a:lnTo>
                    <a:pt x="20" y="137"/>
                  </a:lnTo>
                  <a:lnTo>
                    <a:pt x="19" y="134"/>
                  </a:lnTo>
                  <a:lnTo>
                    <a:pt x="18" y="131"/>
                  </a:lnTo>
                  <a:lnTo>
                    <a:pt x="17" y="128"/>
                  </a:lnTo>
                  <a:lnTo>
                    <a:pt x="17" y="125"/>
                  </a:lnTo>
                  <a:lnTo>
                    <a:pt x="16" y="122"/>
                  </a:lnTo>
                  <a:lnTo>
                    <a:pt x="15" y="119"/>
                  </a:lnTo>
                  <a:lnTo>
                    <a:pt x="15" y="117"/>
                  </a:lnTo>
                  <a:lnTo>
                    <a:pt x="15" y="113"/>
                  </a:lnTo>
                  <a:lnTo>
                    <a:pt x="15" y="111"/>
                  </a:lnTo>
                  <a:lnTo>
                    <a:pt x="15" y="108"/>
                  </a:lnTo>
                  <a:lnTo>
                    <a:pt x="15" y="105"/>
                  </a:lnTo>
                  <a:lnTo>
                    <a:pt x="15" y="102"/>
                  </a:lnTo>
                  <a:lnTo>
                    <a:pt x="16" y="100"/>
                  </a:lnTo>
                  <a:lnTo>
                    <a:pt x="17" y="97"/>
                  </a:lnTo>
                  <a:lnTo>
                    <a:pt x="17" y="94"/>
                  </a:lnTo>
                  <a:lnTo>
                    <a:pt x="18" y="92"/>
                  </a:lnTo>
                  <a:lnTo>
                    <a:pt x="19" y="89"/>
                  </a:lnTo>
                  <a:lnTo>
                    <a:pt x="21" y="87"/>
                  </a:lnTo>
                  <a:lnTo>
                    <a:pt x="22" y="84"/>
                  </a:lnTo>
                  <a:lnTo>
                    <a:pt x="23" y="82"/>
                  </a:lnTo>
                  <a:lnTo>
                    <a:pt x="24" y="80"/>
                  </a:lnTo>
                  <a:lnTo>
                    <a:pt x="26" y="77"/>
                  </a:lnTo>
                  <a:lnTo>
                    <a:pt x="28" y="75"/>
                  </a:lnTo>
                  <a:lnTo>
                    <a:pt x="29" y="72"/>
                  </a:lnTo>
                  <a:lnTo>
                    <a:pt x="31" y="70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4" y="59"/>
                  </a:lnTo>
                  <a:lnTo>
                    <a:pt x="47" y="57"/>
                  </a:lnTo>
                  <a:lnTo>
                    <a:pt x="50" y="55"/>
                  </a:lnTo>
                  <a:lnTo>
                    <a:pt x="53" y="54"/>
                  </a:lnTo>
                  <a:lnTo>
                    <a:pt x="56" y="52"/>
                  </a:lnTo>
                  <a:lnTo>
                    <a:pt x="58" y="51"/>
                  </a:lnTo>
                  <a:lnTo>
                    <a:pt x="62" y="49"/>
                  </a:lnTo>
                  <a:lnTo>
                    <a:pt x="65" y="48"/>
                  </a:lnTo>
                  <a:lnTo>
                    <a:pt x="68" y="47"/>
                  </a:lnTo>
                  <a:lnTo>
                    <a:pt x="71" y="46"/>
                  </a:lnTo>
                  <a:lnTo>
                    <a:pt x="74" y="45"/>
                  </a:lnTo>
                  <a:lnTo>
                    <a:pt x="78" y="44"/>
                  </a:lnTo>
                  <a:lnTo>
                    <a:pt x="82" y="43"/>
                  </a:lnTo>
                  <a:lnTo>
                    <a:pt x="85" y="42"/>
                  </a:lnTo>
                  <a:lnTo>
                    <a:pt x="89" y="41"/>
                  </a:lnTo>
                  <a:lnTo>
                    <a:pt x="92" y="41"/>
                  </a:lnTo>
                  <a:lnTo>
                    <a:pt x="97" y="40"/>
                  </a:lnTo>
                  <a:lnTo>
                    <a:pt x="101" y="40"/>
                  </a:lnTo>
                  <a:lnTo>
                    <a:pt x="105" y="40"/>
                  </a:lnTo>
                  <a:lnTo>
                    <a:pt x="109" y="40"/>
                  </a:lnTo>
                  <a:lnTo>
                    <a:pt x="113" y="40"/>
                  </a:lnTo>
                  <a:lnTo>
                    <a:pt x="105" y="31"/>
                  </a:lnTo>
                  <a:lnTo>
                    <a:pt x="105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1649" y="3024"/>
              <a:ext cx="124" cy="90"/>
            </a:xfrm>
            <a:custGeom>
              <a:avLst/>
              <a:gdLst>
                <a:gd name="T0" fmla="*/ 1 w 124"/>
                <a:gd name="T1" fmla="*/ 90 h 90"/>
                <a:gd name="T2" fmla="*/ 5 w 124"/>
                <a:gd name="T3" fmla="*/ 90 h 90"/>
                <a:gd name="T4" fmla="*/ 10 w 124"/>
                <a:gd name="T5" fmla="*/ 90 h 90"/>
                <a:gd name="T6" fmla="*/ 14 w 124"/>
                <a:gd name="T7" fmla="*/ 90 h 90"/>
                <a:gd name="T8" fmla="*/ 18 w 124"/>
                <a:gd name="T9" fmla="*/ 90 h 90"/>
                <a:gd name="T10" fmla="*/ 22 w 124"/>
                <a:gd name="T11" fmla="*/ 90 h 90"/>
                <a:gd name="T12" fmla="*/ 27 w 124"/>
                <a:gd name="T13" fmla="*/ 90 h 90"/>
                <a:gd name="T14" fmla="*/ 31 w 124"/>
                <a:gd name="T15" fmla="*/ 89 h 90"/>
                <a:gd name="T16" fmla="*/ 36 w 124"/>
                <a:gd name="T17" fmla="*/ 89 h 90"/>
                <a:gd name="T18" fmla="*/ 42 w 124"/>
                <a:gd name="T19" fmla="*/ 88 h 90"/>
                <a:gd name="T20" fmla="*/ 47 w 124"/>
                <a:gd name="T21" fmla="*/ 87 h 90"/>
                <a:gd name="T22" fmla="*/ 53 w 124"/>
                <a:gd name="T23" fmla="*/ 85 h 90"/>
                <a:gd name="T24" fmla="*/ 59 w 124"/>
                <a:gd name="T25" fmla="*/ 84 h 90"/>
                <a:gd name="T26" fmla="*/ 64 w 124"/>
                <a:gd name="T27" fmla="*/ 82 h 90"/>
                <a:gd name="T28" fmla="*/ 69 w 124"/>
                <a:gd name="T29" fmla="*/ 79 h 90"/>
                <a:gd name="T30" fmla="*/ 75 w 124"/>
                <a:gd name="T31" fmla="*/ 77 h 90"/>
                <a:gd name="T32" fmla="*/ 80 w 124"/>
                <a:gd name="T33" fmla="*/ 74 h 90"/>
                <a:gd name="T34" fmla="*/ 86 w 124"/>
                <a:gd name="T35" fmla="*/ 71 h 90"/>
                <a:gd name="T36" fmla="*/ 91 w 124"/>
                <a:gd name="T37" fmla="*/ 67 h 90"/>
                <a:gd name="T38" fmla="*/ 96 w 124"/>
                <a:gd name="T39" fmla="*/ 63 h 90"/>
                <a:gd name="T40" fmla="*/ 101 w 124"/>
                <a:gd name="T41" fmla="*/ 58 h 90"/>
                <a:gd name="T42" fmla="*/ 105 w 124"/>
                <a:gd name="T43" fmla="*/ 53 h 90"/>
                <a:gd name="T44" fmla="*/ 109 w 124"/>
                <a:gd name="T45" fmla="*/ 47 h 90"/>
                <a:gd name="T46" fmla="*/ 113 w 124"/>
                <a:gd name="T47" fmla="*/ 41 h 90"/>
                <a:gd name="T48" fmla="*/ 116 w 124"/>
                <a:gd name="T49" fmla="*/ 34 h 90"/>
                <a:gd name="T50" fmla="*/ 118 w 124"/>
                <a:gd name="T51" fmla="*/ 26 h 90"/>
                <a:gd name="T52" fmla="*/ 121 w 124"/>
                <a:gd name="T53" fmla="*/ 18 h 90"/>
                <a:gd name="T54" fmla="*/ 122 w 124"/>
                <a:gd name="T55" fmla="*/ 9 h 90"/>
                <a:gd name="T56" fmla="*/ 124 w 124"/>
                <a:gd name="T57" fmla="*/ 0 h 90"/>
                <a:gd name="T58" fmla="*/ 113 w 124"/>
                <a:gd name="T59" fmla="*/ 6 h 90"/>
                <a:gd name="T60" fmla="*/ 112 w 124"/>
                <a:gd name="T61" fmla="*/ 9 h 90"/>
                <a:gd name="T62" fmla="*/ 111 w 124"/>
                <a:gd name="T63" fmla="*/ 12 h 90"/>
                <a:gd name="T64" fmla="*/ 109 w 124"/>
                <a:gd name="T65" fmla="*/ 15 h 90"/>
                <a:gd name="T66" fmla="*/ 106 w 124"/>
                <a:gd name="T67" fmla="*/ 19 h 90"/>
                <a:gd name="T68" fmla="*/ 103 w 124"/>
                <a:gd name="T69" fmla="*/ 23 h 90"/>
                <a:gd name="T70" fmla="*/ 100 w 124"/>
                <a:gd name="T71" fmla="*/ 27 h 90"/>
                <a:gd name="T72" fmla="*/ 95 w 124"/>
                <a:gd name="T73" fmla="*/ 31 h 90"/>
                <a:gd name="T74" fmla="*/ 91 w 124"/>
                <a:gd name="T75" fmla="*/ 34 h 90"/>
                <a:gd name="T76" fmla="*/ 88 w 124"/>
                <a:gd name="T77" fmla="*/ 36 h 90"/>
                <a:gd name="T78" fmla="*/ 84 w 124"/>
                <a:gd name="T79" fmla="*/ 38 h 90"/>
                <a:gd name="T80" fmla="*/ 80 w 124"/>
                <a:gd name="T81" fmla="*/ 40 h 90"/>
                <a:gd name="T82" fmla="*/ 76 w 124"/>
                <a:gd name="T83" fmla="*/ 42 h 90"/>
                <a:gd name="T84" fmla="*/ 72 w 124"/>
                <a:gd name="T85" fmla="*/ 44 h 90"/>
                <a:gd name="T86" fmla="*/ 68 w 124"/>
                <a:gd name="T87" fmla="*/ 45 h 90"/>
                <a:gd name="T88" fmla="*/ 63 w 124"/>
                <a:gd name="T89" fmla="*/ 47 h 90"/>
                <a:gd name="T90" fmla="*/ 57 w 124"/>
                <a:gd name="T91" fmla="*/ 48 h 90"/>
                <a:gd name="T92" fmla="*/ 52 w 124"/>
                <a:gd name="T93" fmla="*/ 49 h 90"/>
                <a:gd name="T94" fmla="*/ 46 w 124"/>
                <a:gd name="T95" fmla="*/ 50 h 90"/>
                <a:gd name="T96" fmla="*/ 40 w 124"/>
                <a:gd name="T97" fmla="*/ 50 h 90"/>
                <a:gd name="T98" fmla="*/ 34 w 124"/>
                <a:gd name="T99" fmla="*/ 51 h 90"/>
                <a:gd name="T100" fmla="*/ 27 w 124"/>
                <a:gd name="T101" fmla="*/ 51 h 90"/>
                <a:gd name="T102" fmla="*/ 0 w 124"/>
                <a:gd name="T103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4" h="90">
                  <a:moveTo>
                    <a:pt x="0" y="90"/>
                  </a:moveTo>
                  <a:lnTo>
                    <a:pt x="1" y="90"/>
                  </a:lnTo>
                  <a:lnTo>
                    <a:pt x="2" y="90"/>
                  </a:lnTo>
                  <a:lnTo>
                    <a:pt x="5" y="90"/>
                  </a:lnTo>
                  <a:lnTo>
                    <a:pt x="7" y="90"/>
                  </a:lnTo>
                  <a:lnTo>
                    <a:pt x="10" y="90"/>
                  </a:lnTo>
                  <a:lnTo>
                    <a:pt x="12" y="90"/>
                  </a:lnTo>
                  <a:lnTo>
                    <a:pt x="14" y="90"/>
                  </a:lnTo>
                  <a:lnTo>
                    <a:pt x="16" y="90"/>
                  </a:lnTo>
                  <a:lnTo>
                    <a:pt x="18" y="90"/>
                  </a:lnTo>
                  <a:lnTo>
                    <a:pt x="20" y="90"/>
                  </a:lnTo>
                  <a:lnTo>
                    <a:pt x="22" y="90"/>
                  </a:lnTo>
                  <a:lnTo>
                    <a:pt x="24" y="90"/>
                  </a:lnTo>
                  <a:lnTo>
                    <a:pt x="27" y="90"/>
                  </a:lnTo>
                  <a:lnTo>
                    <a:pt x="29" y="89"/>
                  </a:lnTo>
                  <a:lnTo>
                    <a:pt x="31" y="89"/>
                  </a:lnTo>
                  <a:lnTo>
                    <a:pt x="34" y="89"/>
                  </a:lnTo>
                  <a:lnTo>
                    <a:pt x="36" y="89"/>
                  </a:lnTo>
                  <a:lnTo>
                    <a:pt x="39" y="88"/>
                  </a:lnTo>
                  <a:lnTo>
                    <a:pt x="42" y="88"/>
                  </a:lnTo>
                  <a:lnTo>
                    <a:pt x="45" y="87"/>
                  </a:lnTo>
                  <a:lnTo>
                    <a:pt x="47" y="87"/>
                  </a:lnTo>
                  <a:lnTo>
                    <a:pt x="50" y="86"/>
                  </a:lnTo>
                  <a:lnTo>
                    <a:pt x="53" y="85"/>
                  </a:lnTo>
                  <a:lnTo>
                    <a:pt x="55" y="85"/>
                  </a:lnTo>
                  <a:lnTo>
                    <a:pt x="59" y="84"/>
                  </a:lnTo>
                  <a:lnTo>
                    <a:pt x="61" y="83"/>
                  </a:lnTo>
                  <a:lnTo>
                    <a:pt x="64" y="82"/>
                  </a:lnTo>
                  <a:lnTo>
                    <a:pt x="67" y="81"/>
                  </a:lnTo>
                  <a:lnTo>
                    <a:pt x="69" y="79"/>
                  </a:lnTo>
                  <a:lnTo>
                    <a:pt x="72" y="78"/>
                  </a:lnTo>
                  <a:lnTo>
                    <a:pt x="75" y="77"/>
                  </a:lnTo>
                  <a:lnTo>
                    <a:pt x="77" y="76"/>
                  </a:lnTo>
                  <a:lnTo>
                    <a:pt x="80" y="74"/>
                  </a:lnTo>
                  <a:lnTo>
                    <a:pt x="83" y="72"/>
                  </a:lnTo>
                  <a:lnTo>
                    <a:pt x="86" y="71"/>
                  </a:lnTo>
                  <a:lnTo>
                    <a:pt x="88" y="69"/>
                  </a:lnTo>
                  <a:lnTo>
                    <a:pt x="91" y="67"/>
                  </a:lnTo>
                  <a:lnTo>
                    <a:pt x="93" y="65"/>
                  </a:lnTo>
                  <a:lnTo>
                    <a:pt x="96" y="63"/>
                  </a:lnTo>
                  <a:lnTo>
                    <a:pt x="98" y="60"/>
                  </a:lnTo>
                  <a:lnTo>
                    <a:pt x="101" y="58"/>
                  </a:lnTo>
                  <a:lnTo>
                    <a:pt x="103" y="55"/>
                  </a:lnTo>
                  <a:lnTo>
                    <a:pt x="105" y="53"/>
                  </a:lnTo>
                  <a:lnTo>
                    <a:pt x="107" y="50"/>
                  </a:lnTo>
                  <a:lnTo>
                    <a:pt x="109" y="47"/>
                  </a:lnTo>
                  <a:lnTo>
                    <a:pt x="111" y="44"/>
                  </a:lnTo>
                  <a:lnTo>
                    <a:pt x="113" y="41"/>
                  </a:lnTo>
                  <a:lnTo>
                    <a:pt x="114" y="37"/>
                  </a:lnTo>
                  <a:lnTo>
                    <a:pt x="116" y="34"/>
                  </a:lnTo>
                  <a:lnTo>
                    <a:pt x="117" y="30"/>
                  </a:lnTo>
                  <a:lnTo>
                    <a:pt x="118" y="26"/>
                  </a:lnTo>
                  <a:lnTo>
                    <a:pt x="120" y="22"/>
                  </a:lnTo>
                  <a:lnTo>
                    <a:pt x="121" y="18"/>
                  </a:lnTo>
                  <a:lnTo>
                    <a:pt x="121" y="13"/>
                  </a:lnTo>
                  <a:lnTo>
                    <a:pt x="122" y="9"/>
                  </a:lnTo>
                  <a:lnTo>
                    <a:pt x="123" y="5"/>
                  </a:lnTo>
                  <a:lnTo>
                    <a:pt x="124" y="0"/>
                  </a:lnTo>
                  <a:lnTo>
                    <a:pt x="113" y="6"/>
                  </a:lnTo>
                  <a:lnTo>
                    <a:pt x="113" y="6"/>
                  </a:lnTo>
                  <a:lnTo>
                    <a:pt x="113" y="8"/>
                  </a:lnTo>
                  <a:lnTo>
                    <a:pt x="112" y="9"/>
                  </a:lnTo>
                  <a:lnTo>
                    <a:pt x="111" y="10"/>
                  </a:lnTo>
                  <a:lnTo>
                    <a:pt x="111" y="12"/>
                  </a:lnTo>
                  <a:lnTo>
                    <a:pt x="110" y="13"/>
                  </a:lnTo>
                  <a:lnTo>
                    <a:pt x="109" y="15"/>
                  </a:lnTo>
                  <a:lnTo>
                    <a:pt x="108" y="17"/>
                  </a:lnTo>
                  <a:lnTo>
                    <a:pt x="106" y="19"/>
                  </a:lnTo>
                  <a:lnTo>
                    <a:pt x="105" y="20"/>
                  </a:lnTo>
                  <a:lnTo>
                    <a:pt x="103" y="23"/>
                  </a:lnTo>
                  <a:lnTo>
                    <a:pt x="102" y="25"/>
                  </a:lnTo>
                  <a:lnTo>
                    <a:pt x="100" y="27"/>
                  </a:lnTo>
                  <a:lnTo>
                    <a:pt x="97" y="29"/>
                  </a:lnTo>
                  <a:lnTo>
                    <a:pt x="95" y="31"/>
                  </a:lnTo>
                  <a:lnTo>
                    <a:pt x="92" y="33"/>
                  </a:lnTo>
                  <a:lnTo>
                    <a:pt x="91" y="34"/>
                  </a:lnTo>
                  <a:lnTo>
                    <a:pt x="89" y="35"/>
                  </a:lnTo>
                  <a:lnTo>
                    <a:pt x="88" y="36"/>
                  </a:lnTo>
                  <a:lnTo>
                    <a:pt x="86" y="37"/>
                  </a:lnTo>
                  <a:lnTo>
                    <a:pt x="84" y="38"/>
                  </a:lnTo>
                  <a:lnTo>
                    <a:pt x="82" y="39"/>
                  </a:lnTo>
                  <a:lnTo>
                    <a:pt x="80" y="40"/>
                  </a:lnTo>
                  <a:lnTo>
                    <a:pt x="79" y="41"/>
                  </a:lnTo>
                  <a:lnTo>
                    <a:pt x="76" y="42"/>
                  </a:lnTo>
                  <a:lnTo>
                    <a:pt x="75" y="43"/>
                  </a:lnTo>
                  <a:lnTo>
                    <a:pt x="72" y="44"/>
                  </a:lnTo>
                  <a:lnTo>
                    <a:pt x="70" y="45"/>
                  </a:lnTo>
                  <a:lnTo>
                    <a:pt x="68" y="45"/>
                  </a:lnTo>
                  <a:lnTo>
                    <a:pt x="66" y="46"/>
                  </a:lnTo>
                  <a:lnTo>
                    <a:pt x="63" y="47"/>
                  </a:lnTo>
                  <a:lnTo>
                    <a:pt x="60" y="47"/>
                  </a:lnTo>
                  <a:lnTo>
                    <a:pt x="57" y="48"/>
                  </a:lnTo>
                  <a:lnTo>
                    <a:pt x="55" y="48"/>
                  </a:lnTo>
                  <a:lnTo>
                    <a:pt x="52" y="49"/>
                  </a:lnTo>
                  <a:lnTo>
                    <a:pt x="50" y="50"/>
                  </a:lnTo>
                  <a:lnTo>
                    <a:pt x="46" y="50"/>
                  </a:lnTo>
                  <a:lnTo>
                    <a:pt x="43" y="50"/>
                  </a:lnTo>
                  <a:lnTo>
                    <a:pt x="40" y="50"/>
                  </a:lnTo>
                  <a:lnTo>
                    <a:pt x="37" y="51"/>
                  </a:lnTo>
                  <a:lnTo>
                    <a:pt x="34" y="51"/>
                  </a:lnTo>
                  <a:lnTo>
                    <a:pt x="30" y="51"/>
                  </a:lnTo>
                  <a:lnTo>
                    <a:pt x="27" y="51"/>
                  </a:lnTo>
                  <a:lnTo>
                    <a:pt x="24" y="52"/>
                  </a:lnTo>
                  <a:lnTo>
                    <a:pt x="0" y="90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1473" y="3026"/>
              <a:ext cx="27" cy="23"/>
            </a:xfrm>
            <a:custGeom>
              <a:avLst/>
              <a:gdLst>
                <a:gd name="T0" fmla="*/ 13 w 27"/>
                <a:gd name="T1" fmla="*/ 23 h 23"/>
                <a:gd name="T2" fmla="*/ 16 w 27"/>
                <a:gd name="T3" fmla="*/ 23 h 23"/>
                <a:gd name="T4" fmla="*/ 19 w 27"/>
                <a:gd name="T5" fmla="*/ 22 h 23"/>
                <a:gd name="T6" fmla="*/ 21 w 27"/>
                <a:gd name="T7" fmla="*/ 21 h 23"/>
                <a:gd name="T8" fmla="*/ 23 w 27"/>
                <a:gd name="T9" fmla="*/ 19 h 23"/>
                <a:gd name="T10" fmla="*/ 24 w 27"/>
                <a:gd name="T11" fmla="*/ 18 h 23"/>
                <a:gd name="T12" fmla="*/ 26 w 27"/>
                <a:gd name="T13" fmla="*/ 16 h 23"/>
                <a:gd name="T14" fmla="*/ 27 w 27"/>
                <a:gd name="T15" fmla="*/ 13 h 23"/>
                <a:gd name="T16" fmla="*/ 27 w 27"/>
                <a:gd name="T17" fmla="*/ 11 h 23"/>
                <a:gd name="T18" fmla="*/ 27 w 27"/>
                <a:gd name="T19" fmla="*/ 9 h 23"/>
                <a:gd name="T20" fmla="*/ 26 w 27"/>
                <a:gd name="T21" fmla="*/ 7 h 23"/>
                <a:gd name="T22" fmla="*/ 24 w 27"/>
                <a:gd name="T23" fmla="*/ 5 h 23"/>
                <a:gd name="T24" fmla="*/ 23 w 27"/>
                <a:gd name="T25" fmla="*/ 3 h 23"/>
                <a:gd name="T26" fmla="*/ 21 w 27"/>
                <a:gd name="T27" fmla="*/ 1 h 23"/>
                <a:gd name="T28" fmla="*/ 19 w 27"/>
                <a:gd name="T29" fmla="*/ 0 h 23"/>
                <a:gd name="T30" fmla="*/ 16 w 27"/>
                <a:gd name="T31" fmla="*/ 0 h 23"/>
                <a:gd name="T32" fmla="*/ 13 w 27"/>
                <a:gd name="T33" fmla="*/ 0 h 23"/>
                <a:gd name="T34" fmla="*/ 11 w 27"/>
                <a:gd name="T35" fmla="*/ 0 h 23"/>
                <a:gd name="T36" fmla="*/ 8 w 27"/>
                <a:gd name="T37" fmla="*/ 0 h 23"/>
                <a:gd name="T38" fmla="*/ 6 w 27"/>
                <a:gd name="T39" fmla="*/ 1 h 23"/>
                <a:gd name="T40" fmla="*/ 4 w 27"/>
                <a:gd name="T41" fmla="*/ 3 h 23"/>
                <a:gd name="T42" fmla="*/ 2 w 27"/>
                <a:gd name="T43" fmla="*/ 5 h 23"/>
                <a:gd name="T44" fmla="*/ 1 w 27"/>
                <a:gd name="T45" fmla="*/ 7 h 23"/>
                <a:gd name="T46" fmla="*/ 0 w 27"/>
                <a:gd name="T47" fmla="*/ 9 h 23"/>
                <a:gd name="T48" fmla="*/ 0 w 27"/>
                <a:gd name="T49" fmla="*/ 11 h 23"/>
                <a:gd name="T50" fmla="*/ 0 w 27"/>
                <a:gd name="T51" fmla="*/ 13 h 23"/>
                <a:gd name="T52" fmla="*/ 1 w 27"/>
                <a:gd name="T53" fmla="*/ 16 h 23"/>
                <a:gd name="T54" fmla="*/ 2 w 27"/>
                <a:gd name="T55" fmla="*/ 18 h 23"/>
                <a:gd name="T56" fmla="*/ 4 w 27"/>
                <a:gd name="T57" fmla="*/ 19 h 23"/>
                <a:gd name="T58" fmla="*/ 6 w 27"/>
                <a:gd name="T59" fmla="*/ 21 h 23"/>
                <a:gd name="T60" fmla="*/ 8 w 27"/>
                <a:gd name="T61" fmla="*/ 22 h 23"/>
                <a:gd name="T62" fmla="*/ 11 w 27"/>
                <a:gd name="T63" fmla="*/ 23 h 23"/>
                <a:gd name="T64" fmla="*/ 13 w 27"/>
                <a:gd name="T65" fmla="*/ 23 h 23"/>
                <a:gd name="T66" fmla="*/ 13 w 27"/>
                <a:gd name="T67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" h="23">
                  <a:moveTo>
                    <a:pt x="13" y="23"/>
                  </a:moveTo>
                  <a:lnTo>
                    <a:pt x="16" y="23"/>
                  </a:lnTo>
                  <a:lnTo>
                    <a:pt x="19" y="22"/>
                  </a:lnTo>
                  <a:lnTo>
                    <a:pt x="21" y="21"/>
                  </a:lnTo>
                  <a:lnTo>
                    <a:pt x="23" y="19"/>
                  </a:lnTo>
                  <a:lnTo>
                    <a:pt x="24" y="18"/>
                  </a:lnTo>
                  <a:lnTo>
                    <a:pt x="26" y="16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6" y="7"/>
                  </a:lnTo>
                  <a:lnTo>
                    <a:pt x="24" y="5"/>
                  </a:lnTo>
                  <a:lnTo>
                    <a:pt x="23" y="3"/>
                  </a:lnTo>
                  <a:lnTo>
                    <a:pt x="21" y="1"/>
                  </a:lnTo>
                  <a:lnTo>
                    <a:pt x="19" y="0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4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6"/>
                  </a:lnTo>
                  <a:lnTo>
                    <a:pt x="2" y="18"/>
                  </a:lnTo>
                  <a:lnTo>
                    <a:pt x="4" y="19"/>
                  </a:lnTo>
                  <a:lnTo>
                    <a:pt x="6" y="21"/>
                  </a:lnTo>
                  <a:lnTo>
                    <a:pt x="8" y="22"/>
                  </a:lnTo>
                  <a:lnTo>
                    <a:pt x="11" y="23"/>
                  </a:lnTo>
                  <a:lnTo>
                    <a:pt x="13" y="23"/>
                  </a:lnTo>
                  <a:lnTo>
                    <a:pt x="13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1540" y="3036"/>
              <a:ext cx="27" cy="23"/>
            </a:xfrm>
            <a:custGeom>
              <a:avLst/>
              <a:gdLst>
                <a:gd name="T0" fmla="*/ 13 w 27"/>
                <a:gd name="T1" fmla="*/ 23 h 23"/>
                <a:gd name="T2" fmla="*/ 16 w 27"/>
                <a:gd name="T3" fmla="*/ 23 h 23"/>
                <a:gd name="T4" fmla="*/ 18 w 27"/>
                <a:gd name="T5" fmla="*/ 22 h 23"/>
                <a:gd name="T6" fmla="*/ 21 w 27"/>
                <a:gd name="T7" fmla="*/ 21 h 23"/>
                <a:gd name="T8" fmla="*/ 23 w 27"/>
                <a:gd name="T9" fmla="*/ 20 h 23"/>
                <a:gd name="T10" fmla="*/ 24 w 27"/>
                <a:gd name="T11" fmla="*/ 18 h 23"/>
                <a:gd name="T12" fmla="*/ 25 w 27"/>
                <a:gd name="T13" fmla="*/ 16 h 23"/>
                <a:gd name="T14" fmla="*/ 26 w 27"/>
                <a:gd name="T15" fmla="*/ 14 h 23"/>
                <a:gd name="T16" fmla="*/ 27 w 27"/>
                <a:gd name="T17" fmla="*/ 12 h 23"/>
                <a:gd name="T18" fmla="*/ 26 w 27"/>
                <a:gd name="T19" fmla="*/ 9 h 23"/>
                <a:gd name="T20" fmla="*/ 25 w 27"/>
                <a:gd name="T21" fmla="*/ 7 h 23"/>
                <a:gd name="T22" fmla="*/ 24 w 27"/>
                <a:gd name="T23" fmla="*/ 5 h 23"/>
                <a:gd name="T24" fmla="*/ 23 w 27"/>
                <a:gd name="T25" fmla="*/ 3 h 23"/>
                <a:gd name="T26" fmla="*/ 21 w 27"/>
                <a:gd name="T27" fmla="*/ 1 h 23"/>
                <a:gd name="T28" fmla="*/ 18 w 27"/>
                <a:gd name="T29" fmla="*/ 0 h 23"/>
                <a:gd name="T30" fmla="*/ 16 w 27"/>
                <a:gd name="T31" fmla="*/ 0 h 23"/>
                <a:gd name="T32" fmla="*/ 13 w 27"/>
                <a:gd name="T33" fmla="*/ 0 h 23"/>
                <a:gd name="T34" fmla="*/ 10 w 27"/>
                <a:gd name="T35" fmla="*/ 0 h 23"/>
                <a:gd name="T36" fmla="*/ 8 w 27"/>
                <a:gd name="T37" fmla="*/ 0 h 23"/>
                <a:gd name="T38" fmla="*/ 5 w 27"/>
                <a:gd name="T39" fmla="*/ 1 h 23"/>
                <a:gd name="T40" fmla="*/ 3 w 27"/>
                <a:gd name="T41" fmla="*/ 3 h 23"/>
                <a:gd name="T42" fmla="*/ 2 w 27"/>
                <a:gd name="T43" fmla="*/ 5 h 23"/>
                <a:gd name="T44" fmla="*/ 0 w 27"/>
                <a:gd name="T45" fmla="*/ 7 h 23"/>
                <a:gd name="T46" fmla="*/ 0 w 27"/>
                <a:gd name="T47" fmla="*/ 9 h 23"/>
                <a:gd name="T48" fmla="*/ 0 w 27"/>
                <a:gd name="T49" fmla="*/ 12 h 23"/>
                <a:gd name="T50" fmla="*/ 0 w 27"/>
                <a:gd name="T51" fmla="*/ 14 h 23"/>
                <a:gd name="T52" fmla="*/ 0 w 27"/>
                <a:gd name="T53" fmla="*/ 16 h 23"/>
                <a:gd name="T54" fmla="*/ 2 w 27"/>
                <a:gd name="T55" fmla="*/ 18 h 23"/>
                <a:gd name="T56" fmla="*/ 3 w 27"/>
                <a:gd name="T57" fmla="*/ 20 h 23"/>
                <a:gd name="T58" fmla="*/ 5 w 27"/>
                <a:gd name="T59" fmla="*/ 21 h 23"/>
                <a:gd name="T60" fmla="*/ 8 w 27"/>
                <a:gd name="T61" fmla="*/ 22 h 23"/>
                <a:gd name="T62" fmla="*/ 10 w 27"/>
                <a:gd name="T63" fmla="*/ 23 h 23"/>
                <a:gd name="T64" fmla="*/ 13 w 27"/>
                <a:gd name="T65" fmla="*/ 23 h 23"/>
                <a:gd name="T66" fmla="*/ 13 w 27"/>
                <a:gd name="T67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" h="23">
                  <a:moveTo>
                    <a:pt x="13" y="23"/>
                  </a:moveTo>
                  <a:lnTo>
                    <a:pt x="16" y="23"/>
                  </a:lnTo>
                  <a:lnTo>
                    <a:pt x="18" y="22"/>
                  </a:lnTo>
                  <a:lnTo>
                    <a:pt x="21" y="21"/>
                  </a:lnTo>
                  <a:lnTo>
                    <a:pt x="23" y="20"/>
                  </a:lnTo>
                  <a:lnTo>
                    <a:pt x="24" y="18"/>
                  </a:lnTo>
                  <a:lnTo>
                    <a:pt x="25" y="16"/>
                  </a:lnTo>
                  <a:lnTo>
                    <a:pt x="26" y="14"/>
                  </a:lnTo>
                  <a:lnTo>
                    <a:pt x="27" y="12"/>
                  </a:lnTo>
                  <a:lnTo>
                    <a:pt x="26" y="9"/>
                  </a:lnTo>
                  <a:lnTo>
                    <a:pt x="25" y="7"/>
                  </a:lnTo>
                  <a:lnTo>
                    <a:pt x="24" y="5"/>
                  </a:lnTo>
                  <a:lnTo>
                    <a:pt x="23" y="3"/>
                  </a:lnTo>
                  <a:lnTo>
                    <a:pt x="21" y="1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3" y="20"/>
                  </a:lnTo>
                  <a:lnTo>
                    <a:pt x="5" y="21"/>
                  </a:lnTo>
                  <a:lnTo>
                    <a:pt x="8" y="22"/>
                  </a:lnTo>
                  <a:lnTo>
                    <a:pt x="10" y="23"/>
                  </a:lnTo>
                  <a:lnTo>
                    <a:pt x="13" y="23"/>
                  </a:lnTo>
                  <a:lnTo>
                    <a:pt x="13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1525" y="3164"/>
              <a:ext cx="20" cy="51"/>
            </a:xfrm>
            <a:custGeom>
              <a:avLst/>
              <a:gdLst>
                <a:gd name="T0" fmla="*/ 0 w 20"/>
                <a:gd name="T1" fmla="*/ 0 h 51"/>
                <a:gd name="T2" fmla="*/ 5 w 20"/>
                <a:gd name="T3" fmla="*/ 49 h 51"/>
                <a:gd name="T4" fmla="*/ 20 w 20"/>
                <a:gd name="T5" fmla="*/ 51 h 51"/>
                <a:gd name="T6" fmla="*/ 14 w 20"/>
                <a:gd name="T7" fmla="*/ 0 h 51"/>
                <a:gd name="T8" fmla="*/ 0 w 20"/>
                <a:gd name="T9" fmla="*/ 0 h 51"/>
                <a:gd name="T10" fmla="*/ 0 w 20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51">
                  <a:moveTo>
                    <a:pt x="0" y="0"/>
                  </a:moveTo>
                  <a:lnTo>
                    <a:pt x="5" y="49"/>
                  </a:lnTo>
                  <a:lnTo>
                    <a:pt x="20" y="51"/>
                  </a:lnTo>
                  <a:lnTo>
                    <a:pt x="1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1590" y="3162"/>
              <a:ext cx="20" cy="51"/>
            </a:xfrm>
            <a:custGeom>
              <a:avLst/>
              <a:gdLst>
                <a:gd name="T0" fmla="*/ 0 w 20"/>
                <a:gd name="T1" fmla="*/ 1 h 51"/>
                <a:gd name="T2" fmla="*/ 5 w 20"/>
                <a:gd name="T3" fmla="*/ 50 h 51"/>
                <a:gd name="T4" fmla="*/ 20 w 20"/>
                <a:gd name="T5" fmla="*/ 51 h 51"/>
                <a:gd name="T6" fmla="*/ 14 w 20"/>
                <a:gd name="T7" fmla="*/ 0 h 51"/>
                <a:gd name="T8" fmla="*/ 0 w 20"/>
                <a:gd name="T9" fmla="*/ 1 h 51"/>
                <a:gd name="T10" fmla="*/ 0 w 20"/>
                <a:gd name="T11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51">
                  <a:moveTo>
                    <a:pt x="0" y="1"/>
                  </a:moveTo>
                  <a:lnTo>
                    <a:pt x="5" y="50"/>
                  </a:lnTo>
                  <a:lnTo>
                    <a:pt x="20" y="51"/>
                  </a:lnTo>
                  <a:lnTo>
                    <a:pt x="14" y="0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1465" y="2904"/>
              <a:ext cx="25" cy="48"/>
            </a:xfrm>
            <a:custGeom>
              <a:avLst/>
              <a:gdLst>
                <a:gd name="T0" fmla="*/ 9 w 25"/>
                <a:gd name="T1" fmla="*/ 0 h 48"/>
                <a:gd name="T2" fmla="*/ 8 w 25"/>
                <a:gd name="T3" fmla="*/ 0 h 48"/>
                <a:gd name="T4" fmla="*/ 8 w 25"/>
                <a:gd name="T5" fmla="*/ 0 h 48"/>
                <a:gd name="T6" fmla="*/ 7 w 25"/>
                <a:gd name="T7" fmla="*/ 1 h 48"/>
                <a:gd name="T8" fmla="*/ 6 w 25"/>
                <a:gd name="T9" fmla="*/ 2 h 48"/>
                <a:gd name="T10" fmla="*/ 4 w 25"/>
                <a:gd name="T11" fmla="*/ 4 h 48"/>
                <a:gd name="T12" fmla="*/ 3 w 25"/>
                <a:gd name="T13" fmla="*/ 6 h 48"/>
                <a:gd name="T14" fmla="*/ 3 w 25"/>
                <a:gd name="T15" fmla="*/ 7 h 48"/>
                <a:gd name="T16" fmla="*/ 2 w 25"/>
                <a:gd name="T17" fmla="*/ 8 h 48"/>
                <a:gd name="T18" fmla="*/ 2 w 25"/>
                <a:gd name="T19" fmla="*/ 10 h 48"/>
                <a:gd name="T20" fmla="*/ 1 w 25"/>
                <a:gd name="T21" fmla="*/ 11 h 48"/>
                <a:gd name="T22" fmla="*/ 1 w 25"/>
                <a:gd name="T23" fmla="*/ 12 h 48"/>
                <a:gd name="T24" fmla="*/ 1 w 25"/>
                <a:gd name="T25" fmla="*/ 14 h 48"/>
                <a:gd name="T26" fmla="*/ 0 w 25"/>
                <a:gd name="T27" fmla="*/ 16 h 48"/>
                <a:gd name="T28" fmla="*/ 0 w 25"/>
                <a:gd name="T29" fmla="*/ 18 h 48"/>
                <a:gd name="T30" fmla="*/ 0 w 25"/>
                <a:gd name="T31" fmla="*/ 19 h 48"/>
                <a:gd name="T32" fmla="*/ 0 w 25"/>
                <a:gd name="T33" fmla="*/ 22 h 48"/>
                <a:gd name="T34" fmla="*/ 0 w 25"/>
                <a:gd name="T35" fmla="*/ 24 h 48"/>
                <a:gd name="T36" fmla="*/ 1 w 25"/>
                <a:gd name="T37" fmla="*/ 26 h 48"/>
                <a:gd name="T38" fmla="*/ 1 w 25"/>
                <a:gd name="T39" fmla="*/ 28 h 48"/>
                <a:gd name="T40" fmla="*/ 1 w 25"/>
                <a:gd name="T41" fmla="*/ 30 h 48"/>
                <a:gd name="T42" fmla="*/ 2 w 25"/>
                <a:gd name="T43" fmla="*/ 33 h 48"/>
                <a:gd name="T44" fmla="*/ 3 w 25"/>
                <a:gd name="T45" fmla="*/ 36 h 48"/>
                <a:gd name="T46" fmla="*/ 4 w 25"/>
                <a:gd name="T47" fmla="*/ 39 h 48"/>
                <a:gd name="T48" fmla="*/ 5 w 25"/>
                <a:gd name="T49" fmla="*/ 41 h 48"/>
                <a:gd name="T50" fmla="*/ 6 w 25"/>
                <a:gd name="T51" fmla="*/ 43 h 48"/>
                <a:gd name="T52" fmla="*/ 7 w 25"/>
                <a:gd name="T53" fmla="*/ 45 h 48"/>
                <a:gd name="T54" fmla="*/ 8 w 25"/>
                <a:gd name="T55" fmla="*/ 46 h 48"/>
                <a:gd name="T56" fmla="*/ 9 w 25"/>
                <a:gd name="T57" fmla="*/ 48 h 48"/>
                <a:gd name="T58" fmla="*/ 25 w 25"/>
                <a:gd name="T59" fmla="*/ 43 h 48"/>
                <a:gd name="T60" fmla="*/ 9 w 25"/>
                <a:gd name="T61" fmla="*/ 0 h 48"/>
                <a:gd name="T62" fmla="*/ 9 w 25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5" h="48">
                  <a:moveTo>
                    <a:pt x="9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7" y="1"/>
                  </a:lnTo>
                  <a:lnTo>
                    <a:pt x="6" y="2"/>
                  </a:lnTo>
                  <a:lnTo>
                    <a:pt x="4" y="4"/>
                  </a:lnTo>
                  <a:lnTo>
                    <a:pt x="3" y="6"/>
                  </a:lnTo>
                  <a:lnTo>
                    <a:pt x="3" y="7"/>
                  </a:lnTo>
                  <a:lnTo>
                    <a:pt x="2" y="8"/>
                  </a:lnTo>
                  <a:lnTo>
                    <a:pt x="2" y="10"/>
                  </a:lnTo>
                  <a:lnTo>
                    <a:pt x="1" y="11"/>
                  </a:lnTo>
                  <a:lnTo>
                    <a:pt x="1" y="12"/>
                  </a:lnTo>
                  <a:lnTo>
                    <a:pt x="1" y="14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4"/>
                  </a:lnTo>
                  <a:lnTo>
                    <a:pt x="1" y="26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6"/>
                  </a:lnTo>
                  <a:lnTo>
                    <a:pt x="4" y="39"/>
                  </a:lnTo>
                  <a:lnTo>
                    <a:pt x="5" y="41"/>
                  </a:lnTo>
                  <a:lnTo>
                    <a:pt x="6" y="43"/>
                  </a:lnTo>
                  <a:lnTo>
                    <a:pt x="7" y="45"/>
                  </a:lnTo>
                  <a:lnTo>
                    <a:pt x="8" y="46"/>
                  </a:lnTo>
                  <a:lnTo>
                    <a:pt x="9" y="48"/>
                  </a:lnTo>
                  <a:lnTo>
                    <a:pt x="25" y="43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1519" y="2898"/>
              <a:ext cx="25" cy="45"/>
            </a:xfrm>
            <a:custGeom>
              <a:avLst/>
              <a:gdLst>
                <a:gd name="T0" fmla="*/ 25 w 25"/>
                <a:gd name="T1" fmla="*/ 0 h 45"/>
                <a:gd name="T2" fmla="*/ 24 w 25"/>
                <a:gd name="T3" fmla="*/ 0 h 45"/>
                <a:gd name="T4" fmla="*/ 24 w 25"/>
                <a:gd name="T5" fmla="*/ 0 h 45"/>
                <a:gd name="T6" fmla="*/ 22 w 25"/>
                <a:gd name="T7" fmla="*/ 0 h 45"/>
                <a:gd name="T8" fmla="*/ 21 w 25"/>
                <a:gd name="T9" fmla="*/ 1 h 45"/>
                <a:gd name="T10" fmla="*/ 19 w 25"/>
                <a:gd name="T11" fmla="*/ 2 h 45"/>
                <a:gd name="T12" fmla="*/ 17 w 25"/>
                <a:gd name="T13" fmla="*/ 3 h 45"/>
                <a:gd name="T14" fmla="*/ 15 w 25"/>
                <a:gd name="T15" fmla="*/ 5 h 45"/>
                <a:gd name="T16" fmla="*/ 12 w 25"/>
                <a:gd name="T17" fmla="*/ 7 h 45"/>
                <a:gd name="T18" fmla="*/ 11 w 25"/>
                <a:gd name="T19" fmla="*/ 8 h 45"/>
                <a:gd name="T20" fmla="*/ 10 w 25"/>
                <a:gd name="T21" fmla="*/ 10 h 45"/>
                <a:gd name="T22" fmla="*/ 8 w 25"/>
                <a:gd name="T23" fmla="*/ 11 h 45"/>
                <a:gd name="T24" fmla="*/ 8 w 25"/>
                <a:gd name="T25" fmla="*/ 13 h 45"/>
                <a:gd name="T26" fmla="*/ 6 w 25"/>
                <a:gd name="T27" fmla="*/ 14 h 45"/>
                <a:gd name="T28" fmla="*/ 6 w 25"/>
                <a:gd name="T29" fmla="*/ 16 h 45"/>
                <a:gd name="T30" fmla="*/ 4 w 25"/>
                <a:gd name="T31" fmla="*/ 18 h 45"/>
                <a:gd name="T32" fmla="*/ 4 w 25"/>
                <a:gd name="T33" fmla="*/ 20 h 45"/>
                <a:gd name="T34" fmla="*/ 3 w 25"/>
                <a:gd name="T35" fmla="*/ 22 h 45"/>
                <a:gd name="T36" fmla="*/ 2 w 25"/>
                <a:gd name="T37" fmla="*/ 25 h 45"/>
                <a:gd name="T38" fmla="*/ 1 w 25"/>
                <a:gd name="T39" fmla="*/ 26 h 45"/>
                <a:gd name="T40" fmla="*/ 1 w 25"/>
                <a:gd name="T41" fmla="*/ 27 h 45"/>
                <a:gd name="T42" fmla="*/ 1 w 25"/>
                <a:gd name="T43" fmla="*/ 29 h 45"/>
                <a:gd name="T44" fmla="*/ 1 w 25"/>
                <a:gd name="T45" fmla="*/ 30 h 45"/>
                <a:gd name="T46" fmla="*/ 1 w 25"/>
                <a:gd name="T47" fmla="*/ 31 h 45"/>
                <a:gd name="T48" fmla="*/ 0 w 25"/>
                <a:gd name="T49" fmla="*/ 33 h 45"/>
                <a:gd name="T50" fmla="*/ 0 w 25"/>
                <a:gd name="T51" fmla="*/ 35 h 45"/>
                <a:gd name="T52" fmla="*/ 0 w 25"/>
                <a:gd name="T53" fmla="*/ 36 h 45"/>
                <a:gd name="T54" fmla="*/ 0 w 25"/>
                <a:gd name="T55" fmla="*/ 38 h 45"/>
                <a:gd name="T56" fmla="*/ 0 w 25"/>
                <a:gd name="T57" fmla="*/ 40 h 45"/>
                <a:gd name="T58" fmla="*/ 0 w 25"/>
                <a:gd name="T59" fmla="*/ 41 h 45"/>
                <a:gd name="T60" fmla="*/ 0 w 25"/>
                <a:gd name="T61" fmla="*/ 43 h 45"/>
                <a:gd name="T62" fmla="*/ 17 w 25"/>
                <a:gd name="T63" fmla="*/ 45 h 45"/>
                <a:gd name="T64" fmla="*/ 25 w 25"/>
                <a:gd name="T65" fmla="*/ 0 h 45"/>
                <a:gd name="T66" fmla="*/ 25 w 25"/>
                <a:gd name="T6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" h="45">
                  <a:moveTo>
                    <a:pt x="25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19" y="2"/>
                  </a:lnTo>
                  <a:lnTo>
                    <a:pt x="17" y="3"/>
                  </a:lnTo>
                  <a:lnTo>
                    <a:pt x="15" y="5"/>
                  </a:lnTo>
                  <a:lnTo>
                    <a:pt x="12" y="7"/>
                  </a:lnTo>
                  <a:lnTo>
                    <a:pt x="11" y="8"/>
                  </a:lnTo>
                  <a:lnTo>
                    <a:pt x="10" y="10"/>
                  </a:lnTo>
                  <a:lnTo>
                    <a:pt x="8" y="11"/>
                  </a:lnTo>
                  <a:lnTo>
                    <a:pt x="8" y="13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4" y="18"/>
                  </a:lnTo>
                  <a:lnTo>
                    <a:pt x="4" y="20"/>
                  </a:lnTo>
                  <a:lnTo>
                    <a:pt x="3" y="22"/>
                  </a:lnTo>
                  <a:lnTo>
                    <a:pt x="2" y="25"/>
                  </a:lnTo>
                  <a:lnTo>
                    <a:pt x="1" y="26"/>
                  </a:lnTo>
                  <a:lnTo>
                    <a:pt x="1" y="27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1" y="31"/>
                  </a:lnTo>
                  <a:lnTo>
                    <a:pt x="0" y="33"/>
                  </a:lnTo>
                  <a:lnTo>
                    <a:pt x="0" y="35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7" y="45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1574" y="2906"/>
              <a:ext cx="39" cy="53"/>
            </a:xfrm>
            <a:custGeom>
              <a:avLst/>
              <a:gdLst>
                <a:gd name="T0" fmla="*/ 39 w 39"/>
                <a:gd name="T1" fmla="*/ 0 h 53"/>
                <a:gd name="T2" fmla="*/ 38 w 39"/>
                <a:gd name="T3" fmla="*/ 0 h 53"/>
                <a:gd name="T4" fmla="*/ 37 w 39"/>
                <a:gd name="T5" fmla="*/ 1 h 53"/>
                <a:gd name="T6" fmla="*/ 35 w 39"/>
                <a:gd name="T7" fmla="*/ 1 h 53"/>
                <a:gd name="T8" fmla="*/ 33 w 39"/>
                <a:gd name="T9" fmla="*/ 3 h 53"/>
                <a:gd name="T10" fmla="*/ 31 w 39"/>
                <a:gd name="T11" fmla="*/ 3 h 53"/>
                <a:gd name="T12" fmla="*/ 30 w 39"/>
                <a:gd name="T13" fmla="*/ 4 h 53"/>
                <a:gd name="T14" fmla="*/ 28 w 39"/>
                <a:gd name="T15" fmla="*/ 5 h 53"/>
                <a:gd name="T16" fmla="*/ 26 w 39"/>
                <a:gd name="T17" fmla="*/ 6 h 53"/>
                <a:gd name="T18" fmla="*/ 25 w 39"/>
                <a:gd name="T19" fmla="*/ 7 h 53"/>
                <a:gd name="T20" fmla="*/ 23 w 39"/>
                <a:gd name="T21" fmla="*/ 8 h 53"/>
                <a:gd name="T22" fmla="*/ 21 w 39"/>
                <a:gd name="T23" fmla="*/ 10 h 53"/>
                <a:gd name="T24" fmla="*/ 20 w 39"/>
                <a:gd name="T25" fmla="*/ 11 h 53"/>
                <a:gd name="T26" fmla="*/ 18 w 39"/>
                <a:gd name="T27" fmla="*/ 13 h 53"/>
                <a:gd name="T28" fmla="*/ 16 w 39"/>
                <a:gd name="T29" fmla="*/ 14 h 53"/>
                <a:gd name="T30" fmla="*/ 14 w 39"/>
                <a:gd name="T31" fmla="*/ 16 h 53"/>
                <a:gd name="T32" fmla="*/ 12 w 39"/>
                <a:gd name="T33" fmla="*/ 18 h 53"/>
                <a:gd name="T34" fmla="*/ 10 w 39"/>
                <a:gd name="T35" fmla="*/ 20 h 53"/>
                <a:gd name="T36" fmla="*/ 9 w 39"/>
                <a:gd name="T37" fmla="*/ 22 h 53"/>
                <a:gd name="T38" fmla="*/ 7 w 39"/>
                <a:gd name="T39" fmla="*/ 25 h 53"/>
                <a:gd name="T40" fmla="*/ 6 w 39"/>
                <a:gd name="T41" fmla="*/ 27 h 53"/>
                <a:gd name="T42" fmla="*/ 5 w 39"/>
                <a:gd name="T43" fmla="*/ 30 h 53"/>
                <a:gd name="T44" fmla="*/ 3 w 39"/>
                <a:gd name="T45" fmla="*/ 32 h 53"/>
                <a:gd name="T46" fmla="*/ 3 w 39"/>
                <a:gd name="T47" fmla="*/ 33 h 53"/>
                <a:gd name="T48" fmla="*/ 3 w 39"/>
                <a:gd name="T49" fmla="*/ 35 h 53"/>
                <a:gd name="T50" fmla="*/ 2 w 39"/>
                <a:gd name="T51" fmla="*/ 36 h 53"/>
                <a:gd name="T52" fmla="*/ 2 w 39"/>
                <a:gd name="T53" fmla="*/ 38 h 53"/>
                <a:gd name="T54" fmla="*/ 1 w 39"/>
                <a:gd name="T55" fmla="*/ 39 h 53"/>
                <a:gd name="T56" fmla="*/ 1 w 39"/>
                <a:gd name="T57" fmla="*/ 41 h 53"/>
                <a:gd name="T58" fmla="*/ 1 w 39"/>
                <a:gd name="T59" fmla="*/ 42 h 53"/>
                <a:gd name="T60" fmla="*/ 1 w 39"/>
                <a:gd name="T61" fmla="*/ 44 h 53"/>
                <a:gd name="T62" fmla="*/ 0 w 39"/>
                <a:gd name="T63" fmla="*/ 45 h 53"/>
                <a:gd name="T64" fmla="*/ 0 w 39"/>
                <a:gd name="T65" fmla="*/ 47 h 53"/>
                <a:gd name="T66" fmla="*/ 0 w 39"/>
                <a:gd name="T67" fmla="*/ 49 h 53"/>
                <a:gd name="T68" fmla="*/ 1 w 39"/>
                <a:gd name="T69" fmla="*/ 51 h 53"/>
                <a:gd name="T70" fmla="*/ 17 w 39"/>
                <a:gd name="T71" fmla="*/ 53 h 53"/>
                <a:gd name="T72" fmla="*/ 39 w 39"/>
                <a:gd name="T73" fmla="*/ 0 h 53"/>
                <a:gd name="T74" fmla="*/ 39 w 39"/>
                <a:gd name="T7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9" h="53">
                  <a:moveTo>
                    <a:pt x="39" y="0"/>
                  </a:moveTo>
                  <a:lnTo>
                    <a:pt x="38" y="0"/>
                  </a:lnTo>
                  <a:lnTo>
                    <a:pt x="37" y="1"/>
                  </a:lnTo>
                  <a:lnTo>
                    <a:pt x="35" y="1"/>
                  </a:lnTo>
                  <a:lnTo>
                    <a:pt x="33" y="3"/>
                  </a:lnTo>
                  <a:lnTo>
                    <a:pt x="31" y="3"/>
                  </a:lnTo>
                  <a:lnTo>
                    <a:pt x="30" y="4"/>
                  </a:lnTo>
                  <a:lnTo>
                    <a:pt x="28" y="5"/>
                  </a:lnTo>
                  <a:lnTo>
                    <a:pt x="26" y="6"/>
                  </a:lnTo>
                  <a:lnTo>
                    <a:pt x="25" y="7"/>
                  </a:lnTo>
                  <a:lnTo>
                    <a:pt x="23" y="8"/>
                  </a:lnTo>
                  <a:lnTo>
                    <a:pt x="21" y="10"/>
                  </a:lnTo>
                  <a:lnTo>
                    <a:pt x="20" y="11"/>
                  </a:lnTo>
                  <a:lnTo>
                    <a:pt x="18" y="13"/>
                  </a:lnTo>
                  <a:lnTo>
                    <a:pt x="16" y="14"/>
                  </a:lnTo>
                  <a:lnTo>
                    <a:pt x="14" y="16"/>
                  </a:lnTo>
                  <a:lnTo>
                    <a:pt x="12" y="18"/>
                  </a:lnTo>
                  <a:lnTo>
                    <a:pt x="10" y="20"/>
                  </a:lnTo>
                  <a:lnTo>
                    <a:pt x="9" y="22"/>
                  </a:lnTo>
                  <a:lnTo>
                    <a:pt x="7" y="25"/>
                  </a:lnTo>
                  <a:lnTo>
                    <a:pt x="6" y="27"/>
                  </a:lnTo>
                  <a:lnTo>
                    <a:pt x="5" y="30"/>
                  </a:lnTo>
                  <a:lnTo>
                    <a:pt x="3" y="32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6"/>
                  </a:lnTo>
                  <a:lnTo>
                    <a:pt x="2" y="38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1" y="44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7" y="53"/>
                  </a:lnTo>
                  <a:lnTo>
                    <a:pt x="39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1370" y="3054"/>
              <a:ext cx="68" cy="62"/>
            </a:xfrm>
            <a:custGeom>
              <a:avLst/>
              <a:gdLst>
                <a:gd name="T0" fmla="*/ 0 w 68"/>
                <a:gd name="T1" fmla="*/ 5 h 62"/>
                <a:gd name="T2" fmla="*/ 1 w 68"/>
                <a:gd name="T3" fmla="*/ 8 h 62"/>
                <a:gd name="T4" fmla="*/ 1 w 68"/>
                <a:gd name="T5" fmla="*/ 11 h 62"/>
                <a:gd name="T6" fmla="*/ 2 w 68"/>
                <a:gd name="T7" fmla="*/ 16 h 62"/>
                <a:gd name="T8" fmla="*/ 4 w 68"/>
                <a:gd name="T9" fmla="*/ 20 h 62"/>
                <a:gd name="T10" fmla="*/ 6 w 68"/>
                <a:gd name="T11" fmla="*/ 25 h 62"/>
                <a:gd name="T12" fmla="*/ 8 w 68"/>
                <a:gd name="T13" fmla="*/ 29 h 62"/>
                <a:gd name="T14" fmla="*/ 10 w 68"/>
                <a:gd name="T15" fmla="*/ 32 h 62"/>
                <a:gd name="T16" fmla="*/ 12 w 68"/>
                <a:gd name="T17" fmla="*/ 35 h 62"/>
                <a:gd name="T18" fmla="*/ 14 w 68"/>
                <a:gd name="T19" fmla="*/ 37 h 62"/>
                <a:gd name="T20" fmla="*/ 16 w 68"/>
                <a:gd name="T21" fmla="*/ 40 h 62"/>
                <a:gd name="T22" fmla="*/ 18 w 68"/>
                <a:gd name="T23" fmla="*/ 42 h 62"/>
                <a:gd name="T24" fmla="*/ 21 w 68"/>
                <a:gd name="T25" fmla="*/ 45 h 62"/>
                <a:gd name="T26" fmla="*/ 23 w 68"/>
                <a:gd name="T27" fmla="*/ 48 h 62"/>
                <a:gd name="T28" fmla="*/ 26 w 68"/>
                <a:gd name="T29" fmla="*/ 50 h 62"/>
                <a:gd name="T30" fmla="*/ 30 w 68"/>
                <a:gd name="T31" fmla="*/ 52 h 62"/>
                <a:gd name="T32" fmla="*/ 33 w 68"/>
                <a:gd name="T33" fmla="*/ 54 h 62"/>
                <a:gd name="T34" fmla="*/ 37 w 68"/>
                <a:gd name="T35" fmla="*/ 56 h 62"/>
                <a:gd name="T36" fmla="*/ 41 w 68"/>
                <a:gd name="T37" fmla="*/ 58 h 62"/>
                <a:gd name="T38" fmla="*/ 45 w 68"/>
                <a:gd name="T39" fmla="*/ 59 h 62"/>
                <a:gd name="T40" fmla="*/ 50 w 68"/>
                <a:gd name="T41" fmla="*/ 60 h 62"/>
                <a:gd name="T42" fmla="*/ 54 w 68"/>
                <a:gd name="T43" fmla="*/ 61 h 62"/>
                <a:gd name="T44" fmla="*/ 60 w 68"/>
                <a:gd name="T45" fmla="*/ 62 h 62"/>
                <a:gd name="T46" fmla="*/ 65 w 68"/>
                <a:gd name="T47" fmla="*/ 62 h 62"/>
                <a:gd name="T48" fmla="*/ 55 w 68"/>
                <a:gd name="T49" fmla="*/ 36 h 62"/>
                <a:gd name="T50" fmla="*/ 53 w 68"/>
                <a:gd name="T51" fmla="*/ 36 h 62"/>
                <a:gd name="T52" fmla="*/ 49 w 68"/>
                <a:gd name="T53" fmla="*/ 36 h 62"/>
                <a:gd name="T54" fmla="*/ 44 w 68"/>
                <a:gd name="T55" fmla="*/ 35 h 62"/>
                <a:gd name="T56" fmla="*/ 41 w 68"/>
                <a:gd name="T57" fmla="*/ 34 h 62"/>
                <a:gd name="T58" fmla="*/ 37 w 68"/>
                <a:gd name="T59" fmla="*/ 33 h 62"/>
                <a:gd name="T60" fmla="*/ 33 w 68"/>
                <a:gd name="T61" fmla="*/ 31 h 62"/>
                <a:gd name="T62" fmla="*/ 29 w 68"/>
                <a:gd name="T63" fmla="*/ 29 h 62"/>
                <a:gd name="T64" fmla="*/ 26 w 68"/>
                <a:gd name="T65" fmla="*/ 26 h 62"/>
                <a:gd name="T66" fmla="*/ 21 w 68"/>
                <a:gd name="T67" fmla="*/ 22 h 62"/>
                <a:gd name="T68" fmla="*/ 17 w 68"/>
                <a:gd name="T69" fmla="*/ 18 h 62"/>
                <a:gd name="T70" fmla="*/ 15 w 68"/>
                <a:gd name="T71" fmla="*/ 16 h 62"/>
                <a:gd name="T72" fmla="*/ 14 w 68"/>
                <a:gd name="T73" fmla="*/ 13 h 62"/>
                <a:gd name="T74" fmla="*/ 11 w 68"/>
                <a:gd name="T75" fmla="*/ 10 h 62"/>
                <a:gd name="T76" fmla="*/ 10 w 68"/>
                <a:gd name="T77" fmla="*/ 7 h 62"/>
                <a:gd name="T78" fmla="*/ 8 w 68"/>
                <a:gd name="T79" fmla="*/ 4 h 62"/>
                <a:gd name="T80" fmla="*/ 7 w 68"/>
                <a:gd name="T81" fmla="*/ 0 h 62"/>
                <a:gd name="T82" fmla="*/ 0 w 68"/>
                <a:gd name="T83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8" h="62">
                  <a:moveTo>
                    <a:pt x="0" y="5"/>
                  </a:moveTo>
                  <a:lnTo>
                    <a:pt x="0" y="5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2" y="14"/>
                  </a:lnTo>
                  <a:lnTo>
                    <a:pt x="2" y="16"/>
                  </a:lnTo>
                  <a:lnTo>
                    <a:pt x="3" y="18"/>
                  </a:lnTo>
                  <a:lnTo>
                    <a:pt x="4" y="20"/>
                  </a:lnTo>
                  <a:lnTo>
                    <a:pt x="5" y="23"/>
                  </a:lnTo>
                  <a:lnTo>
                    <a:pt x="6" y="25"/>
                  </a:lnTo>
                  <a:lnTo>
                    <a:pt x="7" y="28"/>
                  </a:lnTo>
                  <a:lnTo>
                    <a:pt x="8" y="29"/>
                  </a:lnTo>
                  <a:lnTo>
                    <a:pt x="9" y="31"/>
                  </a:lnTo>
                  <a:lnTo>
                    <a:pt x="10" y="32"/>
                  </a:lnTo>
                  <a:lnTo>
                    <a:pt x="11" y="34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4" y="37"/>
                  </a:lnTo>
                  <a:lnTo>
                    <a:pt x="15" y="39"/>
                  </a:lnTo>
                  <a:lnTo>
                    <a:pt x="16" y="40"/>
                  </a:lnTo>
                  <a:lnTo>
                    <a:pt x="17" y="41"/>
                  </a:lnTo>
                  <a:lnTo>
                    <a:pt x="18" y="42"/>
                  </a:lnTo>
                  <a:lnTo>
                    <a:pt x="19" y="44"/>
                  </a:lnTo>
                  <a:lnTo>
                    <a:pt x="21" y="45"/>
                  </a:lnTo>
                  <a:lnTo>
                    <a:pt x="22" y="47"/>
                  </a:lnTo>
                  <a:lnTo>
                    <a:pt x="23" y="48"/>
                  </a:lnTo>
                  <a:lnTo>
                    <a:pt x="25" y="49"/>
                  </a:lnTo>
                  <a:lnTo>
                    <a:pt x="26" y="50"/>
                  </a:lnTo>
                  <a:lnTo>
                    <a:pt x="28" y="51"/>
                  </a:lnTo>
                  <a:lnTo>
                    <a:pt x="30" y="52"/>
                  </a:lnTo>
                  <a:lnTo>
                    <a:pt x="31" y="53"/>
                  </a:lnTo>
                  <a:lnTo>
                    <a:pt x="33" y="54"/>
                  </a:lnTo>
                  <a:lnTo>
                    <a:pt x="35" y="55"/>
                  </a:lnTo>
                  <a:lnTo>
                    <a:pt x="37" y="56"/>
                  </a:lnTo>
                  <a:lnTo>
                    <a:pt x="39" y="57"/>
                  </a:lnTo>
                  <a:lnTo>
                    <a:pt x="41" y="58"/>
                  </a:lnTo>
                  <a:lnTo>
                    <a:pt x="43" y="58"/>
                  </a:lnTo>
                  <a:lnTo>
                    <a:pt x="45" y="59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2" y="60"/>
                  </a:lnTo>
                  <a:lnTo>
                    <a:pt x="54" y="61"/>
                  </a:lnTo>
                  <a:lnTo>
                    <a:pt x="57" y="62"/>
                  </a:lnTo>
                  <a:lnTo>
                    <a:pt x="60" y="62"/>
                  </a:lnTo>
                  <a:lnTo>
                    <a:pt x="62" y="62"/>
                  </a:lnTo>
                  <a:lnTo>
                    <a:pt x="65" y="62"/>
                  </a:lnTo>
                  <a:lnTo>
                    <a:pt x="68" y="62"/>
                  </a:lnTo>
                  <a:lnTo>
                    <a:pt x="55" y="36"/>
                  </a:lnTo>
                  <a:lnTo>
                    <a:pt x="54" y="36"/>
                  </a:lnTo>
                  <a:lnTo>
                    <a:pt x="53" y="36"/>
                  </a:lnTo>
                  <a:lnTo>
                    <a:pt x="51" y="36"/>
                  </a:lnTo>
                  <a:lnTo>
                    <a:pt x="49" y="36"/>
                  </a:lnTo>
                  <a:lnTo>
                    <a:pt x="46" y="35"/>
                  </a:lnTo>
                  <a:lnTo>
                    <a:pt x="44" y="35"/>
                  </a:lnTo>
                  <a:lnTo>
                    <a:pt x="42" y="34"/>
                  </a:lnTo>
                  <a:lnTo>
                    <a:pt x="41" y="34"/>
                  </a:lnTo>
                  <a:lnTo>
                    <a:pt x="39" y="33"/>
                  </a:lnTo>
                  <a:lnTo>
                    <a:pt x="37" y="33"/>
                  </a:lnTo>
                  <a:lnTo>
                    <a:pt x="35" y="32"/>
                  </a:lnTo>
                  <a:lnTo>
                    <a:pt x="33" y="31"/>
                  </a:lnTo>
                  <a:lnTo>
                    <a:pt x="31" y="30"/>
                  </a:lnTo>
                  <a:lnTo>
                    <a:pt x="29" y="29"/>
                  </a:lnTo>
                  <a:lnTo>
                    <a:pt x="27" y="27"/>
                  </a:lnTo>
                  <a:lnTo>
                    <a:pt x="26" y="26"/>
                  </a:lnTo>
                  <a:lnTo>
                    <a:pt x="23" y="24"/>
                  </a:lnTo>
                  <a:lnTo>
                    <a:pt x="21" y="22"/>
                  </a:lnTo>
                  <a:lnTo>
                    <a:pt x="19" y="20"/>
                  </a:lnTo>
                  <a:lnTo>
                    <a:pt x="17" y="18"/>
                  </a:lnTo>
                  <a:lnTo>
                    <a:pt x="16" y="17"/>
                  </a:lnTo>
                  <a:lnTo>
                    <a:pt x="15" y="16"/>
                  </a:lnTo>
                  <a:lnTo>
                    <a:pt x="14" y="14"/>
                  </a:lnTo>
                  <a:lnTo>
                    <a:pt x="14" y="13"/>
                  </a:lnTo>
                  <a:lnTo>
                    <a:pt x="12" y="12"/>
                  </a:lnTo>
                  <a:lnTo>
                    <a:pt x="11" y="10"/>
                  </a:lnTo>
                  <a:lnTo>
                    <a:pt x="10" y="8"/>
                  </a:lnTo>
                  <a:lnTo>
                    <a:pt x="10" y="7"/>
                  </a:lnTo>
                  <a:lnTo>
                    <a:pt x="9" y="5"/>
                  </a:lnTo>
                  <a:lnTo>
                    <a:pt x="8" y="4"/>
                  </a:lnTo>
                  <a:lnTo>
                    <a:pt x="7" y="2"/>
                  </a:lnTo>
                  <a:lnTo>
                    <a:pt x="7" y="0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1477" y="3070"/>
              <a:ext cx="55" cy="47"/>
            </a:xfrm>
            <a:custGeom>
              <a:avLst/>
              <a:gdLst>
                <a:gd name="T0" fmla="*/ 11 w 55"/>
                <a:gd name="T1" fmla="*/ 0 h 47"/>
                <a:gd name="T2" fmla="*/ 16 w 55"/>
                <a:gd name="T3" fmla="*/ 2 h 47"/>
                <a:gd name="T4" fmla="*/ 19 w 55"/>
                <a:gd name="T5" fmla="*/ 4 h 47"/>
                <a:gd name="T6" fmla="*/ 23 w 55"/>
                <a:gd name="T7" fmla="*/ 6 h 47"/>
                <a:gd name="T8" fmla="*/ 25 w 55"/>
                <a:gd name="T9" fmla="*/ 6 h 47"/>
                <a:gd name="T10" fmla="*/ 29 w 55"/>
                <a:gd name="T11" fmla="*/ 5 h 47"/>
                <a:gd name="T12" fmla="*/ 35 w 55"/>
                <a:gd name="T13" fmla="*/ 6 h 47"/>
                <a:gd name="T14" fmla="*/ 40 w 55"/>
                <a:gd name="T15" fmla="*/ 7 h 47"/>
                <a:gd name="T16" fmla="*/ 45 w 55"/>
                <a:gd name="T17" fmla="*/ 8 h 47"/>
                <a:gd name="T18" fmla="*/ 50 w 55"/>
                <a:gd name="T19" fmla="*/ 10 h 47"/>
                <a:gd name="T20" fmla="*/ 54 w 55"/>
                <a:gd name="T21" fmla="*/ 13 h 47"/>
                <a:gd name="T22" fmla="*/ 55 w 55"/>
                <a:gd name="T23" fmla="*/ 17 h 47"/>
                <a:gd name="T24" fmla="*/ 54 w 55"/>
                <a:gd name="T25" fmla="*/ 21 h 47"/>
                <a:gd name="T26" fmla="*/ 54 w 55"/>
                <a:gd name="T27" fmla="*/ 24 h 47"/>
                <a:gd name="T28" fmla="*/ 51 w 55"/>
                <a:gd name="T29" fmla="*/ 27 h 47"/>
                <a:gd name="T30" fmla="*/ 48 w 55"/>
                <a:gd name="T31" fmla="*/ 31 h 47"/>
                <a:gd name="T32" fmla="*/ 44 w 55"/>
                <a:gd name="T33" fmla="*/ 36 h 47"/>
                <a:gd name="T34" fmla="*/ 40 w 55"/>
                <a:gd name="T35" fmla="*/ 40 h 47"/>
                <a:gd name="T36" fmla="*/ 35 w 55"/>
                <a:gd name="T37" fmla="*/ 43 h 47"/>
                <a:gd name="T38" fmla="*/ 30 w 55"/>
                <a:gd name="T39" fmla="*/ 46 h 47"/>
                <a:gd name="T40" fmla="*/ 25 w 55"/>
                <a:gd name="T41" fmla="*/ 47 h 47"/>
                <a:gd name="T42" fmla="*/ 20 w 55"/>
                <a:gd name="T43" fmla="*/ 45 h 47"/>
                <a:gd name="T44" fmla="*/ 16 w 55"/>
                <a:gd name="T45" fmla="*/ 42 h 47"/>
                <a:gd name="T46" fmla="*/ 14 w 55"/>
                <a:gd name="T47" fmla="*/ 39 h 47"/>
                <a:gd name="T48" fmla="*/ 11 w 55"/>
                <a:gd name="T49" fmla="*/ 37 h 47"/>
                <a:gd name="T50" fmla="*/ 9 w 55"/>
                <a:gd name="T51" fmla="*/ 34 h 47"/>
                <a:gd name="T52" fmla="*/ 7 w 55"/>
                <a:gd name="T53" fmla="*/ 31 h 47"/>
                <a:gd name="T54" fmla="*/ 5 w 55"/>
                <a:gd name="T55" fmla="*/ 28 h 47"/>
                <a:gd name="T56" fmla="*/ 3 w 55"/>
                <a:gd name="T57" fmla="*/ 25 h 47"/>
                <a:gd name="T58" fmla="*/ 2 w 55"/>
                <a:gd name="T59" fmla="*/ 22 h 47"/>
                <a:gd name="T60" fmla="*/ 0 w 55"/>
                <a:gd name="T61" fmla="*/ 19 h 47"/>
                <a:gd name="T62" fmla="*/ 0 w 55"/>
                <a:gd name="T63" fmla="*/ 16 h 47"/>
                <a:gd name="T64" fmla="*/ 0 w 55"/>
                <a:gd name="T65" fmla="*/ 12 h 47"/>
                <a:gd name="T66" fmla="*/ 2 w 55"/>
                <a:gd name="T67" fmla="*/ 6 h 47"/>
                <a:gd name="T68" fmla="*/ 4 w 55"/>
                <a:gd name="T69" fmla="*/ 2 h 47"/>
                <a:gd name="T70" fmla="*/ 7 w 55"/>
                <a:gd name="T71" fmla="*/ 0 h 47"/>
                <a:gd name="T72" fmla="*/ 9 w 55"/>
                <a:gd name="T7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5" h="47">
                  <a:moveTo>
                    <a:pt x="9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6" y="2"/>
                  </a:lnTo>
                  <a:lnTo>
                    <a:pt x="18" y="3"/>
                  </a:lnTo>
                  <a:lnTo>
                    <a:pt x="19" y="4"/>
                  </a:lnTo>
                  <a:lnTo>
                    <a:pt x="22" y="6"/>
                  </a:lnTo>
                  <a:lnTo>
                    <a:pt x="23" y="6"/>
                  </a:lnTo>
                  <a:lnTo>
                    <a:pt x="24" y="6"/>
                  </a:lnTo>
                  <a:lnTo>
                    <a:pt x="25" y="6"/>
                  </a:lnTo>
                  <a:lnTo>
                    <a:pt x="27" y="5"/>
                  </a:lnTo>
                  <a:lnTo>
                    <a:pt x="29" y="5"/>
                  </a:lnTo>
                  <a:lnTo>
                    <a:pt x="32" y="6"/>
                  </a:lnTo>
                  <a:lnTo>
                    <a:pt x="35" y="6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3" y="8"/>
                  </a:lnTo>
                  <a:lnTo>
                    <a:pt x="45" y="8"/>
                  </a:lnTo>
                  <a:lnTo>
                    <a:pt x="48" y="10"/>
                  </a:lnTo>
                  <a:lnTo>
                    <a:pt x="50" y="10"/>
                  </a:lnTo>
                  <a:lnTo>
                    <a:pt x="52" y="12"/>
                  </a:lnTo>
                  <a:lnTo>
                    <a:pt x="54" y="13"/>
                  </a:lnTo>
                  <a:lnTo>
                    <a:pt x="55" y="15"/>
                  </a:lnTo>
                  <a:lnTo>
                    <a:pt x="55" y="17"/>
                  </a:lnTo>
                  <a:lnTo>
                    <a:pt x="55" y="20"/>
                  </a:lnTo>
                  <a:lnTo>
                    <a:pt x="54" y="21"/>
                  </a:lnTo>
                  <a:lnTo>
                    <a:pt x="54" y="23"/>
                  </a:lnTo>
                  <a:lnTo>
                    <a:pt x="54" y="24"/>
                  </a:lnTo>
                  <a:lnTo>
                    <a:pt x="53" y="25"/>
                  </a:lnTo>
                  <a:lnTo>
                    <a:pt x="51" y="27"/>
                  </a:lnTo>
                  <a:lnTo>
                    <a:pt x="50" y="29"/>
                  </a:lnTo>
                  <a:lnTo>
                    <a:pt x="48" y="31"/>
                  </a:lnTo>
                  <a:lnTo>
                    <a:pt x="46" y="33"/>
                  </a:lnTo>
                  <a:lnTo>
                    <a:pt x="44" y="36"/>
                  </a:lnTo>
                  <a:lnTo>
                    <a:pt x="42" y="38"/>
                  </a:lnTo>
                  <a:lnTo>
                    <a:pt x="40" y="40"/>
                  </a:lnTo>
                  <a:lnTo>
                    <a:pt x="38" y="42"/>
                  </a:lnTo>
                  <a:lnTo>
                    <a:pt x="35" y="43"/>
                  </a:lnTo>
                  <a:lnTo>
                    <a:pt x="32" y="45"/>
                  </a:lnTo>
                  <a:lnTo>
                    <a:pt x="30" y="46"/>
                  </a:lnTo>
                  <a:lnTo>
                    <a:pt x="27" y="47"/>
                  </a:lnTo>
                  <a:lnTo>
                    <a:pt x="25" y="47"/>
                  </a:lnTo>
                  <a:lnTo>
                    <a:pt x="22" y="46"/>
                  </a:lnTo>
                  <a:lnTo>
                    <a:pt x="20" y="45"/>
                  </a:lnTo>
                  <a:lnTo>
                    <a:pt x="18" y="43"/>
                  </a:lnTo>
                  <a:lnTo>
                    <a:pt x="16" y="42"/>
                  </a:lnTo>
                  <a:lnTo>
                    <a:pt x="15" y="41"/>
                  </a:lnTo>
                  <a:lnTo>
                    <a:pt x="14" y="39"/>
                  </a:lnTo>
                  <a:lnTo>
                    <a:pt x="12" y="38"/>
                  </a:lnTo>
                  <a:lnTo>
                    <a:pt x="11" y="37"/>
                  </a:lnTo>
                  <a:lnTo>
                    <a:pt x="10" y="36"/>
                  </a:lnTo>
                  <a:lnTo>
                    <a:pt x="9" y="34"/>
                  </a:lnTo>
                  <a:lnTo>
                    <a:pt x="8" y="33"/>
                  </a:lnTo>
                  <a:lnTo>
                    <a:pt x="7" y="31"/>
                  </a:lnTo>
                  <a:lnTo>
                    <a:pt x="6" y="30"/>
                  </a:lnTo>
                  <a:lnTo>
                    <a:pt x="5" y="28"/>
                  </a:lnTo>
                  <a:lnTo>
                    <a:pt x="4" y="27"/>
                  </a:lnTo>
                  <a:lnTo>
                    <a:pt x="3" y="25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2" y="21"/>
                  </a:lnTo>
                  <a:lnTo>
                    <a:pt x="0" y="19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9"/>
                  </a:lnTo>
                  <a:lnTo>
                    <a:pt x="2" y="6"/>
                  </a:lnTo>
                  <a:lnTo>
                    <a:pt x="3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7" y="0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FF4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auto">
            <a:xfrm>
              <a:off x="1475" y="3074"/>
              <a:ext cx="70" cy="53"/>
            </a:xfrm>
            <a:custGeom>
              <a:avLst/>
              <a:gdLst>
                <a:gd name="T0" fmla="*/ 0 w 70"/>
                <a:gd name="T1" fmla="*/ 1 h 53"/>
                <a:gd name="T2" fmla="*/ 0 w 70"/>
                <a:gd name="T3" fmla="*/ 3 h 53"/>
                <a:gd name="T4" fmla="*/ 0 w 70"/>
                <a:gd name="T5" fmla="*/ 6 h 53"/>
                <a:gd name="T6" fmla="*/ 0 w 70"/>
                <a:gd name="T7" fmla="*/ 10 h 53"/>
                <a:gd name="T8" fmla="*/ 0 w 70"/>
                <a:gd name="T9" fmla="*/ 14 h 53"/>
                <a:gd name="T10" fmla="*/ 0 w 70"/>
                <a:gd name="T11" fmla="*/ 19 h 53"/>
                <a:gd name="T12" fmla="*/ 1 w 70"/>
                <a:gd name="T13" fmla="*/ 23 h 53"/>
                <a:gd name="T14" fmla="*/ 2 w 70"/>
                <a:gd name="T15" fmla="*/ 28 h 53"/>
                <a:gd name="T16" fmla="*/ 3 w 70"/>
                <a:gd name="T17" fmla="*/ 33 h 53"/>
                <a:gd name="T18" fmla="*/ 5 w 70"/>
                <a:gd name="T19" fmla="*/ 38 h 53"/>
                <a:gd name="T20" fmla="*/ 7 w 70"/>
                <a:gd name="T21" fmla="*/ 42 h 53"/>
                <a:gd name="T22" fmla="*/ 9 w 70"/>
                <a:gd name="T23" fmla="*/ 46 h 53"/>
                <a:gd name="T24" fmla="*/ 12 w 70"/>
                <a:gd name="T25" fmla="*/ 49 h 53"/>
                <a:gd name="T26" fmla="*/ 16 w 70"/>
                <a:gd name="T27" fmla="*/ 51 h 53"/>
                <a:gd name="T28" fmla="*/ 19 w 70"/>
                <a:gd name="T29" fmla="*/ 52 h 53"/>
                <a:gd name="T30" fmla="*/ 24 w 70"/>
                <a:gd name="T31" fmla="*/ 52 h 53"/>
                <a:gd name="T32" fmla="*/ 28 w 70"/>
                <a:gd name="T33" fmla="*/ 51 h 53"/>
                <a:gd name="T34" fmla="*/ 33 w 70"/>
                <a:gd name="T35" fmla="*/ 49 h 53"/>
                <a:gd name="T36" fmla="*/ 37 w 70"/>
                <a:gd name="T37" fmla="*/ 47 h 53"/>
                <a:gd name="T38" fmla="*/ 41 w 70"/>
                <a:gd name="T39" fmla="*/ 44 h 53"/>
                <a:gd name="T40" fmla="*/ 45 w 70"/>
                <a:gd name="T41" fmla="*/ 40 h 53"/>
                <a:gd name="T42" fmla="*/ 49 w 70"/>
                <a:gd name="T43" fmla="*/ 36 h 53"/>
                <a:gd name="T44" fmla="*/ 53 w 70"/>
                <a:gd name="T45" fmla="*/ 32 h 53"/>
                <a:gd name="T46" fmla="*/ 56 w 70"/>
                <a:gd name="T47" fmla="*/ 27 h 53"/>
                <a:gd name="T48" fmla="*/ 59 w 70"/>
                <a:gd name="T49" fmla="*/ 22 h 53"/>
                <a:gd name="T50" fmla="*/ 62 w 70"/>
                <a:gd name="T51" fmla="*/ 19 h 53"/>
                <a:gd name="T52" fmla="*/ 65 w 70"/>
                <a:gd name="T53" fmla="*/ 15 h 53"/>
                <a:gd name="T54" fmla="*/ 66 w 70"/>
                <a:gd name="T55" fmla="*/ 11 h 53"/>
                <a:gd name="T56" fmla="*/ 68 w 70"/>
                <a:gd name="T57" fmla="*/ 8 h 53"/>
                <a:gd name="T58" fmla="*/ 70 w 70"/>
                <a:gd name="T59" fmla="*/ 6 h 53"/>
                <a:gd name="T60" fmla="*/ 60 w 70"/>
                <a:gd name="T61" fmla="*/ 6 h 53"/>
                <a:gd name="T62" fmla="*/ 59 w 70"/>
                <a:gd name="T63" fmla="*/ 8 h 53"/>
                <a:gd name="T64" fmla="*/ 55 w 70"/>
                <a:gd name="T65" fmla="*/ 11 h 53"/>
                <a:gd name="T66" fmla="*/ 53 w 70"/>
                <a:gd name="T67" fmla="*/ 14 h 53"/>
                <a:gd name="T68" fmla="*/ 50 w 70"/>
                <a:gd name="T69" fmla="*/ 17 h 53"/>
                <a:gd name="T70" fmla="*/ 47 w 70"/>
                <a:gd name="T71" fmla="*/ 20 h 53"/>
                <a:gd name="T72" fmla="*/ 45 w 70"/>
                <a:gd name="T73" fmla="*/ 23 h 53"/>
                <a:gd name="T74" fmla="*/ 41 w 70"/>
                <a:gd name="T75" fmla="*/ 26 h 53"/>
                <a:gd name="T76" fmla="*/ 38 w 70"/>
                <a:gd name="T77" fmla="*/ 29 h 53"/>
                <a:gd name="T78" fmla="*/ 34 w 70"/>
                <a:gd name="T79" fmla="*/ 32 h 53"/>
                <a:gd name="T80" fmla="*/ 31 w 70"/>
                <a:gd name="T81" fmla="*/ 35 h 53"/>
                <a:gd name="T82" fmla="*/ 28 w 70"/>
                <a:gd name="T83" fmla="*/ 37 h 53"/>
                <a:gd name="T84" fmla="*/ 26 w 70"/>
                <a:gd name="T85" fmla="*/ 39 h 53"/>
                <a:gd name="T86" fmla="*/ 21 w 70"/>
                <a:gd name="T87" fmla="*/ 40 h 53"/>
                <a:gd name="T88" fmla="*/ 0 w 70"/>
                <a:gd name="T8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0" h="53">
                  <a:moveTo>
                    <a:pt x="0" y="0"/>
                  </a:moveTo>
                  <a:lnTo>
                    <a:pt x="0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1" y="21"/>
                  </a:lnTo>
                  <a:lnTo>
                    <a:pt x="1" y="23"/>
                  </a:lnTo>
                  <a:lnTo>
                    <a:pt x="2" y="26"/>
                  </a:lnTo>
                  <a:lnTo>
                    <a:pt x="2" y="28"/>
                  </a:lnTo>
                  <a:lnTo>
                    <a:pt x="2" y="31"/>
                  </a:lnTo>
                  <a:lnTo>
                    <a:pt x="3" y="33"/>
                  </a:lnTo>
                  <a:lnTo>
                    <a:pt x="4" y="35"/>
                  </a:lnTo>
                  <a:lnTo>
                    <a:pt x="5" y="38"/>
                  </a:lnTo>
                  <a:lnTo>
                    <a:pt x="6" y="40"/>
                  </a:lnTo>
                  <a:lnTo>
                    <a:pt x="7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1" y="47"/>
                  </a:lnTo>
                  <a:lnTo>
                    <a:pt x="12" y="49"/>
                  </a:lnTo>
                  <a:lnTo>
                    <a:pt x="13" y="50"/>
                  </a:lnTo>
                  <a:lnTo>
                    <a:pt x="16" y="51"/>
                  </a:lnTo>
                  <a:lnTo>
                    <a:pt x="17" y="52"/>
                  </a:lnTo>
                  <a:lnTo>
                    <a:pt x="19" y="52"/>
                  </a:lnTo>
                  <a:lnTo>
                    <a:pt x="22" y="53"/>
                  </a:lnTo>
                  <a:lnTo>
                    <a:pt x="24" y="52"/>
                  </a:lnTo>
                  <a:lnTo>
                    <a:pt x="26" y="52"/>
                  </a:lnTo>
                  <a:lnTo>
                    <a:pt x="28" y="51"/>
                  </a:lnTo>
                  <a:lnTo>
                    <a:pt x="31" y="51"/>
                  </a:lnTo>
                  <a:lnTo>
                    <a:pt x="33" y="49"/>
                  </a:lnTo>
                  <a:lnTo>
                    <a:pt x="35" y="48"/>
                  </a:lnTo>
                  <a:lnTo>
                    <a:pt x="37" y="47"/>
                  </a:lnTo>
                  <a:lnTo>
                    <a:pt x="39" y="45"/>
                  </a:lnTo>
                  <a:lnTo>
                    <a:pt x="41" y="44"/>
                  </a:lnTo>
                  <a:lnTo>
                    <a:pt x="43" y="42"/>
                  </a:lnTo>
                  <a:lnTo>
                    <a:pt x="45" y="40"/>
                  </a:lnTo>
                  <a:lnTo>
                    <a:pt x="47" y="38"/>
                  </a:lnTo>
                  <a:lnTo>
                    <a:pt x="49" y="36"/>
                  </a:lnTo>
                  <a:lnTo>
                    <a:pt x="51" y="34"/>
                  </a:lnTo>
                  <a:lnTo>
                    <a:pt x="53" y="32"/>
                  </a:lnTo>
                  <a:lnTo>
                    <a:pt x="55" y="29"/>
                  </a:lnTo>
                  <a:lnTo>
                    <a:pt x="56" y="27"/>
                  </a:lnTo>
                  <a:lnTo>
                    <a:pt x="58" y="25"/>
                  </a:lnTo>
                  <a:lnTo>
                    <a:pt x="59" y="22"/>
                  </a:lnTo>
                  <a:lnTo>
                    <a:pt x="61" y="20"/>
                  </a:lnTo>
                  <a:lnTo>
                    <a:pt x="62" y="19"/>
                  </a:lnTo>
                  <a:lnTo>
                    <a:pt x="63" y="16"/>
                  </a:lnTo>
                  <a:lnTo>
                    <a:pt x="65" y="15"/>
                  </a:lnTo>
                  <a:lnTo>
                    <a:pt x="66" y="13"/>
                  </a:lnTo>
                  <a:lnTo>
                    <a:pt x="66" y="11"/>
                  </a:lnTo>
                  <a:lnTo>
                    <a:pt x="67" y="10"/>
                  </a:lnTo>
                  <a:lnTo>
                    <a:pt x="68" y="8"/>
                  </a:lnTo>
                  <a:lnTo>
                    <a:pt x="69" y="8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60" y="6"/>
                  </a:lnTo>
                  <a:lnTo>
                    <a:pt x="59" y="6"/>
                  </a:lnTo>
                  <a:lnTo>
                    <a:pt x="59" y="8"/>
                  </a:lnTo>
                  <a:lnTo>
                    <a:pt x="57" y="9"/>
                  </a:lnTo>
                  <a:lnTo>
                    <a:pt x="55" y="11"/>
                  </a:lnTo>
                  <a:lnTo>
                    <a:pt x="54" y="13"/>
                  </a:lnTo>
                  <a:lnTo>
                    <a:pt x="53" y="14"/>
                  </a:lnTo>
                  <a:lnTo>
                    <a:pt x="52" y="15"/>
                  </a:lnTo>
                  <a:lnTo>
                    <a:pt x="50" y="17"/>
                  </a:lnTo>
                  <a:lnTo>
                    <a:pt x="49" y="19"/>
                  </a:lnTo>
                  <a:lnTo>
                    <a:pt x="47" y="20"/>
                  </a:lnTo>
                  <a:lnTo>
                    <a:pt x="46" y="21"/>
                  </a:lnTo>
                  <a:lnTo>
                    <a:pt x="45" y="23"/>
                  </a:lnTo>
                  <a:lnTo>
                    <a:pt x="43" y="25"/>
                  </a:lnTo>
                  <a:lnTo>
                    <a:pt x="41" y="26"/>
                  </a:lnTo>
                  <a:lnTo>
                    <a:pt x="39" y="28"/>
                  </a:lnTo>
                  <a:lnTo>
                    <a:pt x="38" y="29"/>
                  </a:lnTo>
                  <a:lnTo>
                    <a:pt x="36" y="31"/>
                  </a:lnTo>
                  <a:lnTo>
                    <a:pt x="34" y="32"/>
                  </a:lnTo>
                  <a:lnTo>
                    <a:pt x="33" y="33"/>
                  </a:lnTo>
                  <a:lnTo>
                    <a:pt x="31" y="35"/>
                  </a:lnTo>
                  <a:lnTo>
                    <a:pt x="29" y="36"/>
                  </a:lnTo>
                  <a:lnTo>
                    <a:pt x="28" y="37"/>
                  </a:lnTo>
                  <a:lnTo>
                    <a:pt x="27" y="38"/>
                  </a:lnTo>
                  <a:lnTo>
                    <a:pt x="26" y="39"/>
                  </a:lnTo>
                  <a:lnTo>
                    <a:pt x="23" y="40"/>
                  </a:lnTo>
                  <a:lnTo>
                    <a:pt x="21" y="40"/>
                  </a:lnTo>
                  <a:lnTo>
                    <a:pt x="12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auto">
            <a:xfrm>
              <a:off x="1475" y="3066"/>
              <a:ext cx="71" cy="23"/>
            </a:xfrm>
            <a:custGeom>
              <a:avLst/>
              <a:gdLst>
                <a:gd name="T0" fmla="*/ 4 w 71"/>
                <a:gd name="T1" fmla="*/ 12 h 23"/>
                <a:gd name="T2" fmla="*/ 61 w 71"/>
                <a:gd name="T3" fmla="*/ 23 h 23"/>
                <a:gd name="T4" fmla="*/ 71 w 71"/>
                <a:gd name="T5" fmla="*/ 14 h 23"/>
                <a:gd name="T6" fmla="*/ 0 w 71"/>
                <a:gd name="T7" fmla="*/ 0 h 23"/>
                <a:gd name="T8" fmla="*/ 0 w 71"/>
                <a:gd name="T9" fmla="*/ 10 h 23"/>
                <a:gd name="T10" fmla="*/ 4 w 71"/>
                <a:gd name="T11" fmla="*/ 12 h 23"/>
                <a:gd name="T12" fmla="*/ 4 w 71"/>
                <a:gd name="T1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23">
                  <a:moveTo>
                    <a:pt x="4" y="12"/>
                  </a:moveTo>
                  <a:lnTo>
                    <a:pt x="61" y="23"/>
                  </a:lnTo>
                  <a:lnTo>
                    <a:pt x="71" y="14"/>
                  </a:lnTo>
                  <a:lnTo>
                    <a:pt x="0" y="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6" name="Freeform 45"/>
            <p:cNvSpPr>
              <a:spLocks/>
            </p:cNvSpPr>
            <p:nvPr/>
          </p:nvSpPr>
          <p:spPr bwMode="auto">
            <a:xfrm>
              <a:off x="1320" y="3174"/>
              <a:ext cx="84" cy="80"/>
            </a:xfrm>
            <a:custGeom>
              <a:avLst/>
              <a:gdLst>
                <a:gd name="T0" fmla="*/ 0 w 84"/>
                <a:gd name="T1" fmla="*/ 9 h 80"/>
                <a:gd name="T2" fmla="*/ 72 w 84"/>
                <a:gd name="T3" fmla="*/ 80 h 80"/>
                <a:gd name="T4" fmla="*/ 84 w 84"/>
                <a:gd name="T5" fmla="*/ 71 h 80"/>
                <a:gd name="T6" fmla="*/ 12 w 84"/>
                <a:gd name="T7" fmla="*/ 0 h 80"/>
                <a:gd name="T8" fmla="*/ 0 w 84"/>
                <a:gd name="T9" fmla="*/ 9 h 80"/>
                <a:gd name="T10" fmla="*/ 0 w 84"/>
                <a:gd name="T11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80">
                  <a:moveTo>
                    <a:pt x="0" y="9"/>
                  </a:moveTo>
                  <a:lnTo>
                    <a:pt x="72" y="80"/>
                  </a:lnTo>
                  <a:lnTo>
                    <a:pt x="84" y="71"/>
                  </a:lnTo>
                  <a:lnTo>
                    <a:pt x="12" y="0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7" name="Freeform 46"/>
            <p:cNvSpPr>
              <a:spLocks/>
            </p:cNvSpPr>
            <p:nvPr/>
          </p:nvSpPr>
          <p:spPr bwMode="auto">
            <a:xfrm>
              <a:off x="1309" y="3190"/>
              <a:ext cx="102" cy="45"/>
            </a:xfrm>
            <a:custGeom>
              <a:avLst/>
              <a:gdLst>
                <a:gd name="T0" fmla="*/ 5 w 102"/>
                <a:gd name="T1" fmla="*/ 45 h 45"/>
                <a:gd name="T2" fmla="*/ 102 w 102"/>
                <a:gd name="T3" fmla="*/ 13 h 45"/>
                <a:gd name="T4" fmla="*/ 96 w 102"/>
                <a:gd name="T5" fmla="*/ 0 h 45"/>
                <a:gd name="T6" fmla="*/ 0 w 102"/>
                <a:gd name="T7" fmla="*/ 32 h 45"/>
                <a:gd name="T8" fmla="*/ 5 w 102"/>
                <a:gd name="T9" fmla="*/ 45 h 45"/>
                <a:gd name="T10" fmla="*/ 5 w 102"/>
                <a:gd name="T11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45">
                  <a:moveTo>
                    <a:pt x="5" y="45"/>
                  </a:moveTo>
                  <a:lnTo>
                    <a:pt x="102" y="13"/>
                  </a:lnTo>
                  <a:lnTo>
                    <a:pt x="96" y="0"/>
                  </a:lnTo>
                  <a:lnTo>
                    <a:pt x="0" y="32"/>
                  </a:lnTo>
                  <a:lnTo>
                    <a:pt x="5" y="45"/>
                  </a:lnTo>
                  <a:lnTo>
                    <a:pt x="5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8" name="Freeform 47"/>
            <p:cNvSpPr>
              <a:spLocks/>
            </p:cNvSpPr>
            <p:nvPr/>
          </p:nvSpPr>
          <p:spPr bwMode="auto">
            <a:xfrm>
              <a:off x="1337" y="3166"/>
              <a:ext cx="45" cy="95"/>
            </a:xfrm>
            <a:custGeom>
              <a:avLst/>
              <a:gdLst>
                <a:gd name="T0" fmla="*/ 16 w 45"/>
                <a:gd name="T1" fmla="*/ 95 h 95"/>
                <a:gd name="T2" fmla="*/ 45 w 45"/>
                <a:gd name="T3" fmla="*/ 4 h 95"/>
                <a:gd name="T4" fmla="*/ 30 w 45"/>
                <a:gd name="T5" fmla="*/ 0 h 95"/>
                <a:gd name="T6" fmla="*/ 0 w 45"/>
                <a:gd name="T7" fmla="*/ 91 h 95"/>
                <a:gd name="T8" fmla="*/ 16 w 45"/>
                <a:gd name="T9" fmla="*/ 95 h 95"/>
                <a:gd name="T10" fmla="*/ 16 w 45"/>
                <a:gd name="T11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95">
                  <a:moveTo>
                    <a:pt x="16" y="95"/>
                  </a:moveTo>
                  <a:lnTo>
                    <a:pt x="45" y="4"/>
                  </a:lnTo>
                  <a:lnTo>
                    <a:pt x="30" y="0"/>
                  </a:lnTo>
                  <a:lnTo>
                    <a:pt x="0" y="91"/>
                  </a:lnTo>
                  <a:lnTo>
                    <a:pt x="16" y="95"/>
                  </a:lnTo>
                  <a:lnTo>
                    <a:pt x="16" y="9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9" name="Freeform 48"/>
            <p:cNvSpPr>
              <a:spLocks/>
            </p:cNvSpPr>
            <p:nvPr/>
          </p:nvSpPr>
          <p:spPr bwMode="auto">
            <a:xfrm>
              <a:off x="1689" y="2891"/>
              <a:ext cx="82" cy="78"/>
            </a:xfrm>
            <a:custGeom>
              <a:avLst/>
              <a:gdLst>
                <a:gd name="T0" fmla="*/ 0 w 82"/>
                <a:gd name="T1" fmla="*/ 9 h 78"/>
                <a:gd name="T2" fmla="*/ 70 w 82"/>
                <a:gd name="T3" fmla="*/ 78 h 78"/>
                <a:gd name="T4" fmla="*/ 82 w 82"/>
                <a:gd name="T5" fmla="*/ 69 h 78"/>
                <a:gd name="T6" fmla="*/ 12 w 82"/>
                <a:gd name="T7" fmla="*/ 0 h 78"/>
                <a:gd name="T8" fmla="*/ 0 w 82"/>
                <a:gd name="T9" fmla="*/ 9 h 78"/>
                <a:gd name="T10" fmla="*/ 0 w 82"/>
                <a:gd name="T11" fmla="*/ 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78">
                  <a:moveTo>
                    <a:pt x="0" y="9"/>
                  </a:moveTo>
                  <a:lnTo>
                    <a:pt x="70" y="78"/>
                  </a:lnTo>
                  <a:lnTo>
                    <a:pt x="82" y="69"/>
                  </a:lnTo>
                  <a:lnTo>
                    <a:pt x="12" y="0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0" name="Freeform 49"/>
            <p:cNvSpPr>
              <a:spLocks/>
            </p:cNvSpPr>
            <p:nvPr/>
          </p:nvSpPr>
          <p:spPr bwMode="auto">
            <a:xfrm>
              <a:off x="1678" y="2907"/>
              <a:ext cx="100" cy="43"/>
            </a:xfrm>
            <a:custGeom>
              <a:avLst/>
              <a:gdLst>
                <a:gd name="T0" fmla="*/ 5 w 100"/>
                <a:gd name="T1" fmla="*/ 43 h 43"/>
                <a:gd name="T2" fmla="*/ 100 w 100"/>
                <a:gd name="T3" fmla="*/ 12 h 43"/>
                <a:gd name="T4" fmla="*/ 94 w 100"/>
                <a:gd name="T5" fmla="*/ 0 h 43"/>
                <a:gd name="T6" fmla="*/ 0 w 100"/>
                <a:gd name="T7" fmla="*/ 31 h 43"/>
                <a:gd name="T8" fmla="*/ 5 w 100"/>
                <a:gd name="T9" fmla="*/ 43 h 43"/>
                <a:gd name="T10" fmla="*/ 5 w 100"/>
                <a:gd name="T1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43">
                  <a:moveTo>
                    <a:pt x="5" y="43"/>
                  </a:moveTo>
                  <a:lnTo>
                    <a:pt x="100" y="12"/>
                  </a:lnTo>
                  <a:lnTo>
                    <a:pt x="94" y="0"/>
                  </a:lnTo>
                  <a:lnTo>
                    <a:pt x="0" y="31"/>
                  </a:lnTo>
                  <a:lnTo>
                    <a:pt x="5" y="43"/>
                  </a:lnTo>
                  <a:lnTo>
                    <a:pt x="5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1" name="Freeform 50"/>
            <p:cNvSpPr>
              <a:spLocks/>
            </p:cNvSpPr>
            <p:nvPr/>
          </p:nvSpPr>
          <p:spPr bwMode="auto">
            <a:xfrm>
              <a:off x="1706" y="2886"/>
              <a:ext cx="44" cy="90"/>
            </a:xfrm>
            <a:custGeom>
              <a:avLst/>
              <a:gdLst>
                <a:gd name="T0" fmla="*/ 15 w 44"/>
                <a:gd name="T1" fmla="*/ 90 h 90"/>
                <a:gd name="T2" fmla="*/ 44 w 44"/>
                <a:gd name="T3" fmla="*/ 1 h 90"/>
                <a:gd name="T4" fmla="*/ 29 w 44"/>
                <a:gd name="T5" fmla="*/ 0 h 90"/>
                <a:gd name="T6" fmla="*/ 0 w 44"/>
                <a:gd name="T7" fmla="*/ 86 h 90"/>
                <a:gd name="T8" fmla="*/ 15 w 44"/>
                <a:gd name="T9" fmla="*/ 90 h 90"/>
                <a:gd name="T10" fmla="*/ 15 w 44"/>
                <a:gd name="T11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90">
                  <a:moveTo>
                    <a:pt x="15" y="90"/>
                  </a:moveTo>
                  <a:lnTo>
                    <a:pt x="44" y="1"/>
                  </a:lnTo>
                  <a:lnTo>
                    <a:pt x="29" y="0"/>
                  </a:lnTo>
                  <a:lnTo>
                    <a:pt x="0" y="86"/>
                  </a:lnTo>
                  <a:lnTo>
                    <a:pt x="15" y="90"/>
                  </a:lnTo>
                  <a:lnTo>
                    <a:pt x="15" y="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2" name="Freeform 51"/>
            <p:cNvSpPr>
              <a:spLocks/>
            </p:cNvSpPr>
            <p:nvPr/>
          </p:nvSpPr>
          <p:spPr bwMode="auto">
            <a:xfrm>
              <a:off x="1136" y="3155"/>
              <a:ext cx="23" cy="20"/>
            </a:xfrm>
            <a:custGeom>
              <a:avLst/>
              <a:gdLst>
                <a:gd name="T0" fmla="*/ 6 w 23"/>
                <a:gd name="T1" fmla="*/ 19 h 20"/>
                <a:gd name="T2" fmla="*/ 9 w 23"/>
                <a:gd name="T3" fmla="*/ 20 h 20"/>
                <a:gd name="T4" fmla="*/ 12 w 23"/>
                <a:gd name="T5" fmla="*/ 20 h 20"/>
                <a:gd name="T6" fmla="*/ 14 w 23"/>
                <a:gd name="T7" fmla="*/ 19 h 20"/>
                <a:gd name="T8" fmla="*/ 17 w 23"/>
                <a:gd name="T9" fmla="*/ 18 h 20"/>
                <a:gd name="T10" fmla="*/ 19 w 23"/>
                <a:gd name="T11" fmla="*/ 17 h 20"/>
                <a:gd name="T12" fmla="*/ 21 w 23"/>
                <a:gd name="T13" fmla="*/ 15 h 20"/>
                <a:gd name="T14" fmla="*/ 22 w 23"/>
                <a:gd name="T15" fmla="*/ 13 h 20"/>
                <a:gd name="T16" fmla="*/ 23 w 23"/>
                <a:gd name="T17" fmla="*/ 11 h 20"/>
                <a:gd name="T18" fmla="*/ 22 w 23"/>
                <a:gd name="T19" fmla="*/ 9 h 20"/>
                <a:gd name="T20" fmla="*/ 21 w 23"/>
                <a:gd name="T21" fmla="*/ 7 h 20"/>
                <a:gd name="T22" fmla="*/ 21 w 23"/>
                <a:gd name="T23" fmla="*/ 5 h 20"/>
                <a:gd name="T24" fmla="*/ 20 w 23"/>
                <a:gd name="T25" fmla="*/ 3 h 20"/>
                <a:gd name="T26" fmla="*/ 17 w 23"/>
                <a:gd name="T27" fmla="*/ 2 h 20"/>
                <a:gd name="T28" fmla="*/ 15 w 23"/>
                <a:gd name="T29" fmla="*/ 2 h 20"/>
                <a:gd name="T30" fmla="*/ 13 w 23"/>
                <a:gd name="T31" fmla="*/ 1 h 20"/>
                <a:gd name="T32" fmla="*/ 11 w 23"/>
                <a:gd name="T33" fmla="*/ 0 h 20"/>
                <a:gd name="T34" fmla="*/ 9 w 23"/>
                <a:gd name="T35" fmla="*/ 1 h 20"/>
                <a:gd name="T36" fmla="*/ 7 w 23"/>
                <a:gd name="T37" fmla="*/ 2 h 20"/>
                <a:gd name="T38" fmla="*/ 5 w 23"/>
                <a:gd name="T39" fmla="*/ 3 h 20"/>
                <a:gd name="T40" fmla="*/ 4 w 23"/>
                <a:gd name="T41" fmla="*/ 3 h 20"/>
                <a:gd name="T42" fmla="*/ 2 w 23"/>
                <a:gd name="T43" fmla="*/ 5 h 20"/>
                <a:gd name="T44" fmla="*/ 1 w 23"/>
                <a:gd name="T45" fmla="*/ 7 h 20"/>
                <a:gd name="T46" fmla="*/ 0 w 23"/>
                <a:gd name="T47" fmla="*/ 9 h 20"/>
                <a:gd name="T48" fmla="*/ 1 w 23"/>
                <a:gd name="T49" fmla="*/ 12 h 20"/>
                <a:gd name="T50" fmla="*/ 2 w 23"/>
                <a:gd name="T51" fmla="*/ 14 h 20"/>
                <a:gd name="T52" fmla="*/ 3 w 23"/>
                <a:gd name="T53" fmla="*/ 16 h 20"/>
                <a:gd name="T54" fmla="*/ 5 w 23"/>
                <a:gd name="T55" fmla="*/ 17 h 20"/>
                <a:gd name="T56" fmla="*/ 6 w 23"/>
                <a:gd name="T57" fmla="*/ 19 h 20"/>
                <a:gd name="T58" fmla="*/ 6 w 23"/>
                <a:gd name="T5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20">
                  <a:moveTo>
                    <a:pt x="6" y="19"/>
                  </a:moveTo>
                  <a:lnTo>
                    <a:pt x="9" y="20"/>
                  </a:lnTo>
                  <a:lnTo>
                    <a:pt x="12" y="20"/>
                  </a:lnTo>
                  <a:lnTo>
                    <a:pt x="14" y="19"/>
                  </a:lnTo>
                  <a:lnTo>
                    <a:pt x="17" y="18"/>
                  </a:lnTo>
                  <a:lnTo>
                    <a:pt x="19" y="17"/>
                  </a:lnTo>
                  <a:lnTo>
                    <a:pt x="21" y="15"/>
                  </a:lnTo>
                  <a:lnTo>
                    <a:pt x="22" y="13"/>
                  </a:lnTo>
                  <a:lnTo>
                    <a:pt x="23" y="11"/>
                  </a:lnTo>
                  <a:lnTo>
                    <a:pt x="22" y="9"/>
                  </a:lnTo>
                  <a:lnTo>
                    <a:pt x="21" y="7"/>
                  </a:lnTo>
                  <a:lnTo>
                    <a:pt x="21" y="5"/>
                  </a:lnTo>
                  <a:lnTo>
                    <a:pt x="20" y="3"/>
                  </a:lnTo>
                  <a:lnTo>
                    <a:pt x="17" y="2"/>
                  </a:lnTo>
                  <a:lnTo>
                    <a:pt x="15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5" y="3"/>
                  </a:lnTo>
                  <a:lnTo>
                    <a:pt x="4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1" y="12"/>
                  </a:lnTo>
                  <a:lnTo>
                    <a:pt x="2" y="14"/>
                  </a:lnTo>
                  <a:lnTo>
                    <a:pt x="3" y="16"/>
                  </a:lnTo>
                  <a:lnTo>
                    <a:pt x="5" y="17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3" name="Freeform 52"/>
            <p:cNvSpPr>
              <a:spLocks/>
            </p:cNvSpPr>
            <p:nvPr/>
          </p:nvSpPr>
          <p:spPr bwMode="auto">
            <a:xfrm>
              <a:off x="1147" y="3339"/>
              <a:ext cx="26" cy="21"/>
            </a:xfrm>
            <a:custGeom>
              <a:avLst/>
              <a:gdLst>
                <a:gd name="T0" fmla="*/ 11 w 26"/>
                <a:gd name="T1" fmla="*/ 21 h 21"/>
                <a:gd name="T2" fmla="*/ 13 w 26"/>
                <a:gd name="T3" fmla="*/ 21 h 21"/>
                <a:gd name="T4" fmla="*/ 16 w 26"/>
                <a:gd name="T5" fmla="*/ 21 h 21"/>
                <a:gd name="T6" fmla="*/ 18 w 26"/>
                <a:gd name="T7" fmla="*/ 21 h 21"/>
                <a:gd name="T8" fmla="*/ 20 w 26"/>
                <a:gd name="T9" fmla="*/ 20 h 21"/>
                <a:gd name="T10" fmla="*/ 22 w 26"/>
                <a:gd name="T11" fmla="*/ 18 h 21"/>
                <a:gd name="T12" fmla="*/ 24 w 26"/>
                <a:gd name="T13" fmla="*/ 17 h 21"/>
                <a:gd name="T14" fmla="*/ 25 w 26"/>
                <a:gd name="T15" fmla="*/ 15 h 21"/>
                <a:gd name="T16" fmla="*/ 26 w 26"/>
                <a:gd name="T17" fmla="*/ 13 h 21"/>
                <a:gd name="T18" fmla="*/ 26 w 26"/>
                <a:gd name="T19" fmla="*/ 11 h 21"/>
                <a:gd name="T20" fmla="*/ 26 w 26"/>
                <a:gd name="T21" fmla="*/ 8 h 21"/>
                <a:gd name="T22" fmla="*/ 25 w 26"/>
                <a:gd name="T23" fmla="*/ 6 h 21"/>
                <a:gd name="T24" fmla="*/ 25 w 26"/>
                <a:gd name="T25" fmla="*/ 5 h 21"/>
                <a:gd name="T26" fmla="*/ 23 w 26"/>
                <a:gd name="T27" fmla="*/ 3 h 21"/>
                <a:gd name="T28" fmla="*/ 22 w 26"/>
                <a:gd name="T29" fmla="*/ 2 h 21"/>
                <a:gd name="T30" fmla="*/ 19 w 26"/>
                <a:gd name="T31" fmla="*/ 1 h 21"/>
                <a:gd name="T32" fmla="*/ 17 w 26"/>
                <a:gd name="T33" fmla="*/ 0 h 21"/>
                <a:gd name="T34" fmla="*/ 15 w 26"/>
                <a:gd name="T35" fmla="*/ 0 h 21"/>
                <a:gd name="T36" fmla="*/ 13 w 26"/>
                <a:gd name="T37" fmla="*/ 1 h 21"/>
                <a:gd name="T38" fmla="*/ 10 w 26"/>
                <a:gd name="T39" fmla="*/ 1 h 21"/>
                <a:gd name="T40" fmla="*/ 8 w 26"/>
                <a:gd name="T41" fmla="*/ 2 h 21"/>
                <a:gd name="T42" fmla="*/ 6 w 26"/>
                <a:gd name="T43" fmla="*/ 3 h 21"/>
                <a:gd name="T44" fmla="*/ 4 w 26"/>
                <a:gd name="T45" fmla="*/ 4 h 21"/>
                <a:gd name="T46" fmla="*/ 2 w 26"/>
                <a:gd name="T47" fmla="*/ 5 h 21"/>
                <a:gd name="T48" fmla="*/ 1 w 26"/>
                <a:gd name="T49" fmla="*/ 6 h 21"/>
                <a:gd name="T50" fmla="*/ 0 w 26"/>
                <a:gd name="T51" fmla="*/ 8 h 21"/>
                <a:gd name="T52" fmla="*/ 0 w 26"/>
                <a:gd name="T53" fmla="*/ 10 h 21"/>
                <a:gd name="T54" fmla="*/ 1 w 26"/>
                <a:gd name="T55" fmla="*/ 12 h 21"/>
                <a:gd name="T56" fmla="*/ 3 w 26"/>
                <a:gd name="T57" fmla="*/ 14 h 21"/>
                <a:gd name="T58" fmla="*/ 4 w 26"/>
                <a:gd name="T59" fmla="*/ 16 h 21"/>
                <a:gd name="T60" fmla="*/ 6 w 26"/>
                <a:gd name="T61" fmla="*/ 18 h 21"/>
                <a:gd name="T62" fmla="*/ 8 w 26"/>
                <a:gd name="T63" fmla="*/ 19 h 21"/>
                <a:gd name="T64" fmla="*/ 11 w 26"/>
                <a:gd name="T65" fmla="*/ 21 h 21"/>
                <a:gd name="T66" fmla="*/ 11 w 26"/>
                <a:gd name="T6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21">
                  <a:moveTo>
                    <a:pt x="11" y="21"/>
                  </a:moveTo>
                  <a:lnTo>
                    <a:pt x="13" y="21"/>
                  </a:lnTo>
                  <a:lnTo>
                    <a:pt x="16" y="21"/>
                  </a:lnTo>
                  <a:lnTo>
                    <a:pt x="18" y="21"/>
                  </a:lnTo>
                  <a:lnTo>
                    <a:pt x="20" y="20"/>
                  </a:lnTo>
                  <a:lnTo>
                    <a:pt x="22" y="18"/>
                  </a:lnTo>
                  <a:lnTo>
                    <a:pt x="24" y="17"/>
                  </a:lnTo>
                  <a:lnTo>
                    <a:pt x="25" y="15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5" y="6"/>
                  </a:lnTo>
                  <a:lnTo>
                    <a:pt x="25" y="5"/>
                  </a:lnTo>
                  <a:lnTo>
                    <a:pt x="23" y="3"/>
                  </a:lnTo>
                  <a:lnTo>
                    <a:pt x="22" y="2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5" y="0"/>
                  </a:lnTo>
                  <a:lnTo>
                    <a:pt x="13" y="1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3"/>
                  </a:lnTo>
                  <a:lnTo>
                    <a:pt x="4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2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8" y="19"/>
                  </a:lnTo>
                  <a:lnTo>
                    <a:pt x="11" y="21"/>
                  </a:lnTo>
                  <a:lnTo>
                    <a:pt x="11" y="21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4" name="Freeform 53"/>
            <p:cNvSpPr>
              <a:spLocks/>
            </p:cNvSpPr>
            <p:nvPr/>
          </p:nvSpPr>
          <p:spPr bwMode="auto">
            <a:xfrm>
              <a:off x="1152" y="3179"/>
              <a:ext cx="26" cy="30"/>
            </a:xfrm>
            <a:custGeom>
              <a:avLst/>
              <a:gdLst>
                <a:gd name="T0" fmla="*/ 6 w 26"/>
                <a:gd name="T1" fmla="*/ 30 h 30"/>
                <a:gd name="T2" fmla="*/ 8 w 26"/>
                <a:gd name="T3" fmla="*/ 30 h 30"/>
                <a:gd name="T4" fmla="*/ 9 w 26"/>
                <a:gd name="T5" fmla="*/ 30 h 30"/>
                <a:gd name="T6" fmla="*/ 11 w 26"/>
                <a:gd name="T7" fmla="*/ 30 h 30"/>
                <a:gd name="T8" fmla="*/ 13 w 26"/>
                <a:gd name="T9" fmla="*/ 30 h 30"/>
                <a:gd name="T10" fmla="*/ 15 w 26"/>
                <a:gd name="T11" fmla="*/ 29 h 30"/>
                <a:gd name="T12" fmla="*/ 16 w 26"/>
                <a:gd name="T13" fmla="*/ 28 h 30"/>
                <a:gd name="T14" fmla="*/ 17 w 26"/>
                <a:gd name="T15" fmla="*/ 27 h 30"/>
                <a:gd name="T16" fmla="*/ 19 w 26"/>
                <a:gd name="T17" fmla="*/ 26 h 30"/>
                <a:gd name="T18" fmla="*/ 20 w 26"/>
                <a:gd name="T19" fmla="*/ 25 h 30"/>
                <a:gd name="T20" fmla="*/ 21 w 26"/>
                <a:gd name="T21" fmla="*/ 24 h 30"/>
                <a:gd name="T22" fmla="*/ 22 w 26"/>
                <a:gd name="T23" fmla="*/ 22 h 30"/>
                <a:gd name="T24" fmla="*/ 23 w 26"/>
                <a:gd name="T25" fmla="*/ 21 h 30"/>
                <a:gd name="T26" fmla="*/ 24 w 26"/>
                <a:gd name="T27" fmla="*/ 19 h 30"/>
                <a:gd name="T28" fmla="*/ 24 w 26"/>
                <a:gd name="T29" fmla="*/ 18 h 30"/>
                <a:gd name="T30" fmla="*/ 25 w 26"/>
                <a:gd name="T31" fmla="*/ 16 h 30"/>
                <a:gd name="T32" fmla="*/ 26 w 26"/>
                <a:gd name="T33" fmla="*/ 15 h 30"/>
                <a:gd name="T34" fmla="*/ 26 w 26"/>
                <a:gd name="T35" fmla="*/ 12 h 30"/>
                <a:gd name="T36" fmla="*/ 26 w 26"/>
                <a:gd name="T37" fmla="*/ 9 h 30"/>
                <a:gd name="T38" fmla="*/ 25 w 26"/>
                <a:gd name="T39" fmla="*/ 7 h 30"/>
                <a:gd name="T40" fmla="*/ 24 w 26"/>
                <a:gd name="T41" fmla="*/ 5 h 30"/>
                <a:gd name="T42" fmla="*/ 23 w 26"/>
                <a:gd name="T43" fmla="*/ 3 h 30"/>
                <a:gd name="T44" fmla="*/ 21 w 26"/>
                <a:gd name="T45" fmla="*/ 1 h 30"/>
                <a:gd name="T46" fmla="*/ 18 w 26"/>
                <a:gd name="T47" fmla="*/ 0 h 30"/>
                <a:gd name="T48" fmla="*/ 16 w 26"/>
                <a:gd name="T49" fmla="*/ 0 h 30"/>
                <a:gd name="T50" fmla="*/ 13 w 26"/>
                <a:gd name="T51" fmla="*/ 0 h 30"/>
                <a:gd name="T52" fmla="*/ 10 w 26"/>
                <a:gd name="T53" fmla="*/ 1 h 30"/>
                <a:gd name="T54" fmla="*/ 8 w 26"/>
                <a:gd name="T55" fmla="*/ 2 h 30"/>
                <a:gd name="T56" fmla="*/ 6 w 26"/>
                <a:gd name="T57" fmla="*/ 4 h 30"/>
                <a:gd name="T58" fmla="*/ 4 w 26"/>
                <a:gd name="T59" fmla="*/ 6 h 30"/>
                <a:gd name="T60" fmla="*/ 3 w 26"/>
                <a:gd name="T61" fmla="*/ 8 h 30"/>
                <a:gd name="T62" fmla="*/ 1 w 26"/>
                <a:gd name="T63" fmla="*/ 10 h 30"/>
                <a:gd name="T64" fmla="*/ 1 w 26"/>
                <a:gd name="T65" fmla="*/ 12 h 30"/>
                <a:gd name="T66" fmla="*/ 0 w 26"/>
                <a:gd name="T67" fmla="*/ 15 h 30"/>
                <a:gd name="T68" fmla="*/ 0 w 26"/>
                <a:gd name="T69" fmla="*/ 17 h 30"/>
                <a:gd name="T70" fmla="*/ 0 w 26"/>
                <a:gd name="T71" fmla="*/ 19 h 30"/>
                <a:gd name="T72" fmla="*/ 1 w 26"/>
                <a:gd name="T73" fmla="*/ 22 h 30"/>
                <a:gd name="T74" fmla="*/ 1 w 26"/>
                <a:gd name="T75" fmla="*/ 24 h 30"/>
                <a:gd name="T76" fmla="*/ 2 w 26"/>
                <a:gd name="T77" fmla="*/ 26 h 30"/>
                <a:gd name="T78" fmla="*/ 4 w 26"/>
                <a:gd name="T79" fmla="*/ 28 h 30"/>
                <a:gd name="T80" fmla="*/ 6 w 26"/>
                <a:gd name="T81" fmla="*/ 30 h 30"/>
                <a:gd name="T82" fmla="*/ 6 w 26"/>
                <a:gd name="T8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" h="30">
                  <a:moveTo>
                    <a:pt x="6" y="30"/>
                  </a:moveTo>
                  <a:lnTo>
                    <a:pt x="8" y="30"/>
                  </a:lnTo>
                  <a:lnTo>
                    <a:pt x="9" y="30"/>
                  </a:lnTo>
                  <a:lnTo>
                    <a:pt x="11" y="30"/>
                  </a:lnTo>
                  <a:lnTo>
                    <a:pt x="13" y="30"/>
                  </a:lnTo>
                  <a:lnTo>
                    <a:pt x="15" y="29"/>
                  </a:lnTo>
                  <a:lnTo>
                    <a:pt x="16" y="28"/>
                  </a:lnTo>
                  <a:lnTo>
                    <a:pt x="17" y="27"/>
                  </a:lnTo>
                  <a:lnTo>
                    <a:pt x="19" y="26"/>
                  </a:lnTo>
                  <a:lnTo>
                    <a:pt x="20" y="25"/>
                  </a:lnTo>
                  <a:lnTo>
                    <a:pt x="21" y="24"/>
                  </a:lnTo>
                  <a:lnTo>
                    <a:pt x="22" y="22"/>
                  </a:lnTo>
                  <a:lnTo>
                    <a:pt x="23" y="21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5" y="16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6" y="9"/>
                  </a:lnTo>
                  <a:lnTo>
                    <a:pt x="25" y="7"/>
                  </a:lnTo>
                  <a:lnTo>
                    <a:pt x="24" y="5"/>
                  </a:lnTo>
                  <a:lnTo>
                    <a:pt x="23" y="3"/>
                  </a:lnTo>
                  <a:lnTo>
                    <a:pt x="21" y="1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3" y="8"/>
                  </a:lnTo>
                  <a:lnTo>
                    <a:pt x="1" y="10"/>
                  </a:lnTo>
                  <a:lnTo>
                    <a:pt x="1" y="12"/>
                  </a:lnTo>
                  <a:lnTo>
                    <a:pt x="0" y="15"/>
                  </a:lnTo>
                  <a:lnTo>
                    <a:pt x="0" y="17"/>
                  </a:lnTo>
                  <a:lnTo>
                    <a:pt x="0" y="19"/>
                  </a:lnTo>
                  <a:lnTo>
                    <a:pt x="1" y="22"/>
                  </a:lnTo>
                  <a:lnTo>
                    <a:pt x="1" y="24"/>
                  </a:lnTo>
                  <a:lnTo>
                    <a:pt x="2" y="26"/>
                  </a:lnTo>
                  <a:lnTo>
                    <a:pt x="4" y="28"/>
                  </a:lnTo>
                  <a:lnTo>
                    <a:pt x="6" y="30"/>
                  </a:lnTo>
                  <a:lnTo>
                    <a:pt x="6" y="30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5" name="Freeform 54"/>
            <p:cNvSpPr>
              <a:spLocks/>
            </p:cNvSpPr>
            <p:nvPr/>
          </p:nvSpPr>
          <p:spPr bwMode="auto">
            <a:xfrm>
              <a:off x="1140" y="3253"/>
              <a:ext cx="26" cy="20"/>
            </a:xfrm>
            <a:custGeom>
              <a:avLst/>
              <a:gdLst>
                <a:gd name="T0" fmla="*/ 5 w 26"/>
                <a:gd name="T1" fmla="*/ 20 h 20"/>
                <a:gd name="T2" fmla="*/ 8 w 26"/>
                <a:gd name="T3" fmla="*/ 20 h 20"/>
                <a:gd name="T4" fmla="*/ 11 w 26"/>
                <a:gd name="T5" fmla="*/ 20 h 20"/>
                <a:gd name="T6" fmla="*/ 13 w 26"/>
                <a:gd name="T7" fmla="*/ 20 h 20"/>
                <a:gd name="T8" fmla="*/ 16 w 26"/>
                <a:gd name="T9" fmla="*/ 20 h 20"/>
                <a:gd name="T10" fmla="*/ 19 w 26"/>
                <a:gd name="T11" fmla="*/ 20 h 20"/>
                <a:gd name="T12" fmla="*/ 21 w 26"/>
                <a:gd name="T13" fmla="*/ 19 h 20"/>
                <a:gd name="T14" fmla="*/ 23 w 26"/>
                <a:gd name="T15" fmla="*/ 17 h 20"/>
                <a:gd name="T16" fmla="*/ 25 w 26"/>
                <a:gd name="T17" fmla="*/ 15 h 20"/>
                <a:gd name="T18" fmla="*/ 25 w 26"/>
                <a:gd name="T19" fmla="*/ 13 h 20"/>
                <a:gd name="T20" fmla="*/ 25 w 26"/>
                <a:gd name="T21" fmla="*/ 11 h 20"/>
                <a:gd name="T22" fmla="*/ 25 w 26"/>
                <a:gd name="T23" fmla="*/ 10 h 20"/>
                <a:gd name="T24" fmla="*/ 26 w 26"/>
                <a:gd name="T25" fmla="*/ 7 h 20"/>
                <a:gd name="T26" fmla="*/ 25 w 26"/>
                <a:gd name="T27" fmla="*/ 6 h 20"/>
                <a:gd name="T28" fmla="*/ 24 w 26"/>
                <a:gd name="T29" fmla="*/ 4 h 20"/>
                <a:gd name="T30" fmla="*/ 22 w 26"/>
                <a:gd name="T31" fmla="*/ 3 h 20"/>
                <a:gd name="T32" fmla="*/ 22 w 26"/>
                <a:gd name="T33" fmla="*/ 3 h 20"/>
                <a:gd name="T34" fmla="*/ 19 w 26"/>
                <a:gd name="T35" fmla="*/ 1 h 20"/>
                <a:gd name="T36" fmla="*/ 16 w 26"/>
                <a:gd name="T37" fmla="*/ 0 h 20"/>
                <a:gd name="T38" fmla="*/ 13 w 26"/>
                <a:gd name="T39" fmla="*/ 0 h 20"/>
                <a:gd name="T40" fmla="*/ 10 w 26"/>
                <a:gd name="T41" fmla="*/ 1 h 20"/>
                <a:gd name="T42" fmla="*/ 8 w 26"/>
                <a:gd name="T43" fmla="*/ 1 h 20"/>
                <a:gd name="T44" fmla="*/ 5 w 26"/>
                <a:gd name="T45" fmla="*/ 3 h 20"/>
                <a:gd name="T46" fmla="*/ 3 w 26"/>
                <a:gd name="T47" fmla="*/ 4 h 20"/>
                <a:gd name="T48" fmla="*/ 1 w 26"/>
                <a:gd name="T49" fmla="*/ 6 h 20"/>
                <a:gd name="T50" fmla="*/ 0 w 26"/>
                <a:gd name="T51" fmla="*/ 8 h 20"/>
                <a:gd name="T52" fmla="*/ 0 w 26"/>
                <a:gd name="T53" fmla="*/ 11 h 20"/>
                <a:gd name="T54" fmla="*/ 0 w 26"/>
                <a:gd name="T55" fmla="*/ 12 h 20"/>
                <a:gd name="T56" fmla="*/ 0 w 26"/>
                <a:gd name="T57" fmla="*/ 15 h 20"/>
                <a:gd name="T58" fmla="*/ 1 w 26"/>
                <a:gd name="T59" fmla="*/ 16 h 20"/>
                <a:gd name="T60" fmla="*/ 2 w 26"/>
                <a:gd name="T61" fmla="*/ 17 h 20"/>
                <a:gd name="T62" fmla="*/ 4 w 26"/>
                <a:gd name="T63" fmla="*/ 18 h 20"/>
                <a:gd name="T64" fmla="*/ 5 w 26"/>
                <a:gd name="T65" fmla="*/ 20 h 20"/>
                <a:gd name="T66" fmla="*/ 5 w 26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20">
                  <a:moveTo>
                    <a:pt x="5" y="20"/>
                  </a:moveTo>
                  <a:lnTo>
                    <a:pt x="8" y="20"/>
                  </a:lnTo>
                  <a:lnTo>
                    <a:pt x="11" y="20"/>
                  </a:lnTo>
                  <a:lnTo>
                    <a:pt x="13" y="20"/>
                  </a:lnTo>
                  <a:lnTo>
                    <a:pt x="16" y="20"/>
                  </a:lnTo>
                  <a:lnTo>
                    <a:pt x="19" y="20"/>
                  </a:lnTo>
                  <a:lnTo>
                    <a:pt x="21" y="19"/>
                  </a:lnTo>
                  <a:lnTo>
                    <a:pt x="23" y="17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5" y="10"/>
                  </a:lnTo>
                  <a:lnTo>
                    <a:pt x="26" y="7"/>
                  </a:lnTo>
                  <a:lnTo>
                    <a:pt x="25" y="6"/>
                  </a:lnTo>
                  <a:lnTo>
                    <a:pt x="24" y="4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8" y="1"/>
                  </a:lnTo>
                  <a:lnTo>
                    <a:pt x="5" y="3"/>
                  </a:lnTo>
                  <a:lnTo>
                    <a:pt x="3" y="4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1" y="16"/>
                  </a:lnTo>
                  <a:lnTo>
                    <a:pt x="2" y="17"/>
                  </a:lnTo>
                  <a:lnTo>
                    <a:pt x="4" y="18"/>
                  </a:lnTo>
                  <a:lnTo>
                    <a:pt x="5" y="20"/>
                  </a:lnTo>
                  <a:lnTo>
                    <a:pt x="5" y="20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6" name="Freeform 55"/>
            <p:cNvSpPr>
              <a:spLocks/>
            </p:cNvSpPr>
            <p:nvPr/>
          </p:nvSpPr>
          <p:spPr bwMode="auto">
            <a:xfrm>
              <a:off x="1145" y="3221"/>
              <a:ext cx="31" cy="21"/>
            </a:xfrm>
            <a:custGeom>
              <a:avLst/>
              <a:gdLst>
                <a:gd name="T0" fmla="*/ 7 w 31"/>
                <a:gd name="T1" fmla="*/ 21 h 21"/>
                <a:gd name="T2" fmla="*/ 8 w 31"/>
                <a:gd name="T3" fmla="*/ 21 h 21"/>
                <a:gd name="T4" fmla="*/ 10 w 31"/>
                <a:gd name="T5" fmla="*/ 21 h 21"/>
                <a:gd name="T6" fmla="*/ 12 w 31"/>
                <a:gd name="T7" fmla="*/ 21 h 21"/>
                <a:gd name="T8" fmla="*/ 13 w 31"/>
                <a:gd name="T9" fmla="*/ 21 h 21"/>
                <a:gd name="T10" fmla="*/ 15 w 31"/>
                <a:gd name="T11" fmla="*/ 20 h 21"/>
                <a:gd name="T12" fmla="*/ 17 w 31"/>
                <a:gd name="T13" fmla="*/ 20 h 21"/>
                <a:gd name="T14" fmla="*/ 19 w 31"/>
                <a:gd name="T15" fmla="*/ 20 h 21"/>
                <a:gd name="T16" fmla="*/ 22 w 31"/>
                <a:gd name="T17" fmla="*/ 19 h 21"/>
                <a:gd name="T18" fmla="*/ 23 w 31"/>
                <a:gd name="T19" fmla="*/ 19 h 21"/>
                <a:gd name="T20" fmla="*/ 25 w 31"/>
                <a:gd name="T21" fmla="*/ 18 h 21"/>
                <a:gd name="T22" fmla="*/ 26 w 31"/>
                <a:gd name="T23" fmla="*/ 17 h 21"/>
                <a:gd name="T24" fmla="*/ 28 w 31"/>
                <a:gd name="T25" fmla="*/ 16 h 21"/>
                <a:gd name="T26" fmla="*/ 29 w 31"/>
                <a:gd name="T27" fmla="*/ 14 h 21"/>
                <a:gd name="T28" fmla="*/ 30 w 31"/>
                <a:gd name="T29" fmla="*/ 13 h 21"/>
                <a:gd name="T30" fmla="*/ 30 w 31"/>
                <a:gd name="T31" fmla="*/ 11 h 21"/>
                <a:gd name="T32" fmla="*/ 31 w 31"/>
                <a:gd name="T33" fmla="*/ 10 h 21"/>
                <a:gd name="T34" fmla="*/ 30 w 31"/>
                <a:gd name="T35" fmla="*/ 8 h 21"/>
                <a:gd name="T36" fmla="*/ 30 w 31"/>
                <a:gd name="T37" fmla="*/ 7 h 21"/>
                <a:gd name="T38" fmla="*/ 29 w 31"/>
                <a:gd name="T39" fmla="*/ 5 h 21"/>
                <a:gd name="T40" fmla="*/ 29 w 31"/>
                <a:gd name="T41" fmla="*/ 4 h 21"/>
                <a:gd name="T42" fmla="*/ 27 w 31"/>
                <a:gd name="T43" fmla="*/ 3 h 21"/>
                <a:gd name="T44" fmla="*/ 25 w 31"/>
                <a:gd name="T45" fmla="*/ 1 h 21"/>
                <a:gd name="T46" fmla="*/ 23 w 31"/>
                <a:gd name="T47" fmla="*/ 0 h 21"/>
                <a:gd name="T48" fmla="*/ 20 w 31"/>
                <a:gd name="T49" fmla="*/ 0 h 21"/>
                <a:gd name="T50" fmla="*/ 18 w 31"/>
                <a:gd name="T51" fmla="*/ 0 h 21"/>
                <a:gd name="T52" fmla="*/ 15 w 31"/>
                <a:gd name="T53" fmla="*/ 0 h 21"/>
                <a:gd name="T54" fmla="*/ 13 w 31"/>
                <a:gd name="T55" fmla="*/ 1 h 21"/>
                <a:gd name="T56" fmla="*/ 11 w 31"/>
                <a:gd name="T57" fmla="*/ 1 h 21"/>
                <a:gd name="T58" fmla="*/ 9 w 31"/>
                <a:gd name="T59" fmla="*/ 2 h 21"/>
                <a:gd name="T60" fmla="*/ 7 w 31"/>
                <a:gd name="T61" fmla="*/ 3 h 21"/>
                <a:gd name="T62" fmla="*/ 6 w 31"/>
                <a:gd name="T63" fmla="*/ 4 h 21"/>
                <a:gd name="T64" fmla="*/ 4 w 31"/>
                <a:gd name="T65" fmla="*/ 5 h 21"/>
                <a:gd name="T66" fmla="*/ 3 w 31"/>
                <a:gd name="T67" fmla="*/ 7 h 21"/>
                <a:gd name="T68" fmla="*/ 2 w 31"/>
                <a:gd name="T69" fmla="*/ 8 h 21"/>
                <a:gd name="T70" fmla="*/ 1 w 31"/>
                <a:gd name="T71" fmla="*/ 9 h 21"/>
                <a:gd name="T72" fmla="*/ 0 w 31"/>
                <a:gd name="T73" fmla="*/ 11 h 21"/>
                <a:gd name="T74" fmla="*/ 0 w 31"/>
                <a:gd name="T75" fmla="*/ 13 h 21"/>
                <a:gd name="T76" fmla="*/ 1 w 31"/>
                <a:gd name="T77" fmla="*/ 14 h 21"/>
                <a:gd name="T78" fmla="*/ 2 w 31"/>
                <a:gd name="T79" fmla="*/ 16 h 21"/>
                <a:gd name="T80" fmla="*/ 3 w 31"/>
                <a:gd name="T81" fmla="*/ 17 h 21"/>
                <a:gd name="T82" fmla="*/ 4 w 31"/>
                <a:gd name="T83" fmla="*/ 19 h 21"/>
                <a:gd name="T84" fmla="*/ 7 w 31"/>
                <a:gd name="T85" fmla="*/ 21 h 21"/>
                <a:gd name="T86" fmla="*/ 7 w 31"/>
                <a:gd name="T8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" h="21">
                  <a:moveTo>
                    <a:pt x="7" y="21"/>
                  </a:moveTo>
                  <a:lnTo>
                    <a:pt x="8" y="21"/>
                  </a:lnTo>
                  <a:lnTo>
                    <a:pt x="10" y="21"/>
                  </a:lnTo>
                  <a:lnTo>
                    <a:pt x="12" y="21"/>
                  </a:lnTo>
                  <a:lnTo>
                    <a:pt x="13" y="21"/>
                  </a:lnTo>
                  <a:lnTo>
                    <a:pt x="15" y="20"/>
                  </a:lnTo>
                  <a:lnTo>
                    <a:pt x="17" y="20"/>
                  </a:lnTo>
                  <a:lnTo>
                    <a:pt x="19" y="20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5" y="18"/>
                  </a:lnTo>
                  <a:lnTo>
                    <a:pt x="26" y="17"/>
                  </a:lnTo>
                  <a:lnTo>
                    <a:pt x="28" y="16"/>
                  </a:lnTo>
                  <a:lnTo>
                    <a:pt x="29" y="14"/>
                  </a:lnTo>
                  <a:lnTo>
                    <a:pt x="30" y="13"/>
                  </a:lnTo>
                  <a:lnTo>
                    <a:pt x="30" y="11"/>
                  </a:lnTo>
                  <a:lnTo>
                    <a:pt x="31" y="10"/>
                  </a:lnTo>
                  <a:lnTo>
                    <a:pt x="30" y="8"/>
                  </a:lnTo>
                  <a:lnTo>
                    <a:pt x="30" y="7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27" y="3"/>
                  </a:lnTo>
                  <a:lnTo>
                    <a:pt x="25" y="1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3" y="1"/>
                  </a:lnTo>
                  <a:lnTo>
                    <a:pt x="11" y="1"/>
                  </a:lnTo>
                  <a:lnTo>
                    <a:pt x="9" y="2"/>
                  </a:lnTo>
                  <a:lnTo>
                    <a:pt x="7" y="3"/>
                  </a:lnTo>
                  <a:lnTo>
                    <a:pt x="6" y="4"/>
                  </a:lnTo>
                  <a:lnTo>
                    <a:pt x="4" y="5"/>
                  </a:lnTo>
                  <a:lnTo>
                    <a:pt x="3" y="7"/>
                  </a:lnTo>
                  <a:lnTo>
                    <a:pt x="2" y="8"/>
                  </a:lnTo>
                  <a:lnTo>
                    <a:pt x="1" y="9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6"/>
                  </a:lnTo>
                  <a:lnTo>
                    <a:pt x="3" y="17"/>
                  </a:lnTo>
                  <a:lnTo>
                    <a:pt x="4" y="19"/>
                  </a:lnTo>
                  <a:lnTo>
                    <a:pt x="7" y="21"/>
                  </a:lnTo>
                  <a:lnTo>
                    <a:pt x="7" y="21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7" name="Freeform 56"/>
            <p:cNvSpPr>
              <a:spLocks/>
            </p:cNvSpPr>
            <p:nvPr/>
          </p:nvSpPr>
          <p:spPr bwMode="auto">
            <a:xfrm>
              <a:off x="1205" y="3070"/>
              <a:ext cx="22" cy="19"/>
            </a:xfrm>
            <a:custGeom>
              <a:avLst/>
              <a:gdLst>
                <a:gd name="T0" fmla="*/ 5 w 22"/>
                <a:gd name="T1" fmla="*/ 19 h 19"/>
                <a:gd name="T2" fmla="*/ 8 w 22"/>
                <a:gd name="T3" fmla="*/ 19 h 19"/>
                <a:gd name="T4" fmla="*/ 11 w 22"/>
                <a:gd name="T5" fmla="*/ 19 h 19"/>
                <a:gd name="T6" fmla="*/ 13 w 22"/>
                <a:gd name="T7" fmla="*/ 19 h 19"/>
                <a:gd name="T8" fmla="*/ 16 w 22"/>
                <a:gd name="T9" fmla="*/ 18 h 19"/>
                <a:gd name="T10" fmla="*/ 18 w 22"/>
                <a:gd name="T11" fmla="*/ 16 h 19"/>
                <a:gd name="T12" fmla="*/ 20 w 22"/>
                <a:gd name="T13" fmla="*/ 14 h 19"/>
                <a:gd name="T14" fmla="*/ 21 w 22"/>
                <a:gd name="T15" fmla="*/ 12 h 19"/>
                <a:gd name="T16" fmla="*/ 22 w 22"/>
                <a:gd name="T17" fmla="*/ 10 h 19"/>
                <a:gd name="T18" fmla="*/ 21 w 22"/>
                <a:gd name="T19" fmla="*/ 8 h 19"/>
                <a:gd name="T20" fmla="*/ 20 w 22"/>
                <a:gd name="T21" fmla="*/ 7 h 19"/>
                <a:gd name="T22" fmla="*/ 20 w 22"/>
                <a:gd name="T23" fmla="*/ 5 h 19"/>
                <a:gd name="T24" fmla="*/ 19 w 22"/>
                <a:gd name="T25" fmla="*/ 3 h 19"/>
                <a:gd name="T26" fmla="*/ 17 w 22"/>
                <a:gd name="T27" fmla="*/ 2 h 19"/>
                <a:gd name="T28" fmla="*/ 14 w 22"/>
                <a:gd name="T29" fmla="*/ 1 h 19"/>
                <a:gd name="T30" fmla="*/ 12 w 22"/>
                <a:gd name="T31" fmla="*/ 1 h 19"/>
                <a:gd name="T32" fmla="*/ 10 w 22"/>
                <a:gd name="T33" fmla="*/ 0 h 19"/>
                <a:gd name="T34" fmla="*/ 8 w 22"/>
                <a:gd name="T35" fmla="*/ 1 h 19"/>
                <a:gd name="T36" fmla="*/ 6 w 22"/>
                <a:gd name="T37" fmla="*/ 1 h 19"/>
                <a:gd name="T38" fmla="*/ 4 w 22"/>
                <a:gd name="T39" fmla="*/ 2 h 19"/>
                <a:gd name="T40" fmla="*/ 3 w 22"/>
                <a:gd name="T41" fmla="*/ 3 h 19"/>
                <a:gd name="T42" fmla="*/ 1 w 22"/>
                <a:gd name="T43" fmla="*/ 4 h 19"/>
                <a:gd name="T44" fmla="*/ 0 w 22"/>
                <a:gd name="T45" fmla="*/ 7 h 19"/>
                <a:gd name="T46" fmla="*/ 0 w 22"/>
                <a:gd name="T47" fmla="*/ 9 h 19"/>
                <a:gd name="T48" fmla="*/ 0 w 22"/>
                <a:gd name="T49" fmla="*/ 11 h 19"/>
                <a:gd name="T50" fmla="*/ 1 w 22"/>
                <a:gd name="T51" fmla="*/ 13 h 19"/>
                <a:gd name="T52" fmla="*/ 3 w 22"/>
                <a:gd name="T53" fmla="*/ 15 h 19"/>
                <a:gd name="T54" fmla="*/ 4 w 22"/>
                <a:gd name="T55" fmla="*/ 17 h 19"/>
                <a:gd name="T56" fmla="*/ 5 w 22"/>
                <a:gd name="T57" fmla="*/ 19 h 19"/>
                <a:gd name="T58" fmla="*/ 5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5" y="19"/>
                  </a:moveTo>
                  <a:lnTo>
                    <a:pt x="8" y="19"/>
                  </a:lnTo>
                  <a:lnTo>
                    <a:pt x="11" y="19"/>
                  </a:lnTo>
                  <a:lnTo>
                    <a:pt x="13" y="19"/>
                  </a:lnTo>
                  <a:lnTo>
                    <a:pt x="16" y="18"/>
                  </a:lnTo>
                  <a:lnTo>
                    <a:pt x="18" y="16"/>
                  </a:lnTo>
                  <a:lnTo>
                    <a:pt x="20" y="14"/>
                  </a:lnTo>
                  <a:lnTo>
                    <a:pt x="21" y="12"/>
                  </a:lnTo>
                  <a:lnTo>
                    <a:pt x="22" y="10"/>
                  </a:lnTo>
                  <a:lnTo>
                    <a:pt x="21" y="8"/>
                  </a:lnTo>
                  <a:lnTo>
                    <a:pt x="20" y="7"/>
                  </a:lnTo>
                  <a:lnTo>
                    <a:pt x="20" y="5"/>
                  </a:lnTo>
                  <a:lnTo>
                    <a:pt x="19" y="3"/>
                  </a:lnTo>
                  <a:lnTo>
                    <a:pt x="17" y="2"/>
                  </a:lnTo>
                  <a:lnTo>
                    <a:pt x="14" y="1"/>
                  </a:lnTo>
                  <a:lnTo>
                    <a:pt x="12" y="1"/>
                  </a:lnTo>
                  <a:lnTo>
                    <a:pt x="10" y="0"/>
                  </a:lnTo>
                  <a:lnTo>
                    <a:pt x="8" y="1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3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3" y="15"/>
                  </a:lnTo>
                  <a:lnTo>
                    <a:pt x="4" y="17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8" name="Freeform 57"/>
            <p:cNvSpPr>
              <a:spLocks/>
            </p:cNvSpPr>
            <p:nvPr/>
          </p:nvSpPr>
          <p:spPr bwMode="auto">
            <a:xfrm>
              <a:off x="1137" y="3113"/>
              <a:ext cx="23" cy="25"/>
            </a:xfrm>
            <a:custGeom>
              <a:avLst/>
              <a:gdLst>
                <a:gd name="T0" fmla="*/ 6 w 23"/>
                <a:gd name="T1" fmla="*/ 25 h 25"/>
                <a:gd name="T2" fmla="*/ 8 w 23"/>
                <a:gd name="T3" fmla="*/ 25 h 25"/>
                <a:gd name="T4" fmla="*/ 11 w 23"/>
                <a:gd name="T5" fmla="*/ 25 h 25"/>
                <a:gd name="T6" fmla="*/ 13 w 23"/>
                <a:gd name="T7" fmla="*/ 25 h 25"/>
                <a:gd name="T8" fmla="*/ 15 w 23"/>
                <a:gd name="T9" fmla="*/ 25 h 25"/>
                <a:gd name="T10" fmla="*/ 16 w 23"/>
                <a:gd name="T11" fmla="*/ 24 h 25"/>
                <a:gd name="T12" fmla="*/ 18 w 23"/>
                <a:gd name="T13" fmla="*/ 23 h 25"/>
                <a:gd name="T14" fmla="*/ 19 w 23"/>
                <a:gd name="T15" fmla="*/ 21 h 25"/>
                <a:gd name="T16" fmla="*/ 21 w 23"/>
                <a:gd name="T17" fmla="*/ 20 h 25"/>
                <a:gd name="T18" fmla="*/ 21 w 23"/>
                <a:gd name="T19" fmla="*/ 18 h 25"/>
                <a:gd name="T20" fmla="*/ 23 w 23"/>
                <a:gd name="T21" fmla="*/ 16 h 25"/>
                <a:gd name="T22" fmla="*/ 23 w 23"/>
                <a:gd name="T23" fmla="*/ 15 h 25"/>
                <a:gd name="T24" fmla="*/ 23 w 23"/>
                <a:gd name="T25" fmla="*/ 13 h 25"/>
                <a:gd name="T26" fmla="*/ 23 w 23"/>
                <a:gd name="T27" fmla="*/ 11 h 25"/>
                <a:gd name="T28" fmla="*/ 23 w 23"/>
                <a:gd name="T29" fmla="*/ 9 h 25"/>
                <a:gd name="T30" fmla="*/ 22 w 23"/>
                <a:gd name="T31" fmla="*/ 7 h 25"/>
                <a:gd name="T32" fmla="*/ 22 w 23"/>
                <a:gd name="T33" fmla="*/ 6 h 25"/>
                <a:gd name="T34" fmla="*/ 21 w 23"/>
                <a:gd name="T35" fmla="*/ 4 h 25"/>
                <a:gd name="T36" fmla="*/ 20 w 23"/>
                <a:gd name="T37" fmla="*/ 3 h 25"/>
                <a:gd name="T38" fmla="*/ 19 w 23"/>
                <a:gd name="T39" fmla="*/ 2 h 25"/>
                <a:gd name="T40" fmla="*/ 17 w 23"/>
                <a:gd name="T41" fmla="*/ 1 h 25"/>
                <a:gd name="T42" fmla="*/ 15 w 23"/>
                <a:gd name="T43" fmla="*/ 0 h 25"/>
                <a:gd name="T44" fmla="*/ 14 w 23"/>
                <a:gd name="T45" fmla="*/ 0 h 25"/>
                <a:gd name="T46" fmla="*/ 12 w 23"/>
                <a:gd name="T47" fmla="*/ 0 h 25"/>
                <a:gd name="T48" fmla="*/ 10 w 23"/>
                <a:gd name="T49" fmla="*/ 0 h 25"/>
                <a:gd name="T50" fmla="*/ 7 w 23"/>
                <a:gd name="T51" fmla="*/ 1 h 25"/>
                <a:gd name="T52" fmla="*/ 5 w 23"/>
                <a:gd name="T53" fmla="*/ 2 h 25"/>
                <a:gd name="T54" fmla="*/ 3 w 23"/>
                <a:gd name="T55" fmla="*/ 3 h 25"/>
                <a:gd name="T56" fmla="*/ 2 w 23"/>
                <a:gd name="T57" fmla="*/ 4 h 25"/>
                <a:gd name="T58" fmla="*/ 1 w 23"/>
                <a:gd name="T59" fmla="*/ 6 h 25"/>
                <a:gd name="T60" fmla="*/ 0 w 23"/>
                <a:gd name="T61" fmla="*/ 7 h 25"/>
                <a:gd name="T62" fmla="*/ 0 w 23"/>
                <a:gd name="T63" fmla="*/ 9 h 25"/>
                <a:gd name="T64" fmla="*/ 0 w 23"/>
                <a:gd name="T65" fmla="*/ 11 h 25"/>
                <a:gd name="T66" fmla="*/ 0 w 23"/>
                <a:gd name="T67" fmla="*/ 13 h 25"/>
                <a:gd name="T68" fmla="*/ 0 w 23"/>
                <a:gd name="T69" fmla="*/ 15 h 25"/>
                <a:gd name="T70" fmla="*/ 1 w 23"/>
                <a:gd name="T71" fmla="*/ 16 h 25"/>
                <a:gd name="T72" fmla="*/ 2 w 23"/>
                <a:gd name="T73" fmla="*/ 18 h 25"/>
                <a:gd name="T74" fmla="*/ 3 w 23"/>
                <a:gd name="T75" fmla="*/ 20 h 25"/>
                <a:gd name="T76" fmla="*/ 4 w 23"/>
                <a:gd name="T77" fmla="*/ 22 h 25"/>
                <a:gd name="T78" fmla="*/ 5 w 23"/>
                <a:gd name="T79" fmla="*/ 23 h 25"/>
                <a:gd name="T80" fmla="*/ 6 w 23"/>
                <a:gd name="T81" fmla="*/ 25 h 25"/>
                <a:gd name="T82" fmla="*/ 6 w 23"/>
                <a:gd name="T8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" h="25">
                  <a:moveTo>
                    <a:pt x="6" y="25"/>
                  </a:moveTo>
                  <a:lnTo>
                    <a:pt x="8" y="25"/>
                  </a:lnTo>
                  <a:lnTo>
                    <a:pt x="11" y="25"/>
                  </a:lnTo>
                  <a:lnTo>
                    <a:pt x="13" y="25"/>
                  </a:lnTo>
                  <a:lnTo>
                    <a:pt x="15" y="25"/>
                  </a:lnTo>
                  <a:lnTo>
                    <a:pt x="16" y="24"/>
                  </a:lnTo>
                  <a:lnTo>
                    <a:pt x="18" y="23"/>
                  </a:lnTo>
                  <a:lnTo>
                    <a:pt x="19" y="21"/>
                  </a:lnTo>
                  <a:lnTo>
                    <a:pt x="21" y="20"/>
                  </a:lnTo>
                  <a:lnTo>
                    <a:pt x="21" y="18"/>
                  </a:lnTo>
                  <a:lnTo>
                    <a:pt x="23" y="16"/>
                  </a:lnTo>
                  <a:lnTo>
                    <a:pt x="23" y="15"/>
                  </a:lnTo>
                  <a:lnTo>
                    <a:pt x="23" y="13"/>
                  </a:lnTo>
                  <a:lnTo>
                    <a:pt x="23" y="11"/>
                  </a:lnTo>
                  <a:lnTo>
                    <a:pt x="23" y="9"/>
                  </a:lnTo>
                  <a:lnTo>
                    <a:pt x="22" y="7"/>
                  </a:lnTo>
                  <a:lnTo>
                    <a:pt x="22" y="6"/>
                  </a:lnTo>
                  <a:lnTo>
                    <a:pt x="21" y="4"/>
                  </a:lnTo>
                  <a:lnTo>
                    <a:pt x="20" y="3"/>
                  </a:lnTo>
                  <a:lnTo>
                    <a:pt x="19" y="2"/>
                  </a:lnTo>
                  <a:lnTo>
                    <a:pt x="17" y="1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7" y="1"/>
                  </a:lnTo>
                  <a:lnTo>
                    <a:pt x="5" y="2"/>
                  </a:lnTo>
                  <a:lnTo>
                    <a:pt x="3" y="3"/>
                  </a:lnTo>
                  <a:lnTo>
                    <a:pt x="2" y="4"/>
                  </a:lnTo>
                  <a:lnTo>
                    <a:pt x="1" y="6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5"/>
                  </a:lnTo>
                  <a:lnTo>
                    <a:pt x="1" y="16"/>
                  </a:lnTo>
                  <a:lnTo>
                    <a:pt x="2" y="18"/>
                  </a:lnTo>
                  <a:lnTo>
                    <a:pt x="3" y="20"/>
                  </a:lnTo>
                  <a:lnTo>
                    <a:pt x="4" y="22"/>
                  </a:lnTo>
                  <a:lnTo>
                    <a:pt x="5" y="23"/>
                  </a:lnTo>
                  <a:lnTo>
                    <a:pt x="6" y="25"/>
                  </a:lnTo>
                  <a:lnTo>
                    <a:pt x="6" y="25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9" name="Freeform 58"/>
            <p:cNvSpPr>
              <a:spLocks/>
            </p:cNvSpPr>
            <p:nvPr/>
          </p:nvSpPr>
          <p:spPr bwMode="auto">
            <a:xfrm>
              <a:off x="1179" y="3100"/>
              <a:ext cx="27" cy="26"/>
            </a:xfrm>
            <a:custGeom>
              <a:avLst/>
              <a:gdLst>
                <a:gd name="T0" fmla="*/ 6 w 27"/>
                <a:gd name="T1" fmla="*/ 26 h 26"/>
                <a:gd name="T2" fmla="*/ 8 w 27"/>
                <a:gd name="T3" fmla="*/ 26 h 26"/>
                <a:gd name="T4" fmla="*/ 11 w 27"/>
                <a:gd name="T5" fmla="*/ 26 h 26"/>
                <a:gd name="T6" fmla="*/ 13 w 27"/>
                <a:gd name="T7" fmla="*/ 25 h 26"/>
                <a:gd name="T8" fmla="*/ 15 w 27"/>
                <a:gd name="T9" fmla="*/ 25 h 26"/>
                <a:gd name="T10" fmla="*/ 17 w 27"/>
                <a:gd name="T11" fmla="*/ 24 h 26"/>
                <a:gd name="T12" fmla="*/ 20 w 27"/>
                <a:gd name="T13" fmla="*/ 23 h 26"/>
                <a:gd name="T14" fmla="*/ 22 w 27"/>
                <a:gd name="T15" fmla="*/ 21 h 26"/>
                <a:gd name="T16" fmla="*/ 23 w 27"/>
                <a:gd name="T17" fmla="*/ 19 h 26"/>
                <a:gd name="T18" fmla="*/ 24 w 27"/>
                <a:gd name="T19" fmla="*/ 17 h 26"/>
                <a:gd name="T20" fmla="*/ 25 w 27"/>
                <a:gd name="T21" fmla="*/ 16 h 26"/>
                <a:gd name="T22" fmla="*/ 26 w 27"/>
                <a:gd name="T23" fmla="*/ 13 h 26"/>
                <a:gd name="T24" fmla="*/ 27 w 27"/>
                <a:gd name="T25" fmla="*/ 11 h 26"/>
                <a:gd name="T26" fmla="*/ 27 w 27"/>
                <a:gd name="T27" fmla="*/ 9 h 26"/>
                <a:gd name="T28" fmla="*/ 27 w 27"/>
                <a:gd name="T29" fmla="*/ 7 h 26"/>
                <a:gd name="T30" fmla="*/ 26 w 27"/>
                <a:gd name="T31" fmla="*/ 5 h 26"/>
                <a:gd name="T32" fmla="*/ 25 w 27"/>
                <a:gd name="T33" fmla="*/ 3 h 26"/>
                <a:gd name="T34" fmla="*/ 24 w 27"/>
                <a:gd name="T35" fmla="*/ 2 h 26"/>
                <a:gd name="T36" fmla="*/ 22 w 27"/>
                <a:gd name="T37" fmla="*/ 1 h 26"/>
                <a:gd name="T38" fmla="*/ 20 w 27"/>
                <a:gd name="T39" fmla="*/ 1 h 26"/>
                <a:gd name="T40" fmla="*/ 19 w 27"/>
                <a:gd name="T41" fmla="*/ 1 h 26"/>
                <a:gd name="T42" fmla="*/ 17 w 27"/>
                <a:gd name="T43" fmla="*/ 0 h 26"/>
                <a:gd name="T44" fmla="*/ 15 w 27"/>
                <a:gd name="T45" fmla="*/ 1 h 26"/>
                <a:gd name="T46" fmla="*/ 13 w 27"/>
                <a:gd name="T47" fmla="*/ 1 h 26"/>
                <a:gd name="T48" fmla="*/ 12 w 27"/>
                <a:gd name="T49" fmla="*/ 1 h 26"/>
                <a:gd name="T50" fmla="*/ 11 w 27"/>
                <a:gd name="T51" fmla="*/ 2 h 26"/>
                <a:gd name="T52" fmla="*/ 9 w 27"/>
                <a:gd name="T53" fmla="*/ 2 h 26"/>
                <a:gd name="T54" fmla="*/ 7 w 27"/>
                <a:gd name="T55" fmla="*/ 3 h 26"/>
                <a:gd name="T56" fmla="*/ 6 w 27"/>
                <a:gd name="T57" fmla="*/ 5 h 26"/>
                <a:gd name="T58" fmla="*/ 5 w 27"/>
                <a:gd name="T59" fmla="*/ 5 h 26"/>
                <a:gd name="T60" fmla="*/ 4 w 27"/>
                <a:gd name="T61" fmla="*/ 7 h 26"/>
                <a:gd name="T62" fmla="*/ 3 w 27"/>
                <a:gd name="T63" fmla="*/ 8 h 26"/>
                <a:gd name="T64" fmla="*/ 3 w 27"/>
                <a:gd name="T65" fmla="*/ 9 h 26"/>
                <a:gd name="T66" fmla="*/ 2 w 27"/>
                <a:gd name="T67" fmla="*/ 11 h 26"/>
                <a:gd name="T68" fmla="*/ 1 w 27"/>
                <a:gd name="T69" fmla="*/ 14 h 26"/>
                <a:gd name="T70" fmla="*/ 0 w 27"/>
                <a:gd name="T71" fmla="*/ 16 h 26"/>
                <a:gd name="T72" fmla="*/ 0 w 27"/>
                <a:gd name="T73" fmla="*/ 18 h 26"/>
                <a:gd name="T74" fmla="*/ 1 w 27"/>
                <a:gd name="T75" fmla="*/ 20 h 26"/>
                <a:gd name="T76" fmla="*/ 2 w 27"/>
                <a:gd name="T77" fmla="*/ 22 h 26"/>
                <a:gd name="T78" fmla="*/ 4 w 27"/>
                <a:gd name="T79" fmla="*/ 24 h 26"/>
                <a:gd name="T80" fmla="*/ 6 w 27"/>
                <a:gd name="T81" fmla="*/ 26 h 26"/>
                <a:gd name="T82" fmla="*/ 6 w 27"/>
                <a:gd name="T8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6">
                  <a:moveTo>
                    <a:pt x="6" y="26"/>
                  </a:moveTo>
                  <a:lnTo>
                    <a:pt x="8" y="26"/>
                  </a:lnTo>
                  <a:lnTo>
                    <a:pt x="11" y="26"/>
                  </a:lnTo>
                  <a:lnTo>
                    <a:pt x="13" y="25"/>
                  </a:lnTo>
                  <a:lnTo>
                    <a:pt x="15" y="25"/>
                  </a:lnTo>
                  <a:lnTo>
                    <a:pt x="17" y="24"/>
                  </a:lnTo>
                  <a:lnTo>
                    <a:pt x="20" y="23"/>
                  </a:lnTo>
                  <a:lnTo>
                    <a:pt x="22" y="21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5" y="16"/>
                  </a:lnTo>
                  <a:lnTo>
                    <a:pt x="26" y="13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7" y="7"/>
                  </a:lnTo>
                  <a:lnTo>
                    <a:pt x="26" y="5"/>
                  </a:lnTo>
                  <a:lnTo>
                    <a:pt x="25" y="3"/>
                  </a:lnTo>
                  <a:lnTo>
                    <a:pt x="24" y="2"/>
                  </a:lnTo>
                  <a:lnTo>
                    <a:pt x="22" y="1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5" y="1"/>
                  </a:lnTo>
                  <a:lnTo>
                    <a:pt x="13" y="1"/>
                  </a:lnTo>
                  <a:lnTo>
                    <a:pt x="12" y="1"/>
                  </a:lnTo>
                  <a:lnTo>
                    <a:pt x="11" y="2"/>
                  </a:lnTo>
                  <a:lnTo>
                    <a:pt x="9" y="2"/>
                  </a:lnTo>
                  <a:lnTo>
                    <a:pt x="7" y="3"/>
                  </a:lnTo>
                  <a:lnTo>
                    <a:pt x="6" y="5"/>
                  </a:lnTo>
                  <a:lnTo>
                    <a:pt x="5" y="5"/>
                  </a:lnTo>
                  <a:lnTo>
                    <a:pt x="4" y="7"/>
                  </a:lnTo>
                  <a:lnTo>
                    <a:pt x="3" y="8"/>
                  </a:lnTo>
                  <a:lnTo>
                    <a:pt x="3" y="9"/>
                  </a:lnTo>
                  <a:lnTo>
                    <a:pt x="2" y="11"/>
                  </a:lnTo>
                  <a:lnTo>
                    <a:pt x="1" y="14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0" name="Freeform 59"/>
            <p:cNvSpPr>
              <a:spLocks/>
            </p:cNvSpPr>
            <p:nvPr/>
          </p:nvSpPr>
          <p:spPr bwMode="auto">
            <a:xfrm>
              <a:off x="1115" y="3278"/>
              <a:ext cx="25" cy="23"/>
            </a:xfrm>
            <a:custGeom>
              <a:avLst/>
              <a:gdLst>
                <a:gd name="T0" fmla="*/ 8 w 25"/>
                <a:gd name="T1" fmla="*/ 22 h 23"/>
                <a:gd name="T2" fmla="*/ 9 w 25"/>
                <a:gd name="T3" fmla="*/ 22 h 23"/>
                <a:gd name="T4" fmla="*/ 11 w 25"/>
                <a:gd name="T5" fmla="*/ 23 h 23"/>
                <a:gd name="T6" fmla="*/ 13 w 25"/>
                <a:gd name="T7" fmla="*/ 22 h 23"/>
                <a:gd name="T8" fmla="*/ 15 w 25"/>
                <a:gd name="T9" fmla="*/ 22 h 23"/>
                <a:gd name="T10" fmla="*/ 17 w 25"/>
                <a:gd name="T11" fmla="*/ 22 h 23"/>
                <a:gd name="T12" fmla="*/ 19 w 25"/>
                <a:gd name="T13" fmla="*/ 21 h 23"/>
                <a:gd name="T14" fmla="*/ 20 w 25"/>
                <a:gd name="T15" fmla="*/ 20 h 23"/>
                <a:gd name="T16" fmla="*/ 22 w 25"/>
                <a:gd name="T17" fmla="*/ 19 h 23"/>
                <a:gd name="T18" fmla="*/ 23 w 25"/>
                <a:gd name="T19" fmla="*/ 17 h 23"/>
                <a:gd name="T20" fmla="*/ 23 w 25"/>
                <a:gd name="T21" fmla="*/ 16 h 23"/>
                <a:gd name="T22" fmla="*/ 24 w 25"/>
                <a:gd name="T23" fmla="*/ 14 h 23"/>
                <a:gd name="T24" fmla="*/ 25 w 25"/>
                <a:gd name="T25" fmla="*/ 13 h 23"/>
                <a:gd name="T26" fmla="*/ 24 w 25"/>
                <a:gd name="T27" fmla="*/ 11 h 23"/>
                <a:gd name="T28" fmla="*/ 24 w 25"/>
                <a:gd name="T29" fmla="*/ 9 h 23"/>
                <a:gd name="T30" fmla="*/ 23 w 25"/>
                <a:gd name="T31" fmla="*/ 8 h 23"/>
                <a:gd name="T32" fmla="*/ 23 w 25"/>
                <a:gd name="T33" fmla="*/ 6 h 23"/>
                <a:gd name="T34" fmla="*/ 20 w 25"/>
                <a:gd name="T35" fmla="*/ 5 h 23"/>
                <a:gd name="T36" fmla="*/ 19 w 25"/>
                <a:gd name="T37" fmla="*/ 4 h 23"/>
                <a:gd name="T38" fmla="*/ 16 w 25"/>
                <a:gd name="T39" fmla="*/ 3 h 23"/>
                <a:gd name="T40" fmla="*/ 15 w 25"/>
                <a:gd name="T41" fmla="*/ 2 h 23"/>
                <a:gd name="T42" fmla="*/ 12 w 25"/>
                <a:gd name="T43" fmla="*/ 2 h 23"/>
                <a:gd name="T44" fmla="*/ 9 w 25"/>
                <a:gd name="T45" fmla="*/ 1 h 23"/>
                <a:gd name="T46" fmla="*/ 7 w 25"/>
                <a:gd name="T47" fmla="*/ 1 h 23"/>
                <a:gd name="T48" fmla="*/ 6 w 25"/>
                <a:gd name="T49" fmla="*/ 0 h 23"/>
                <a:gd name="T50" fmla="*/ 4 w 25"/>
                <a:gd name="T51" fmla="*/ 0 h 23"/>
                <a:gd name="T52" fmla="*/ 3 w 25"/>
                <a:gd name="T53" fmla="*/ 0 h 23"/>
                <a:gd name="T54" fmla="*/ 2 w 25"/>
                <a:gd name="T55" fmla="*/ 1 h 23"/>
                <a:gd name="T56" fmla="*/ 1 w 25"/>
                <a:gd name="T57" fmla="*/ 2 h 23"/>
                <a:gd name="T58" fmla="*/ 0 w 25"/>
                <a:gd name="T59" fmla="*/ 3 h 23"/>
                <a:gd name="T60" fmla="*/ 0 w 25"/>
                <a:gd name="T61" fmla="*/ 5 h 23"/>
                <a:gd name="T62" fmla="*/ 0 w 25"/>
                <a:gd name="T63" fmla="*/ 7 h 23"/>
                <a:gd name="T64" fmla="*/ 0 w 25"/>
                <a:gd name="T65" fmla="*/ 8 h 23"/>
                <a:gd name="T66" fmla="*/ 0 w 25"/>
                <a:gd name="T67" fmla="*/ 10 h 23"/>
                <a:gd name="T68" fmla="*/ 0 w 25"/>
                <a:gd name="T69" fmla="*/ 11 h 23"/>
                <a:gd name="T70" fmla="*/ 1 w 25"/>
                <a:gd name="T71" fmla="*/ 13 h 23"/>
                <a:gd name="T72" fmla="*/ 1 w 25"/>
                <a:gd name="T73" fmla="*/ 15 h 23"/>
                <a:gd name="T74" fmla="*/ 2 w 25"/>
                <a:gd name="T75" fmla="*/ 16 h 23"/>
                <a:gd name="T76" fmla="*/ 3 w 25"/>
                <a:gd name="T77" fmla="*/ 18 h 23"/>
                <a:gd name="T78" fmla="*/ 4 w 25"/>
                <a:gd name="T79" fmla="*/ 19 h 23"/>
                <a:gd name="T80" fmla="*/ 5 w 25"/>
                <a:gd name="T81" fmla="*/ 20 h 23"/>
                <a:gd name="T82" fmla="*/ 7 w 25"/>
                <a:gd name="T83" fmla="*/ 21 h 23"/>
                <a:gd name="T84" fmla="*/ 8 w 25"/>
                <a:gd name="T85" fmla="*/ 22 h 23"/>
                <a:gd name="T86" fmla="*/ 8 w 25"/>
                <a:gd name="T87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" h="23">
                  <a:moveTo>
                    <a:pt x="8" y="22"/>
                  </a:moveTo>
                  <a:lnTo>
                    <a:pt x="9" y="22"/>
                  </a:lnTo>
                  <a:lnTo>
                    <a:pt x="11" y="23"/>
                  </a:lnTo>
                  <a:lnTo>
                    <a:pt x="13" y="22"/>
                  </a:lnTo>
                  <a:lnTo>
                    <a:pt x="15" y="22"/>
                  </a:lnTo>
                  <a:lnTo>
                    <a:pt x="17" y="22"/>
                  </a:lnTo>
                  <a:lnTo>
                    <a:pt x="19" y="21"/>
                  </a:lnTo>
                  <a:lnTo>
                    <a:pt x="20" y="20"/>
                  </a:lnTo>
                  <a:lnTo>
                    <a:pt x="22" y="19"/>
                  </a:lnTo>
                  <a:lnTo>
                    <a:pt x="23" y="17"/>
                  </a:lnTo>
                  <a:lnTo>
                    <a:pt x="23" y="16"/>
                  </a:lnTo>
                  <a:lnTo>
                    <a:pt x="24" y="14"/>
                  </a:lnTo>
                  <a:lnTo>
                    <a:pt x="25" y="13"/>
                  </a:lnTo>
                  <a:lnTo>
                    <a:pt x="24" y="11"/>
                  </a:lnTo>
                  <a:lnTo>
                    <a:pt x="24" y="9"/>
                  </a:lnTo>
                  <a:lnTo>
                    <a:pt x="23" y="8"/>
                  </a:lnTo>
                  <a:lnTo>
                    <a:pt x="23" y="6"/>
                  </a:lnTo>
                  <a:lnTo>
                    <a:pt x="20" y="5"/>
                  </a:lnTo>
                  <a:lnTo>
                    <a:pt x="19" y="4"/>
                  </a:lnTo>
                  <a:lnTo>
                    <a:pt x="16" y="3"/>
                  </a:lnTo>
                  <a:lnTo>
                    <a:pt x="15" y="2"/>
                  </a:lnTo>
                  <a:lnTo>
                    <a:pt x="12" y="2"/>
                  </a:lnTo>
                  <a:lnTo>
                    <a:pt x="9" y="1"/>
                  </a:lnTo>
                  <a:lnTo>
                    <a:pt x="7" y="1"/>
                  </a:lnTo>
                  <a:lnTo>
                    <a:pt x="6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1" y="15"/>
                  </a:lnTo>
                  <a:lnTo>
                    <a:pt x="2" y="16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5" y="20"/>
                  </a:lnTo>
                  <a:lnTo>
                    <a:pt x="7" y="21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1" name="Freeform 60"/>
            <p:cNvSpPr>
              <a:spLocks/>
            </p:cNvSpPr>
            <p:nvPr/>
          </p:nvSpPr>
          <p:spPr bwMode="auto">
            <a:xfrm>
              <a:off x="1147" y="3290"/>
              <a:ext cx="23" cy="26"/>
            </a:xfrm>
            <a:custGeom>
              <a:avLst/>
              <a:gdLst>
                <a:gd name="T0" fmla="*/ 6 w 23"/>
                <a:gd name="T1" fmla="*/ 26 h 26"/>
                <a:gd name="T2" fmla="*/ 8 w 23"/>
                <a:gd name="T3" fmla="*/ 26 h 26"/>
                <a:gd name="T4" fmla="*/ 10 w 23"/>
                <a:gd name="T5" fmla="*/ 26 h 26"/>
                <a:gd name="T6" fmla="*/ 11 w 23"/>
                <a:gd name="T7" fmla="*/ 26 h 26"/>
                <a:gd name="T8" fmla="*/ 13 w 23"/>
                <a:gd name="T9" fmla="*/ 26 h 26"/>
                <a:gd name="T10" fmla="*/ 15 w 23"/>
                <a:gd name="T11" fmla="*/ 25 h 26"/>
                <a:gd name="T12" fmla="*/ 18 w 23"/>
                <a:gd name="T13" fmla="*/ 24 h 26"/>
                <a:gd name="T14" fmla="*/ 20 w 23"/>
                <a:gd name="T15" fmla="*/ 22 h 26"/>
                <a:gd name="T16" fmla="*/ 21 w 23"/>
                <a:gd name="T17" fmla="*/ 19 h 26"/>
                <a:gd name="T18" fmla="*/ 22 w 23"/>
                <a:gd name="T19" fmla="*/ 17 h 26"/>
                <a:gd name="T20" fmla="*/ 23 w 23"/>
                <a:gd name="T21" fmla="*/ 14 h 26"/>
                <a:gd name="T22" fmla="*/ 23 w 23"/>
                <a:gd name="T23" fmla="*/ 13 h 26"/>
                <a:gd name="T24" fmla="*/ 23 w 23"/>
                <a:gd name="T25" fmla="*/ 12 h 26"/>
                <a:gd name="T26" fmla="*/ 22 w 23"/>
                <a:gd name="T27" fmla="*/ 10 h 26"/>
                <a:gd name="T28" fmla="*/ 22 w 23"/>
                <a:gd name="T29" fmla="*/ 9 h 26"/>
                <a:gd name="T30" fmla="*/ 22 w 23"/>
                <a:gd name="T31" fmla="*/ 6 h 26"/>
                <a:gd name="T32" fmla="*/ 20 w 23"/>
                <a:gd name="T33" fmla="*/ 4 h 26"/>
                <a:gd name="T34" fmla="*/ 18 w 23"/>
                <a:gd name="T35" fmla="*/ 2 h 26"/>
                <a:gd name="T36" fmla="*/ 16 w 23"/>
                <a:gd name="T37" fmla="*/ 1 h 26"/>
                <a:gd name="T38" fmla="*/ 14 w 23"/>
                <a:gd name="T39" fmla="*/ 1 h 26"/>
                <a:gd name="T40" fmla="*/ 13 w 23"/>
                <a:gd name="T41" fmla="*/ 1 h 26"/>
                <a:gd name="T42" fmla="*/ 11 w 23"/>
                <a:gd name="T43" fmla="*/ 0 h 26"/>
                <a:gd name="T44" fmla="*/ 9 w 23"/>
                <a:gd name="T45" fmla="*/ 1 h 26"/>
                <a:gd name="T46" fmla="*/ 6 w 23"/>
                <a:gd name="T47" fmla="*/ 1 h 26"/>
                <a:gd name="T48" fmla="*/ 4 w 23"/>
                <a:gd name="T49" fmla="*/ 2 h 26"/>
                <a:gd name="T50" fmla="*/ 3 w 23"/>
                <a:gd name="T51" fmla="*/ 3 h 26"/>
                <a:gd name="T52" fmla="*/ 2 w 23"/>
                <a:gd name="T53" fmla="*/ 5 h 26"/>
                <a:gd name="T54" fmla="*/ 1 w 23"/>
                <a:gd name="T55" fmla="*/ 6 h 26"/>
                <a:gd name="T56" fmla="*/ 0 w 23"/>
                <a:gd name="T57" fmla="*/ 8 h 26"/>
                <a:gd name="T58" fmla="*/ 0 w 23"/>
                <a:gd name="T59" fmla="*/ 10 h 26"/>
                <a:gd name="T60" fmla="*/ 0 w 23"/>
                <a:gd name="T61" fmla="*/ 12 h 26"/>
                <a:gd name="T62" fmla="*/ 0 w 23"/>
                <a:gd name="T63" fmla="*/ 14 h 26"/>
                <a:gd name="T64" fmla="*/ 0 w 23"/>
                <a:gd name="T65" fmla="*/ 16 h 26"/>
                <a:gd name="T66" fmla="*/ 1 w 23"/>
                <a:gd name="T67" fmla="*/ 17 h 26"/>
                <a:gd name="T68" fmla="*/ 2 w 23"/>
                <a:gd name="T69" fmla="*/ 19 h 26"/>
                <a:gd name="T70" fmla="*/ 2 w 23"/>
                <a:gd name="T71" fmla="*/ 21 h 26"/>
                <a:gd name="T72" fmla="*/ 3 w 23"/>
                <a:gd name="T73" fmla="*/ 22 h 26"/>
                <a:gd name="T74" fmla="*/ 4 w 23"/>
                <a:gd name="T75" fmla="*/ 24 h 26"/>
                <a:gd name="T76" fmla="*/ 6 w 23"/>
                <a:gd name="T77" fmla="*/ 26 h 26"/>
                <a:gd name="T78" fmla="*/ 6 w 23"/>
                <a:gd name="T7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" h="26">
                  <a:moveTo>
                    <a:pt x="6" y="26"/>
                  </a:moveTo>
                  <a:lnTo>
                    <a:pt x="8" y="26"/>
                  </a:lnTo>
                  <a:lnTo>
                    <a:pt x="10" y="26"/>
                  </a:lnTo>
                  <a:lnTo>
                    <a:pt x="11" y="26"/>
                  </a:lnTo>
                  <a:lnTo>
                    <a:pt x="13" y="26"/>
                  </a:lnTo>
                  <a:lnTo>
                    <a:pt x="15" y="25"/>
                  </a:lnTo>
                  <a:lnTo>
                    <a:pt x="18" y="24"/>
                  </a:lnTo>
                  <a:lnTo>
                    <a:pt x="20" y="22"/>
                  </a:lnTo>
                  <a:lnTo>
                    <a:pt x="21" y="19"/>
                  </a:lnTo>
                  <a:lnTo>
                    <a:pt x="22" y="17"/>
                  </a:lnTo>
                  <a:lnTo>
                    <a:pt x="23" y="14"/>
                  </a:lnTo>
                  <a:lnTo>
                    <a:pt x="23" y="13"/>
                  </a:lnTo>
                  <a:lnTo>
                    <a:pt x="23" y="12"/>
                  </a:lnTo>
                  <a:lnTo>
                    <a:pt x="22" y="10"/>
                  </a:lnTo>
                  <a:lnTo>
                    <a:pt x="22" y="9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1"/>
                  </a:lnTo>
                  <a:lnTo>
                    <a:pt x="14" y="1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1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3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1" y="17"/>
                  </a:lnTo>
                  <a:lnTo>
                    <a:pt x="2" y="19"/>
                  </a:lnTo>
                  <a:lnTo>
                    <a:pt x="2" y="21"/>
                  </a:lnTo>
                  <a:lnTo>
                    <a:pt x="3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2" name="Freeform 61"/>
            <p:cNvSpPr>
              <a:spLocks/>
            </p:cNvSpPr>
            <p:nvPr/>
          </p:nvSpPr>
          <p:spPr bwMode="auto">
            <a:xfrm>
              <a:off x="1119" y="3203"/>
              <a:ext cx="24" cy="20"/>
            </a:xfrm>
            <a:custGeom>
              <a:avLst/>
              <a:gdLst>
                <a:gd name="T0" fmla="*/ 7 w 24"/>
                <a:gd name="T1" fmla="*/ 19 h 20"/>
                <a:gd name="T2" fmla="*/ 10 w 24"/>
                <a:gd name="T3" fmla="*/ 20 h 20"/>
                <a:gd name="T4" fmla="*/ 12 w 24"/>
                <a:gd name="T5" fmla="*/ 20 h 20"/>
                <a:gd name="T6" fmla="*/ 15 w 24"/>
                <a:gd name="T7" fmla="*/ 19 h 20"/>
                <a:gd name="T8" fmla="*/ 18 w 24"/>
                <a:gd name="T9" fmla="*/ 18 h 20"/>
                <a:gd name="T10" fmla="*/ 20 w 24"/>
                <a:gd name="T11" fmla="*/ 17 h 20"/>
                <a:gd name="T12" fmla="*/ 22 w 24"/>
                <a:gd name="T13" fmla="*/ 15 h 20"/>
                <a:gd name="T14" fmla="*/ 23 w 24"/>
                <a:gd name="T15" fmla="*/ 13 h 20"/>
                <a:gd name="T16" fmla="*/ 24 w 24"/>
                <a:gd name="T17" fmla="*/ 10 h 20"/>
                <a:gd name="T18" fmla="*/ 23 w 24"/>
                <a:gd name="T19" fmla="*/ 9 h 20"/>
                <a:gd name="T20" fmla="*/ 23 w 24"/>
                <a:gd name="T21" fmla="*/ 7 h 20"/>
                <a:gd name="T22" fmla="*/ 22 w 24"/>
                <a:gd name="T23" fmla="*/ 5 h 20"/>
                <a:gd name="T24" fmla="*/ 22 w 24"/>
                <a:gd name="T25" fmla="*/ 3 h 20"/>
                <a:gd name="T26" fmla="*/ 19 w 24"/>
                <a:gd name="T27" fmla="*/ 2 h 20"/>
                <a:gd name="T28" fmla="*/ 17 w 24"/>
                <a:gd name="T29" fmla="*/ 2 h 20"/>
                <a:gd name="T30" fmla="*/ 15 w 24"/>
                <a:gd name="T31" fmla="*/ 1 h 20"/>
                <a:gd name="T32" fmla="*/ 12 w 24"/>
                <a:gd name="T33" fmla="*/ 0 h 20"/>
                <a:gd name="T34" fmla="*/ 10 w 24"/>
                <a:gd name="T35" fmla="*/ 1 h 20"/>
                <a:gd name="T36" fmla="*/ 8 w 24"/>
                <a:gd name="T37" fmla="*/ 2 h 20"/>
                <a:gd name="T38" fmla="*/ 6 w 24"/>
                <a:gd name="T39" fmla="*/ 2 h 20"/>
                <a:gd name="T40" fmla="*/ 4 w 24"/>
                <a:gd name="T41" fmla="*/ 3 h 20"/>
                <a:gd name="T42" fmla="*/ 2 w 24"/>
                <a:gd name="T43" fmla="*/ 4 h 20"/>
                <a:gd name="T44" fmla="*/ 1 w 24"/>
                <a:gd name="T45" fmla="*/ 7 h 20"/>
                <a:gd name="T46" fmla="*/ 0 w 24"/>
                <a:gd name="T47" fmla="*/ 9 h 20"/>
                <a:gd name="T48" fmla="*/ 1 w 24"/>
                <a:gd name="T49" fmla="*/ 11 h 20"/>
                <a:gd name="T50" fmla="*/ 2 w 24"/>
                <a:gd name="T51" fmla="*/ 13 h 20"/>
                <a:gd name="T52" fmla="*/ 3 w 24"/>
                <a:gd name="T53" fmla="*/ 16 h 20"/>
                <a:gd name="T54" fmla="*/ 5 w 24"/>
                <a:gd name="T55" fmla="*/ 18 h 20"/>
                <a:gd name="T56" fmla="*/ 7 w 24"/>
                <a:gd name="T57" fmla="*/ 19 h 20"/>
                <a:gd name="T58" fmla="*/ 7 w 24"/>
                <a:gd name="T5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" h="20">
                  <a:moveTo>
                    <a:pt x="7" y="19"/>
                  </a:moveTo>
                  <a:lnTo>
                    <a:pt x="10" y="20"/>
                  </a:lnTo>
                  <a:lnTo>
                    <a:pt x="12" y="20"/>
                  </a:lnTo>
                  <a:lnTo>
                    <a:pt x="15" y="19"/>
                  </a:lnTo>
                  <a:lnTo>
                    <a:pt x="18" y="18"/>
                  </a:lnTo>
                  <a:lnTo>
                    <a:pt x="20" y="17"/>
                  </a:lnTo>
                  <a:lnTo>
                    <a:pt x="22" y="15"/>
                  </a:lnTo>
                  <a:lnTo>
                    <a:pt x="23" y="13"/>
                  </a:lnTo>
                  <a:lnTo>
                    <a:pt x="24" y="10"/>
                  </a:lnTo>
                  <a:lnTo>
                    <a:pt x="23" y="9"/>
                  </a:lnTo>
                  <a:lnTo>
                    <a:pt x="23" y="7"/>
                  </a:lnTo>
                  <a:lnTo>
                    <a:pt x="22" y="5"/>
                  </a:lnTo>
                  <a:lnTo>
                    <a:pt x="22" y="3"/>
                  </a:lnTo>
                  <a:lnTo>
                    <a:pt x="19" y="2"/>
                  </a:lnTo>
                  <a:lnTo>
                    <a:pt x="17" y="2"/>
                  </a:lnTo>
                  <a:lnTo>
                    <a:pt x="15" y="1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1" y="7"/>
                  </a:lnTo>
                  <a:lnTo>
                    <a:pt x="0" y="9"/>
                  </a:lnTo>
                  <a:lnTo>
                    <a:pt x="1" y="11"/>
                  </a:lnTo>
                  <a:lnTo>
                    <a:pt x="2" y="13"/>
                  </a:lnTo>
                  <a:lnTo>
                    <a:pt x="3" y="16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7" y="19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3" name="Freeform 62"/>
            <p:cNvSpPr>
              <a:spLocks/>
            </p:cNvSpPr>
            <p:nvPr/>
          </p:nvSpPr>
          <p:spPr bwMode="auto">
            <a:xfrm>
              <a:off x="1167" y="3139"/>
              <a:ext cx="27" cy="27"/>
            </a:xfrm>
            <a:custGeom>
              <a:avLst/>
              <a:gdLst>
                <a:gd name="T0" fmla="*/ 5 w 27"/>
                <a:gd name="T1" fmla="*/ 26 h 27"/>
                <a:gd name="T2" fmla="*/ 7 w 27"/>
                <a:gd name="T3" fmla="*/ 26 h 27"/>
                <a:gd name="T4" fmla="*/ 9 w 27"/>
                <a:gd name="T5" fmla="*/ 27 h 27"/>
                <a:gd name="T6" fmla="*/ 11 w 27"/>
                <a:gd name="T7" fmla="*/ 27 h 27"/>
                <a:gd name="T8" fmla="*/ 12 w 27"/>
                <a:gd name="T9" fmla="*/ 27 h 27"/>
                <a:gd name="T10" fmla="*/ 16 w 27"/>
                <a:gd name="T11" fmla="*/ 26 h 27"/>
                <a:gd name="T12" fmla="*/ 18 w 27"/>
                <a:gd name="T13" fmla="*/ 25 h 27"/>
                <a:gd name="T14" fmla="*/ 21 w 27"/>
                <a:gd name="T15" fmla="*/ 23 h 27"/>
                <a:gd name="T16" fmla="*/ 23 w 27"/>
                <a:gd name="T17" fmla="*/ 21 h 27"/>
                <a:gd name="T18" fmla="*/ 25 w 27"/>
                <a:gd name="T19" fmla="*/ 18 h 27"/>
                <a:gd name="T20" fmla="*/ 27 w 27"/>
                <a:gd name="T21" fmla="*/ 15 h 27"/>
                <a:gd name="T22" fmla="*/ 27 w 27"/>
                <a:gd name="T23" fmla="*/ 13 h 27"/>
                <a:gd name="T24" fmla="*/ 27 w 27"/>
                <a:gd name="T25" fmla="*/ 11 h 27"/>
                <a:gd name="T26" fmla="*/ 27 w 27"/>
                <a:gd name="T27" fmla="*/ 8 h 27"/>
                <a:gd name="T28" fmla="*/ 26 w 27"/>
                <a:gd name="T29" fmla="*/ 7 h 27"/>
                <a:gd name="T30" fmla="*/ 24 w 27"/>
                <a:gd name="T31" fmla="*/ 4 h 27"/>
                <a:gd name="T32" fmla="*/ 22 w 27"/>
                <a:gd name="T33" fmla="*/ 3 h 27"/>
                <a:gd name="T34" fmla="*/ 20 w 27"/>
                <a:gd name="T35" fmla="*/ 2 h 27"/>
                <a:gd name="T36" fmla="*/ 19 w 27"/>
                <a:gd name="T37" fmla="*/ 1 h 27"/>
                <a:gd name="T38" fmla="*/ 18 w 27"/>
                <a:gd name="T39" fmla="*/ 1 h 27"/>
                <a:gd name="T40" fmla="*/ 16 w 27"/>
                <a:gd name="T41" fmla="*/ 1 h 27"/>
                <a:gd name="T42" fmla="*/ 13 w 27"/>
                <a:gd name="T43" fmla="*/ 0 h 27"/>
                <a:gd name="T44" fmla="*/ 10 w 27"/>
                <a:gd name="T45" fmla="*/ 0 h 27"/>
                <a:gd name="T46" fmla="*/ 8 w 27"/>
                <a:gd name="T47" fmla="*/ 1 h 27"/>
                <a:gd name="T48" fmla="*/ 6 w 27"/>
                <a:gd name="T49" fmla="*/ 2 h 27"/>
                <a:gd name="T50" fmla="*/ 4 w 27"/>
                <a:gd name="T51" fmla="*/ 3 h 27"/>
                <a:gd name="T52" fmla="*/ 2 w 27"/>
                <a:gd name="T53" fmla="*/ 4 h 27"/>
                <a:gd name="T54" fmla="*/ 1 w 27"/>
                <a:gd name="T55" fmla="*/ 7 h 27"/>
                <a:gd name="T56" fmla="*/ 0 w 27"/>
                <a:gd name="T57" fmla="*/ 9 h 27"/>
                <a:gd name="T58" fmla="*/ 0 w 27"/>
                <a:gd name="T59" fmla="*/ 11 h 27"/>
                <a:gd name="T60" fmla="*/ 0 w 27"/>
                <a:gd name="T61" fmla="*/ 14 h 27"/>
                <a:gd name="T62" fmla="*/ 0 w 27"/>
                <a:gd name="T63" fmla="*/ 16 h 27"/>
                <a:gd name="T64" fmla="*/ 0 w 27"/>
                <a:gd name="T65" fmla="*/ 18 h 27"/>
                <a:gd name="T66" fmla="*/ 1 w 27"/>
                <a:gd name="T67" fmla="*/ 20 h 27"/>
                <a:gd name="T68" fmla="*/ 2 w 27"/>
                <a:gd name="T69" fmla="*/ 22 h 27"/>
                <a:gd name="T70" fmla="*/ 3 w 27"/>
                <a:gd name="T71" fmla="*/ 24 h 27"/>
                <a:gd name="T72" fmla="*/ 5 w 27"/>
                <a:gd name="T73" fmla="*/ 26 h 27"/>
                <a:gd name="T74" fmla="*/ 5 w 27"/>
                <a:gd name="T7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7">
                  <a:moveTo>
                    <a:pt x="5" y="26"/>
                  </a:moveTo>
                  <a:lnTo>
                    <a:pt x="7" y="26"/>
                  </a:lnTo>
                  <a:lnTo>
                    <a:pt x="9" y="27"/>
                  </a:lnTo>
                  <a:lnTo>
                    <a:pt x="11" y="27"/>
                  </a:lnTo>
                  <a:lnTo>
                    <a:pt x="12" y="27"/>
                  </a:lnTo>
                  <a:lnTo>
                    <a:pt x="16" y="26"/>
                  </a:lnTo>
                  <a:lnTo>
                    <a:pt x="18" y="25"/>
                  </a:lnTo>
                  <a:lnTo>
                    <a:pt x="21" y="23"/>
                  </a:lnTo>
                  <a:lnTo>
                    <a:pt x="23" y="21"/>
                  </a:lnTo>
                  <a:lnTo>
                    <a:pt x="25" y="18"/>
                  </a:lnTo>
                  <a:lnTo>
                    <a:pt x="27" y="15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7" y="8"/>
                  </a:lnTo>
                  <a:lnTo>
                    <a:pt x="26" y="7"/>
                  </a:lnTo>
                  <a:lnTo>
                    <a:pt x="24" y="4"/>
                  </a:lnTo>
                  <a:lnTo>
                    <a:pt x="22" y="3"/>
                  </a:lnTo>
                  <a:lnTo>
                    <a:pt x="20" y="2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8" y="1"/>
                  </a:lnTo>
                  <a:lnTo>
                    <a:pt x="6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1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2" y="22"/>
                  </a:lnTo>
                  <a:lnTo>
                    <a:pt x="3" y="24"/>
                  </a:lnTo>
                  <a:lnTo>
                    <a:pt x="5" y="26"/>
                  </a:lnTo>
                  <a:lnTo>
                    <a:pt x="5" y="26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4" name="Freeform 63"/>
            <p:cNvSpPr>
              <a:spLocks/>
            </p:cNvSpPr>
            <p:nvPr/>
          </p:nvSpPr>
          <p:spPr bwMode="auto">
            <a:xfrm>
              <a:off x="1210" y="3201"/>
              <a:ext cx="23" cy="20"/>
            </a:xfrm>
            <a:custGeom>
              <a:avLst/>
              <a:gdLst>
                <a:gd name="T0" fmla="*/ 6 w 23"/>
                <a:gd name="T1" fmla="*/ 19 h 20"/>
                <a:gd name="T2" fmla="*/ 9 w 23"/>
                <a:gd name="T3" fmla="*/ 20 h 20"/>
                <a:gd name="T4" fmla="*/ 11 w 23"/>
                <a:gd name="T5" fmla="*/ 20 h 20"/>
                <a:gd name="T6" fmla="*/ 14 w 23"/>
                <a:gd name="T7" fmla="*/ 19 h 20"/>
                <a:gd name="T8" fmla="*/ 17 w 23"/>
                <a:gd name="T9" fmla="*/ 18 h 20"/>
                <a:gd name="T10" fmla="*/ 19 w 23"/>
                <a:gd name="T11" fmla="*/ 17 h 20"/>
                <a:gd name="T12" fmla="*/ 21 w 23"/>
                <a:gd name="T13" fmla="*/ 15 h 20"/>
                <a:gd name="T14" fmla="*/ 22 w 23"/>
                <a:gd name="T15" fmla="*/ 12 h 20"/>
                <a:gd name="T16" fmla="*/ 23 w 23"/>
                <a:gd name="T17" fmla="*/ 11 h 20"/>
                <a:gd name="T18" fmla="*/ 22 w 23"/>
                <a:gd name="T19" fmla="*/ 9 h 20"/>
                <a:gd name="T20" fmla="*/ 21 w 23"/>
                <a:gd name="T21" fmla="*/ 7 h 20"/>
                <a:gd name="T22" fmla="*/ 20 w 23"/>
                <a:gd name="T23" fmla="*/ 5 h 20"/>
                <a:gd name="T24" fmla="*/ 20 w 23"/>
                <a:gd name="T25" fmla="*/ 3 h 20"/>
                <a:gd name="T26" fmla="*/ 18 w 23"/>
                <a:gd name="T27" fmla="*/ 3 h 20"/>
                <a:gd name="T28" fmla="*/ 15 w 23"/>
                <a:gd name="T29" fmla="*/ 1 h 20"/>
                <a:gd name="T30" fmla="*/ 13 w 23"/>
                <a:gd name="T31" fmla="*/ 1 h 20"/>
                <a:gd name="T32" fmla="*/ 11 w 23"/>
                <a:gd name="T33" fmla="*/ 0 h 20"/>
                <a:gd name="T34" fmla="*/ 9 w 23"/>
                <a:gd name="T35" fmla="*/ 1 h 20"/>
                <a:gd name="T36" fmla="*/ 7 w 23"/>
                <a:gd name="T37" fmla="*/ 1 h 20"/>
                <a:gd name="T38" fmla="*/ 5 w 23"/>
                <a:gd name="T39" fmla="*/ 3 h 20"/>
                <a:gd name="T40" fmla="*/ 4 w 23"/>
                <a:gd name="T41" fmla="*/ 3 h 20"/>
                <a:gd name="T42" fmla="*/ 2 w 23"/>
                <a:gd name="T43" fmla="*/ 5 h 20"/>
                <a:gd name="T44" fmla="*/ 1 w 23"/>
                <a:gd name="T45" fmla="*/ 7 h 20"/>
                <a:gd name="T46" fmla="*/ 0 w 23"/>
                <a:gd name="T47" fmla="*/ 9 h 20"/>
                <a:gd name="T48" fmla="*/ 1 w 23"/>
                <a:gd name="T49" fmla="*/ 12 h 20"/>
                <a:gd name="T50" fmla="*/ 2 w 23"/>
                <a:gd name="T51" fmla="*/ 14 h 20"/>
                <a:gd name="T52" fmla="*/ 3 w 23"/>
                <a:gd name="T53" fmla="*/ 16 h 20"/>
                <a:gd name="T54" fmla="*/ 5 w 23"/>
                <a:gd name="T55" fmla="*/ 17 h 20"/>
                <a:gd name="T56" fmla="*/ 6 w 23"/>
                <a:gd name="T57" fmla="*/ 19 h 20"/>
                <a:gd name="T58" fmla="*/ 6 w 23"/>
                <a:gd name="T5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20">
                  <a:moveTo>
                    <a:pt x="6" y="19"/>
                  </a:moveTo>
                  <a:lnTo>
                    <a:pt x="9" y="20"/>
                  </a:lnTo>
                  <a:lnTo>
                    <a:pt x="11" y="20"/>
                  </a:lnTo>
                  <a:lnTo>
                    <a:pt x="14" y="19"/>
                  </a:lnTo>
                  <a:lnTo>
                    <a:pt x="17" y="18"/>
                  </a:lnTo>
                  <a:lnTo>
                    <a:pt x="19" y="17"/>
                  </a:lnTo>
                  <a:lnTo>
                    <a:pt x="21" y="15"/>
                  </a:lnTo>
                  <a:lnTo>
                    <a:pt x="22" y="12"/>
                  </a:lnTo>
                  <a:lnTo>
                    <a:pt x="23" y="11"/>
                  </a:lnTo>
                  <a:lnTo>
                    <a:pt x="22" y="9"/>
                  </a:lnTo>
                  <a:lnTo>
                    <a:pt x="21" y="7"/>
                  </a:lnTo>
                  <a:lnTo>
                    <a:pt x="20" y="5"/>
                  </a:lnTo>
                  <a:lnTo>
                    <a:pt x="20" y="3"/>
                  </a:lnTo>
                  <a:lnTo>
                    <a:pt x="18" y="3"/>
                  </a:lnTo>
                  <a:lnTo>
                    <a:pt x="15" y="1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1"/>
                  </a:lnTo>
                  <a:lnTo>
                    <a:pt x="7" y="1"/>
                  </a:lnTo>
                  <a:lnTo>
                    <a:pt x="5" y="3"/>
                  </a:lnTo>
                  <a:lnTo>
                    <a:pt x="4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1" y="12"/>
                  </a:lnTo>
                  <a:lnTo>
                    <a:pt x="2" y="14"/>
                  </a:lnTo>
                  <a:lnTo>
                    <a:pt x="3" y="16"/>
                  </a:lnTo>
                  <a:lnTo>
                    <a:pt x="5" y="17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5" name="Freeform 64"/>
            <p:cNvSpPr>
              <a:spLocks/>
            </p:cNvSpPr>
            <p:nvPr/>
          </p:nvSpPr>
          <p:spPr bwMode="auto">
            <a:xfrm>
              <a:off x="1172" y="3358"/>
              <a:ext cx="25" cy="21"/>
            </a:xfrm>
            <a:custGeom>
              <a:avLst/>
              <a:gdLst>
                <a:gd name="T0" fmla="*/ 10 w 25"/>
                <a:gd name="T1" fmla="*/ 20 h 21"/>
                <a:gd name="T2" fmla="*/ 13 w 25"/>
                <a:gd name="T3" fmla="*/ 21 h 21"/>
                <a:gd name="T4" fmla="*/ 15 w 25"/>
                <a:gd name="T5" fmla="*/ 21 h 21"/>
                <a:gd name="T6" fmla="*/ 18 w 25"/>
                <a:gd name="T7" fmla="*/ 20 h 21"/>
                <a:gd name="T8" fmla="*/ 20 w 25"/>
                <a:gd name="T9" fmla="*/ 20 h 21"/>
                <a:gd name="T10" fmla="*/ 22 w 25"/>
                <a:gd name="T11" fmla="*/ 18 h 21"/>
                <a:gd name="T12" fmla="*/ 23 w 25"/>
                <a:gd name="T13" fmla="*/ 16 h 21"/>
                <a:gd name="T14" fmla="*/ 24 w 25"/>
                <a:gd name="T15" fmla="*/ 15 h 21"/>
                <a:gd name="T16" fmla="*/ 25 w 25"/>
                <a:gd name="T17" fmla="*/ 13 h 21"/>
                <a:gd name="T18" fmla="*/ 25 w 25"/>
                <a:gd name="T19" fmla="*/ 10 h 21"/>
                <a:gd name="T20" fmla="*/ 25 w 25"/>
                <a:gd name="T21" fmla="*/ 8 h 21"/>
                <a:gd name="T22" fmla="*/ 25 w 25"/>
                <a:gd name="T23" fmla="*/ 6 h 21"/>
                <a:gd name="T24" fmla="*/ 24 w 25"/>
                <a:gd name="T25" fmla="*/ 4 h 21"/>
                <a:gd name="T26" fmla="*/ 23 w 25"/>
                <a:gd name="T27" fmla="*/ 3 h 21"/>
                <a:gd name="T28" fmla="*/ 21 w 25"/>
                <a:gd name="T29" fmla="*/ 1 h 21"/>
                <a:gd name="T30" fmla="*/ 18 w 25"/>
                <a:gd name="T31" fmla="*/ 0 h 21"/>
                <a:gd name="T32" fmla="*/ 16 w 25"/>
                <a:gd name="T33" fmla="*/ 0 h 21"/>
                <a:gd name="T34" fmla="*/ 14 w 25"/>
                <a:gd name="T35" fmla="*/ 0 h 21"/>
                <a:gd name="T36" fmla="*/ 12 w 25"/>
                <a:gd name="T37" fmla="*/ 0 h 21"/>
                <a:gd name="T38" fmla="*/ 10 w 25"/>
                <a:gd name="T39" fmla="*/ 1 h 21"/>
                <a:gd name="T40" fmla="*/ 8 w 25"/>
                <a:gd name="T41" fmla="*/ 2 h 21"/>
                <a:gd name="T42" fmla="*/ 5 w 25"/>
                <a:gd name="T43" fmla="*/ 3 h 21"/>
                <a:gd name="T44" fmla="*/ 3 w 25"/>
                <a:gd name="T45" fmla="*/ 3 h 21"/>
                <a:gd name="T46" fmla="*/ 2 w 25"/>
                <a:gd name="T47" fmla="*/ 4 h 21"/>
                <a:gd name="T48" fmla="*/ 0 w 25"/>
                <a:gd name="T49" fmla="*/ 5 h 21"/>
                <a:gd name="T50" fmla="*/ 0 w 25"/>
                <a:gd name="T51" fmla="*/ 8 h 21"/>
                <a:gd name="T52" fmla="*/ 0 w 25"/>
                <a:gd name="T53" fmla="*/ 10 h 21"/>
                <a:gd name="T54" fmla="*/ 0 w 25"/>
                <a:gd name="T55" fmla="*/ 12 h 21"/>
                <a:gd name="T56" fmla="*/ 2 w 25"/>
                <a:gd name="T57" fmla="*/ 14 h 21"/>
                <a:gd name="T58" fmla="*/ 4 w 25"/>
                <a:gd name="T59" fmla="*/ 16 h 21"/>
                <a:gd name="T60" fmla="*/ 6 w 25"/>
                <a:gd name="T61" fmla="*/ 17 h 21"/>
                <a:gd name="T62" fmla="*/ 7 w 25"/>
                <a:gd name="T63" fmla="*/ 18 h 21"/>
                <a:gd name="T64" fmla="*/ 10 w 25"/>
                <a:gd name="T65" fmla="*/ 20 h 21"/>
                <a:gd name="T66" fmla="*/ 10 w 25"/>
                <a:gd name="T6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" h="21">
                  <a:moveTo>
                    <a:pt x="10" y="20"/>
                  </a:moveTo>
                  <a:lnTo>
                    <a:pt x="13" y="21"/>
                  </a:lnTo>
                  <a:lnTo>
                    <a:pt x="15" y="21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2" y="18"/>
                  </a:lnTo>
                  <a:lnTo>
                    <a:pt x="23" y="16"/>
                  </a:lnTo>
                  <a:lnTo>
                    <a:pt x="24" y="15"/>
                  </a:lnTo>
                  <a:lnTo>
                    <a:pt x="25" y="13"/>
                  </a:lnTo>
                  <a:lnTo>
                    <a:pt x="25" y="10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4" y="4"/>
                  </a:lnTo>
                  <a:lnTo>
                    <a:pt x="23" y="3"/>
                  </a:lnTo>
                  <a:lnTo>
                    <a:pt x="21" y="1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8" y="2"/>
                  </a:lnTo>
                  <a:lnTo>
                    <a:pt x="5" y="3"/>
                  </a:lnTo>
                  <a:lnTo>
                    <a:pt x="3" y="3"/>
                  </a:lnTo>
                  <a:lnTo>
                    <a:pt x="2" y="4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7"/>
                  </a:lnTo>
                  <a:lnTo>
                    <a:pt x="7" y="18"/>
                  </a:lnTo>
                  <a:lnTo>
                    <a:pt x="10" y="20"/>
                  </a:lnTo>
                  <a:lnTo>
                    <a:pt x="10" y="20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6" name="Freeform 65"/>
            <p:cNvSpPr>
              <a:spLocks/>
            </p:cNvSpPr>
            <p:nvPr/>
          </p:nvSpPr>
          <p:spPr bwMode="auto">
            <a:xfrm>
              <a:off x="1188" y="3170"/>
              <a:ext cx="26" cy="30"/>
            </a:xfrm>
            <a:custGeom>
              <a:avLst/>
              <a:gdLst>
                <a:gd name="T0" fmla="*/ 6 w 26"/>
                <a:gd name="T1" fmla="*/ 30 h 30"/>
                <a:gd name="T2" fmla="*/ 8 w 26"/>
                <a:gd name="T3" fmla="*/ 30 h 30"/>
                <a:gd name="T4" fmla="*/ 10 w 26"/>
                <a:gd name="T5" fmla="*/ 30 h 30"/>
                <a:gd name="T6" fmla="*/ 11 w 26"/>
                <a:gd name="T7" fmla="*/ 30 h 30"/>
                <a:gd name="T8" fmla="*/ 13 w 26"/>
                <a:gd name="T9" fmla="*/ 30 h 30"/>
                <a:gd name="T10" fmla="*/ 15 w 26"/>
                <a:gd name="T11" fmla="*/ 29 h 30"/>
                <a:gd name="T12" fmla="*/ 16 w 26"/>
                <a:gd name="T13" fmla="*/ 28 h 30"/>
                <a:gd name="T14" fmla="*/ 17 w 26"/>
                <a:gd name="T15" fmla="*/ 27 h 30"/>
                <a:gd name="T16" fmla="*/ 19 w 26"/>
                <a:gd name="T17" fmla="*/ 26 h 30"/>
                <a:gd name="T18" fmla="*/ 20 w 26"/>
                <a:gd name="T19" fmla="*/ 25 h 30"/>
                <a:gd name="T20" fmla="*/ 21 w 26"/>
                <a:gd name="T21" fmla="*/ 24 h 30"/>
                <a:gd name="T22" fmla="*/ 22 w 26"/>
                <a:gd name="T23" fmla="*/ 22 h 30"/>
                <a:gd name="T24" fmla="*/ 23 w 26"/>
                <a:gd name="T25" fmla="*/ 21 h 30"/>
                <a:gd name="T26" fmla="*/ 24 w 26"/>
                <a:gd name="T27" fmla="*/ 19 h 30"/>
                <a:gd name="T28" fmla="*/ 24 w 26"/>
                <a:gd name="T29" fmla="*/ 18 h 30"/>
                <a:gd name="T30" fmla="*/ 25 w 26"/>
                <a:gd name="T31" fmla="*/ 16 h 30"/>
                <a:gd name="T32" fmla="*/ 26 w 26"/>
                <a:gd name="T33" fmla="*/ 15 h 30"/>
                <a:gd name="T34" fmla="*/ 26 w 26"/>
                <a:gd name="T35" fmla="*/ 12 h 30"/>
                <a:gd name="T36" fmla="*/ 26 w 26"/>
                <a:gd name="T37" fmla="*/ 10 h 30"/>
                <a:gd name="T38" fmla="*/ 25 w 26"/>
                <a:gd name="T39" fmla="*/ 7 h 30"/>
                <a:gd name="T40" fmla="*/ 24 w 26"/>
                <a:gd name="T41" fmla="*/ 5 h 30"/>
                <a:gd name="T42" fmla="*/ 23 w 26"/>
                <a:gd name="T43" fmla="*/ 3 h 30"/>
                <a:gd name="T44" fmla="*/ 21 w 26"/>
                <a:gd name="T45" fmla="*/ 2 h 30"/>
                <a:gd name="T46" fmla="*/ 18 w 26"/>
                <a:gd name="T47" fmla="*/ 1 h 30"/>
                <a:gd name="T48" fmla="*/ 16 w 26"/>
                <a:gd name="T49" fmla="*/ 0 h 30"/>
                <a:gd name="T50" fmla="*/ 13 w 26"/>
                <a:gd name="T51" fmla="*/ 1 h 30"/>
                <a:gd name="T52" fmla="*/ 10 w 26"/>
                <a:gd name="T53" fmla="*/ 1 h 30"/>
                <a:gd name="T54" fmla="*/ 8 w 26"/>
                <a:gd name="T55" fmla="*/ 3 h 30"/>
                <a:gd name="T56" fmla="*/ 6 w 26"/>
                <a:gd name="T57" fmla="*/ 4 h 30"/>
                <a:gd name="T58" fmla="*/ 4 w 26"/>
                <a:gd name="T59" fmla="*/ 6 h 30"/>
                <a:gd name="T60" fmla="*/ 3 w 26"/>
                <a:gd name="T61" fmla="*/ 8 h 30"/>
                <a:gd name="T62" fmla="*/ 2 w 26"/>
                <a:gd name="T63" fmla="*/ 10 h 30"/>
                <a:gd name="T64" fmla="*/ 1 w 26"/>
                <a:gd name="T65" fmla="*/ 13 h 30"/>
                <a:gd name="T66" fmla="*/ 0 w 26"/>
                <a:gd name="T67" fmla="*/ 15 h 30"/>
                <a:gd name="T68" fmla="*/ 0 w 26"/>
                <a:gd name="T69" fmla="*/ 17 h 30"/>
                <a:gd name="T70" fmla="*/ 0 w 26"/>
                <a:gd name="T71" fmla="*/ 19 h 30"/>
                <a:gd name="T72" fmla="*/ 1 w 26"/>
                <a:gd name="T73" fmla="*/ 22 h 30"/>
                <a:gd name="T74" fmla="*/ 2 w 26"/>
                <a:gd name="T75" fmla="*/ 24 h 30"/>
                <a:gd name="T76" fmla="*/ 3 w 26"/>
                <a:gd name="T77" fmla="*/ 26 h 30"/>
                <a:gd name="T78" fmla="*/ 4 w 26"/>
                <a:gd name="T79" fmla="*/ 28 h 30"/>
                <a:gd name="T80" fmla="*/ 6 w 26"/>
                <a:gd name="T81" fmla="*/ 30 h 30"/>
                <a:gd name="T82" fmla="*/ 6 w 26"/>
                <a:gd name="T8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" h="30">
                  <a:moveTo>
                    <a:pt x="6" y="30"/>
                  </a:moveTo>
                  <a:lnTo>
                    <a:pt x="8" y="30"/>
                  </a:lnTo>
                  <a:lnTo>
                    <a:pt x="10" y="30"/>
                  </a:lnTo>
                  <a:lnTo>
                    <a:pt x="11" y="30"/>
                  </a:lnTo>
                  <a:lnTo>
                    <a:pt x="13" y="30"/>
                  </a:lnTo>
                  <a:lnTo>
                    <a:pt x="15" y="29"/>
                  </a:lnTo>
                  <a:lnTo>
                    <a:pt x="16" y="28"/>
                  </a:lnTo>
                  <a:lnTo>
                    <a:pt x="17" y="27"/>
                  </a:lnTo>
                  <a:lnTo>
                    <a:pt x="19" y="26"/>
                  </a:lnTo>
                  <a:lnTo>
                    <a:pt x="20" y="25"/>
                  </a:lnTo>
                  <a:lnTo>
                    <a:pt x="21" y="24"/>
                  </a:lnTo>
                  <a:lnTo>
                    <a:pt x="22" y="22"/>
                  </a:lnTo>
                  <a:lnTo>
                    <a:pt x="23" y="21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5" y="16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5" y="7"/>
                  </a:lnTo>
                  <a:lnTo>
                    <a:pt x="24" y="5"/>
                  </a:lnTo>
                  <a:lnTo>
                    <a:pt x="23" y="3"/>
                  </a:lnTo>
                  <a:lnTo>
                    <a:pt x="21" y="2"/>
                  </a:lnTo>
                  <a:lnTo>
                    <a:pt x="18" y="1"/>
                  </a:lnTo>
                  <a:lnTo>
                    <a:pt x="16" y="0"/>
                  </a:lnTo>
                  <a:lnTo>
                    <a:pt x="13" y="1"/>
                  </a:lnTo>
                  <a:lnTo>
                    <a:pt x="10" y="1"/>
                  </a:lnTo>
                  <a:lnTo>
                    <a:pt x="8" y="3"/>
                  </a:lnTo>
                  <a:lnTo>
                    <a:pt x="6" y="4"/>
                  </a:lnTo>
                  <a:lnTo>
                    <a:pt x="4" y="6"/>
                  </a:lnTo>
                  <a:lnTo>
                    <a:pt x="3" y="8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5"/>
                  </a:lnTo>
                  <a:lnTo>
                    <a:pt x="0" y="17"/>
                  </a:lnTo>
                  <a:lnTo>
                    <a:pt x="0" y="19"/>
                  </a:lnTo>
                  <a:lnTo>
                    <a:pt x="1" y="22"/>
                  </a:lnTo>
                  <a:lnTo>
                    <a:pt x="2" y="24"/>
                  </a:lnTo>
                  <a:lnTo>
                    <a:pt x="3" y="26"/>
                  </a:lnTo>
                  <a:lnTo>
                    <a:pt x="4" y="28"/>
                  </a:lnTo>
                  <a:lnTo>
                    <a:pt x="6" y="30"/>
                  </a:lnTo>
                  <a:lnTo>
                    <a:pt x="6" y="30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7" name="Freeform 66"/>
            <p:cNvSpPr>
              <a:spLocks/>
            </p:cNvSpPr>
            <p:nvPr/>
          </p:nvSpPr>
          <p:spPr bwMode="auto">
            <a:xfrm>
              <a:off x="1245" y="3055"/>
              <a:ext cx="24" cy="29"/>
            </a:xfrm>
            <a:custGeom>
              <a:avLst/>
              <a:gdLst>
                <a:gd name="T0" fmla="*/ 8 w 24"/>
                <a:gd name="T1" fmla="*/ 28 h 29"/>
                <a:gd name="T2" fmla="*/ 10 w 24"/>
                <a:gd name="T3" fmla="*/ 28 h 29"/>
                <a:gd name="T4" fmla="*/ 11 w 24"/>
                <a:gd name="T5" fmla="*/ 29 h 29"/>
                <a:gd name="T6" fmla="*/ 13 w 24"/>
                <a:gd name="T7" fmla="*/ 28 h 29"/>
                <a:gd name="T8" fmla="*/ 15 w 24"/>
                <a:gd name="T9" fmla="*/ 28 h 29"/>
                <a:gd name="T10" fmla="*/ 18 w 24"/>
                <a:gd name="T11" fmla="*/ 27 h 29"/>
                <a:gd name="T12" fmla="*/ 20 w 24"/>
                <a:gd name="T13" fmla="*/ 25 h 29"/>
                <a:gd name="T14" fmla="*/ 21 w 24"/>
                <a:gd name="T15" fmla="*/ 24 h 29"/>
                <a:gd name="T16" fmla="*/ 22 w 24"/>
                <a:gd name="T17" fmla="*/ 22 h 29"/>
                <a:gd name="T18" fmla="*/ 22 w 24"/>
                <a:gd name="T19" fmla="*/ 21 h 29"/>
                <a:gd name="T20" fmla="*/ 24 w 24"/>
                <a:gd name="T21" fmla="*/ 20 h 29"/>
                <a:gd name="T22" fmla="*/ 24 w 24"/>
                <a:gd name="T23" fmla="*/ 18 h 29"/>
                <a:gd name="T24" fmla="*/ 24 w 24"/>
                <a:gd name="T25" fmla="*/ 17 h 29"/>
                <a:gd name="T26" fmla="*/ 24 w 24"/>
                <a:gd name="T27" fmla="*/ 15 h 29"/>
                <a:gd name="T28" fmla="*/ 24 w 24"/>
                <a:gd name="T29" fmla="*/ 13 h 29"/>
                <a:gd name="T30" fmla="*/ 24 w 24"/>
                <a:gd name="T31" fmla="*/ 11 h 29"/>
                <a:gd name="T32" fmla="*/ 23 w 24"/>
                <a:gd name="T33" fmla="*/ 9 h 29"/>
                <a:gd name="T34" fmla="*/ 22 w 24"/>
                <a:gd name="T35" fmla="*/ 6 h 29"/>
                <a:gd name="T36" fmla="*/ 21 w 24"/>
                <a:gd name="T37" fmla="*/ 5 h 29"/>
                <a:gd name="T38" fmla="*/ 19 w 24"/>
                <a:gd name="T39" fmla="*/ 3 h 29"/>
                <a:gd name="T40" fmla="*/ 18 w 24"/>
                <a:gd name="T41" fmla="*/ 2 h 29"/>
                <a:gd name="T42" fmla="*/ 15 w 24"/>
                <a:gd name="T43" fmla="*/ 1 h 29"/>
                <a:gd name="T44" fmla="*/ 13 w 24"/>
                <a:gd name="T45" fmla="*/ 0 h 29"/>
                <a:gd name="T46" fmla="*/ 12 w 24"/>
                <a:gd name="T47" fmla="*/ 0 h 29"/>
                <a:gd name="T48" fmla="*/ 10 w 24"/>
                <a:gd name="T49" fmla="*/ 0 h 29"/>
                <a:gd name="T50" fmla="*/ 8 w 24"/>
                <a:gd name="T51" fmla="*/ 0 h 29"/>
                <a:gd name="T52" fmla="*/ 7 w 24"/>
                <a:gd name="T53" fmla="*/ 1 h 29"/>
                <a:gd name="T54" fmla="*/ 5 w 24"/>
                <a:gd name="T55" fmla="*/ 1 h 29"/>
                <a:gd name="T56" fmla="*/ 3 w 24"/>
                <a:gd name="T57" fmla="*/ 3 h 29"/>
                <a:gd name="T58" fmla="*/ 2 w 24"/>
                <a:gd name="T59" fmla="*/ 5 h 29"/>
                <a:gd name="T60" fmla="*/ 1 w 24"/>
                <a:gd name="T61" fmla="*/ 7 h 29"/>
                <a:gd name="T62" fmla="*/ 0 w 24"/>
                <a:gd name="T63" fmla="*/ 9 h 29"/>
                <a:gd name="T64" fmla="*/ 0 w 24"/>
                <a:gd name="T65" fmla="*/ 11 h 29"/>
                <a:gd name="T66" fmla="*/ 0 w 24"/>
                <a:gd name="T67" fmla="*/ 13 h 29"/>
                <a:gd name="T68" fmla="*/ 0 w 24"/>
                <a:gd name="T69" fmla="*/ 16 h 29"/>
                <a:gd name="T70" fmla="*/ 1 w 24"/>
                <a:gd name="T71" fmla="*/ 18 h 29"/>
                <a:gd name="T72" fmla="*/ 2 w 24"/>
                <a:gd name="T73" fmla="*/ 21 h 29"/>
                <a:gd name="T74" fmla="*/ 3 w 24"/>
                <a:gd name="T75" fmla="*/ 23 h 29"/>
                <a:gd name="T76" fmla="*/ 4 w 24"/>
                <a:gd name="T77" fmla="*/ 25 h 29"/>
                <a:gd name="T78" fmla="*/ 6 w 24"/>
                <a:gd name="T79" fmla="*/ 26 h 29"/>
                <a:gd name="T80" fmla="*/ 8 w 24"/>
                <a:gd name="T81" fmla="*/ 28 h 29"/>
                <a:gd name="T82" fmla="*/ 8 w 24"/>
                <a:gd name="T83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9">
                  <a:moveTo>
                    <a:pt x="8" y="28"/>
                  </a:moveTo>
                  <a:lnTo>
                    <a:pt x="10" y="28"/>
                  </a:lnTo>
                  <a:lnTo>
                    <a:pt x="11" y="29"/>
                  </a:lnTo>
                  <a:lnTo>
                    <a:pt x="13" y="28"/>
                  </a:lnTo>
                  <a:lnTo>
                    <a:pt x="15" y="28"/>
                  </a:lnTo>
                  <a:lnTo>
                    <a:pt x="18" y="27"/>
                  </a:lnTo>
                  <a:lnTo>
                    <a:pt x="20" y="25"/>
                  </a:lnTo>
                  <a:lnTo>
                    <a:pt x="21" y="24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4" y="20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4" y="13"/>
                  </a:lnTo>
                  <a:lnTo>
                    <a:pt x="24" y="11"/>
                  </a:lnTo>
                  <a:lnTo>
                    <a:pt x="23" y="9"/>
                  </a:lnTo>
                  <a:lnTo>
                    <a:pt x="22" y="6"/>
                  </a:lnTo>
                  <a:lnTo>
                    <a:pt x="21" y="5"/>
                  </a:lnTo>
                  <a:lnTo>
                    <a:pt x="19" y="3"/>
                  </a:lnTo>
                  <a:lnTo>
                    <a:pt x="18" y="2"/>
                  </a:lnTo>
                  <a:lnTo>
                    <a:pt x="15" y="1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1"/>
                  </a:lnTo>
                  <a:lnTo>
                    <a:pt x="3" y="23"/>
                  </a:lnTo>
                  <a:lnTo>
                    <a:pt x="4" y="25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8" name="Freeform 67"/>
            <p:cNvSpPr>
              <a:spLocks/>
            </p:cNvSpPr>
            <p:nvPr/>
          </p:nvSpPr>
          <p:spPr bwMode="auto">
            <a:xfrm>
              <a:off x="1190" y="3285"/>
              <a:ext cx="27" cy="20"/>
            </a:xfrm>
            <a:custGeom>
              <a:avLst/>
              <a:gdLst>
                <a:gd name="T0" fmla="*/ 6 w 27"/>
                <a:gd name="T1" fmla="*/ 19 h 20"/>
                <a:gd name="T2" fmla="*/ 9 w 27"/>
                <a:gd name="T3" fmla="*/ 19 h 20"/>
                <a:gd name="T4" fmla="*/ 11 w 27"/>
                <a:gd name="T5" fmla="*/ 20 h 20"/>
                <a:gd name="T6" fmla="*/ 14 w 27"/>
                <a:gd name="T7" fmla="*/ 20 h 20"/>
                <a:gd name="T8" fmla="*/ 17 w 27"/>
                <a:gd name="T9" fmla="*/ 20 h 20"/>
                <a:gd name="T10" fmla="*/ 20 w 27"/>
                <a:gd name="T11" fmla="*/ 19 h 20"/>
                <a:gd name="T12" fmla="*/ 22 w 27"/>
                <a:gd name="T13" fmla="*/ 18 h 20"/>
                <a:gd name="T14" fmla="*/ 23 w 27"/>
                <a:gd name="T15" fmla="*/ 17 h 20"/>
                <a:gd name="T16" fmla="*/ 24 w 27"/>
                <a:gd name="T17" fmla="*/ 17 h 20"/>
                <a:gd name="T18" fmla="*/ 25 w 27"/>
                <a:gd name="T19" fmla="*/ 15 h 20"/>
                <a:gd name="T20" fmla="*/ 26 w 27"/>
                <a:gd name="T21" fmla="*/ 14 h 20"/>
                <a:gd name="T22" fmla="*/ 26 w 27"/>
                <a:gd name="T23" fmla="*/ 13 h 20"/>
                <a:gd name="T24" fmla="*/ 26 w 27"/>
                <a:gd name="T25" fmla="*/ 11 h 20"/>
                <a:gd name="T26" fmla="*/ 27 w 27"/>
                <a:gd name="T27" fmla="*/ 9 h 20"/>
                <a:gd name="T28" fmla="*/ 27 w 27"/>
                <a:gd name="T29" fmla="*/ 7 h 20"/>
                <a:gd name="T30" fmla="*/ 26 w 27"/>
                <a:gd name="T31" fmla="*/ 5 h 20"/>
                <a:gd name="T32" fmla="*/ 25 w 27"/>
                <a:gd name="T33" fmla="*/ 4 h 20"/>
                <a:gd name="T34" fmla="*/ 24 w 27"/>
                <a:gd name="T35" fmla="*/ 3 h 20"/>
                <a:gd name="T36" fmla="*/ 22 w 27"/>
                <a:gd name="T37" fmla="*/ 2 h 20"/>
                <a:gd name="T38" fmla="*/ 20 w 27"/>
                <a:gd name="T39" fmla="*/ 1 h 20"/>
                <a:gd name="T40" fmla="*/ 17 w 27"/>
                <a:gd name="T41" fmla="*/ 0 h 20"/>
                <a:gd name="T42" fmla="*/ 14 w 27"/>
                <a:gd name="T43" fmla="*/ 0 h 20"/>
                <a:gd name="T44" fmla="*/ 11 w 27"/>
                <a:gd name="T45" fmla="*/ 0 h 20"/>
                <a:gd name="T46" fmla="*/ 8 w 27"/>
                <a:gd name="T47" fmla="*/ 1 h 20"/>
                <a:gd name="T48" fmla="*/ 6 w 27"/>
                <a:gd name="T49" fmla="*/ 2 h 20"/>
                <a:gd name="T50" fmla="*/ 4 w 27"/>
                <a:gd name="T51" fmla="*/ 4 h 20"/>
                <a:gd name="T52" fmla="*/ 2 w 27"/>
                <a:gd name="T53" fmla="*/ 6 h 20"/>
                <a:gd name="T54" fmla="*/ 0 w 27"/>
                <a:gd name="T55" fmla="*/ 8 h 20"/>
                <a:gd name="T56" fmla="*/ 0 w 27"/>
                <a:gd name="T57" fmla="*/ 10 h 20"/>
                <a:gd name="T58" fmla="*/ 0 w 27"/>
                <a:gd name="T59" fmla="*/ 12 h 20"/>
                <a:gd name="T60" fmla="*/ 1 w 27"/>
                <a:gd name="T61" fmla="*/ 14 h 20"/>
                <a:gd name="T62" fmla="*/ 2 w 27"/>
                <a:gd name="T63" fmla="*/ 15 h 20"/>
                <a:gd name="T64" fmla="*/ 3 w 27"/>
                <a:gd name="T65" fmla="*/ 17 h 20"/>
                <a:gd name="T66" fmla="*/ 4 w 27"/>
                <a:gd name="T67" fmla="*/ 18 h 20"/>
                <a:gd name="T68" fmla="*/ 6 w 27"/>
                <a:gd name="T69" fmla="*/ 19 h 20"/>
                <a:gd name="T70" fmla="*/ 6 w 27"/>
                <a:gd name="T71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7" h="20">
                  <a:moveTo>
                    <a:pt x="6" y="19"/>
                  </a:moveTo>
                  <a:lnTo>
                    <a:pt x="9" y="19"/>
                  </a:lnTo>
                  <a:lnTo>
                    <a:pt x="11" y="20"/>
                  </a:lnTo>
                  <a:lnTo>
                    <a:pt x="14" y="20"/>
                  </a:lnTo>
                  <a:lnTo>
                    <a:pt x="17" y="20"/>
                  </a:lnTo>
                  <a:lnTo>
                    <a:pt x="20" y="19"/>
                  </a:lnTo>
                  <a:lnTo>
                    <a:pt x="22" y="18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5" y="15"/>
                  </a:lnTo>
                  <a:lnTo>
                    <a:pt x="26" y="14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9"/>
                  </a:lnTo>
                  <a:lnTo>
                    <a:pt x="27" y="7"/>
                  </a:lnTo>
                  <a:lnTo>
                    <a:pt x="26" y="5"/>
                  </a:lnTo>
                  <a:lnTo>
                    <a:pt x="25" y="4"/>
                  </a:lnTo>
                  <a:lnTo>
                    <a:pt x="24" y="3"/>
                  </a:lnTo>
                  <a:lnTo>
                    <a:pt x="22" y="2"/>
                  </a:lnTo>
                  <a:lnTo>
                    <a:pt x="20" y="1"/>
                  </a:lnTo>
                  <a:lnTo>
                    <a:pt x="17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8" y="1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4"/>
                  </a:lnTo>
                  <a:lnTo>
                    <a:pt x="2" y="15"/>
                  </a:lnTo>
                  <a:lnTo>
                    <a:pt x="3" y="17"/>
                  </a:lnTo>
                  <a:lnTo>
                    <a:pt x="4" y="18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9" name="Freeform 68"/>
            <p:cNvSpPr>
              <a:spLocks/>
            </p:cNvSpPr>
            <p:nvPr/>
          </p:nvSpPr>
          <p:spPr bwMode="auto">
            <a:xfrm>
              <a:off x="1185" y="3241"/>
              <a:ext cx="30" cy="22"/>
            </a:xfrm>
            <a:custGeom>
              <a:avLst/>
              <a:gdLst>
                <a:gd name="T0" fmla="*/ 6 w 30"/>
                <a:gd name="T1" fmla="*/ 22 h 22"/>
                <a:gd name="T2" fmla="*/ 7 w 30"/>
                <a:gd name="T3" fmla="*/ 22 h 22"/>
                <a:gd name="T4" fmla="*/ 9 w 30"/>
                <a:gd name="T5" fmla="*/ 22 h 22"/>
                <a:gd name="T6" fmla="*/ 11 w 30"/>
                <a:gd name="T7" fmla="*/ 22 h 22"/>
                <a:gd name="T8" fmla="*/ 13 w 30"/>
                <a:gd name="T9" fmla="*/ 22 h 22"/>
                <a:gd name="T10" fmla="*/ 15 w 30"/>
                <a:gd name="T11" fmla="*/ 21 h 22"/>
                <a:gd name="T12" fmla="*/ 17 w 30"/>
                <a:gd name="T13" fmla="*/ 21 h 22"/>
                <a:gd name="T14" fmla="*/ 19 w 30"/>
                <a:gd name="T15" fmla="*/ 20 h 22"/>
                <a:gd name="T16" fmla="*/ 21 w 30"/>
                <a:gd name="T17" fmla="*/ 20 h 22"/>
                <a:gd name="T18" fmla="*/ 23 w 30"/>
                <a:gd name="T19" fmla="*/ 19 h 22"/>
                <a:gd name="T20" fmla="*/ 24 w 30"/>
                <a:gd name="T21" fmla="*/ 18 h 22"/>
                <a:gd name="T22" fmla="*/ 26 w 30"/>
                <a:gd name="T23" fmla="*/ 17 h 22"/>
                <a:gd name="T24" fmla="*/ 27 w 30"/>
                <a:gd name="T25" fmla="*/ 16 h 22"/>
                <a:gd name="T26" fmla="*/ 28 w 30"/>
                <a:gd name="T27" fmla="*/ 15 h 22"/>
                <a:gd name="T28" fmla="*/ 29 w 30"/>
                <a:gd name="T29" fmla="*/ 13 h 22"/>
                <a:gd name="T30" fmla="*/ 30 w 30"/>
                <a:gd name="T31" fmla="*/ 12 h 22"/>
                <a:gd name="T32" fmla="*/ 30 w 30"/>
                <a:gd name="T33" fmla="*/ 10 h 22"/>
                <a:gd name="T34" fmla="*/ 30 w 30"/>
                <a:gd name="T35" fmla="*/ 9 h 22"/>
                <a:gd name="T36" fmla="*/ 30 w 30"/>
                <a:gd name="T37" fmla="*/ 7 h 22"/>
                <a:gd name="T38" fmla="*/ 29 w 30"/>
                <a:gd name="T39" fmla="*/ 6 h 22"/>
                <a:gd name="T40" fmla="*/ 28 w 30"/>
                <a:gd name="T41" fmla="*/ 5 h 22"/>
                <a:gd name="T42" fmla="*/ 26 w 30"/>
                <a:gd name="T43" fmla="*/ 3 h 22"/>
                <a:gd name="T44" fmla="*/ 25 w 30"/>
                <a:gd name="T45" fmla="*/ 2 h 22"/>
                <a:gd name="T46" fmla="*/ 22 w 30"/>
                <a:gd name="T47" fmla="*/ 1 h 22"/>
                <a:gd name="T48" fmla="*/ 20 w 30"/>
                <a:gd name="T49" fmla="*/ 0 h 22"/>
                <a:gd name="T50" fmla="*/ 17 w 30"/>
                <a:gd name="T51" fmla="*/ 0 h 22"/>
                <a:gd name="T52" fmla="*/ 15 w 30"/>
                <a:gd name="T53" fmla="*/ 1 h 22"/>
                <a:gd name="T54" fmla="*/ 13 w 30"/>
                <a:gd name="T55" fmla="*/ 1 h 22"/>
                <a:gd name="T56" fmla="*/ 11 w 30"/>
                <a:gd name="T57" fmla="*/ 2 h 22"/>
                <a:gd name="T58" fmla="*/ 9 w 30"/>
                <a:gd name="T59" fmla="*/ 3 h 22"/>
                <a:gd name="T60" fmla="*/ 7 w 30"/>
                <a:gd name="T61" fmla="*/ 4 h 22"/>
                <a:gd name="T62" fmla="*/ 5 w 30"/>
                <a:gd name="T63" fmla="*/ 4 h 22"/>
                <a:gd name="T64" fmla="*/ 4 w 30"/>
                <a:gd name="T65" fmla="*/ 6 h 22"/>
                <a:gd name="T66" fmla="*/ 2 w 30"/>
                <a:gd name="T67" fmla="*/ 7 h 22"/>
                <a:gd name="T68" fmla="*/ 1 w 30"/>
                <a:gd name="T69" fmla="*/ 9 h 22"/>
                <a:gd name="T70" fmla="*/ 0 w 30"/>
                <a:gd name="T71" fmla="*/ 10 h 22"/>
                <a:gd name="T72" fmla="*/ 0 w 30"/>
                <a:gd name="T73" fmla="*/ 11 h 22"/>
                <a:gd name="T74" fmla="*/ 0 w 30"/>
                <a:gd name="T75" fmla="*/ 13 h 22"/>
                <a:gd name="T76" fmla="*/ 0 w 30"/>
                <a:gd name="T77" fmla="*/ 15 h 22"/>
                <a:gd name="T78" fmla="*/ 1 w 30"/>
                <a:gd name="T79" fmla="*/ 16 h 22"/>
                <a:gd name="T80" fmla="*/ 2 w 30"/>
                <a:gd name="T81" fmla="*/ 18 h 22"/>
                <a:gd name="T82" fmla="*/ 4 w 30"/>
                <a:gd name="T83" fmla="*/ 19 h 22"/>
                <a:gd name="T84" fmla="*/ 6 w 30"/>
                <a:gd name="T85" fmla="*/ 22 h 22"/>
                <a:gd name="T86" fmla="*/ 6 w 30"/>
                <a:gd name="T8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0" h="22">
                  <a:moveTo>
                    <a:pt x="6" y="22"/>
                  </a:move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2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9" y="20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8"/>
                  </a:lnTo>
                  <a:lnTo>
                    <a:pt x="26" y="17"/>
                  </a:lnTo>
                  <a:lnTo>
                    <a:pt x="27" y="16"/>
                  </a:lnTo>
                  <a:lnTo>
                    <a:pt x="28" y="15"/>
                  </a:lnTo>
                  <a:lnTo>
                    <a:pt x="29" y="13"/>
                  </a:lnTo>
                  <a:lnTo>
                    <a:pt x="30" y="12"/>
                  </a:lnTo>
                  <a:lnTo>
                    <a:pt x="30" y="10"/>
                  </a:lnTo>
                  <a:lnTo>
                    <a:pt x="30" y="9"/>
                  </a:lnTo>
                  <a:lnTo>
                    <a:pt x="30" y="7"/>
                  </a:lnTo>
                  <a:lnTo>
                    <a:pt x="29" y="6"/>
                  </a:lnTo>
                  <a:lnTo>
                    <a:pt x="28" y="5"/>
                  </a:lnTo>
                  <a:lnTo>
                    <a:pt x="26" y="3"/>
                  </a:lnTo>
                  <a:lnTo>
                    <a:pt x="25" y="2"/>
                  </a:lnTo>
                  <a:lnTo>
                    <a:pt x="22" y="1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5" y="1"/>
                  </a:lnTo>
                  <a:lnTo>
                    <a:pt x="13" y="1"/>
                  </a:lnTo>
                  <a:lnTo>
                    <a:pt x="11" y="2"/>
                  </a:lnTo>
                  <a:lnTo>
                    <a:pt x="9" y="3"/>
                  </a:lnTo>
                  <a:lnTo>
                    <a:pt x="7" y="4"/>
                  </a:lnTo>
                  <a:lnTo>
                    <a:pt x="5" y="4"/>
                  </a:lnTo>
                  <a:lnTo>
                    <a:pt x="4" y="6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5"/>
                  </a:lnTo>
                  <a:lnTo>
                    <a:pt x="1" y="16"/>
                  </a:lnTo>
                  <a:lnTo>
                    <a:pt x="2" y="18"/>
                  </a:lnTo>
                  <a:lnTo>
                    <a:pt x="4" y="19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0" name="Freeform 69"/>
            <p:cNvSpPr>
              <a:spLocks/>
            </p:cNvSpPr>
            <p:nvPr/>
          </p:nvSpPr>
          <p:spPr bwMode="auto">
            <a:xfrm>
              <a:off x="1198" y="3131"/>
              <a:ext cx="22" cy="20"/>
            </a:xfrm>
            <a:custGeom>
              <a:avLst/>
              <a:gdLst>
                <a:gd name="T0" fmla="*/ 5 w 22"/>
                <a:gd name="T1" fmla="*/ 19 h 20"/>
                <a:gd name="T2" fmla="*/ 8 w 22"/>
                <a:gd name="T3" fmla="*/ 20 h 20"/>
                <a:gd name="T4" fmla="*/ 11 w 22"/>
                <a:gd name="T5" fmla="*/ 20 h 20"/>
                <a:gd name="T6" fmla="*/ 13 w 22"/>
                <a:gd name="T7" fmla="*/ 19 h 20"/>
                <a:gd name="T8" fmla="*/ 16 w 22"/>
                <a:gd name="T9" fmla="*/ 18 h 20"/>
                <a:gd name="T10" fmla="*/ 18 w 22"/>
                <a:gd name="T11" fmla="*/ 16 h 20"/>
                <a:gd name="T12" fmla="*/ 20 w 22"/>
                <a:gd name="T13" fmla="*/ 15 h 20"/>
                <a:gd name="T14" fmla="*/ 21 w 22"/>
                <a:gd name="T15" fmla="*/ 12 h 20"/>
                <a:gd name="T16" fmla="*/ 22 w 22"/>
                <a:gd name="T17" fmla="*/ 11 h 20"/>
                <a:gd name="T18" fmla="*/ 21 w 22"/>
                <a:gd name="T19" fmla="*/ 9 h 20"/>
                <a:gd name="T20" fmla="*/ 20 w 22"/>
                <a:gd name="T21" fmla="*/ 7 h 20"/>
                <a:gd name="T22" fmla="*/ 20 w 22"/>
                <a:gd name="T23" fmla="*/ 5 h 20"/>
                <a:gd name="T24" fmla="*/ 19 w 22"/>
                <a:gd name="T25" fmla="*/ 3 h 20"/>
                <a:gd name="T26" fmla="*/ 17 w 22"/>
                <a:gd name="T27" fmla="*/ 2 h 20"/>
                <a:gd name="T28" fmla="*/ 14 w 22"/>
                <a:gd name="T29" fmla="*/ 1 h 20"/>
                <a:gd name="T30" fmla="*/ 12 w 22"/>
                <a:gd name="T31" fmla="*/ 1 h 20"/>
                <a:gd name="T32" fmla="*/ 10 w 22"/>
                <a:gd name="T33" fmla="*/ 0 h 20"/>
                <a:gd name="T34" fmla="*/ 8 w 22"/>
                <a:gd name="T35" fmla="*/ 1 h 20"/>
                <a:gd name="T36" fmla="*/ 6 w 22"/>
                <a:gd name="T37" fmla="*/ 1 h 20"/>
                <a:gd name="T38" fmla="*/ 4 w 22"/>
                <a:gd name="T39" fmla="*/ 2 h 20"/>
                <a:gd name="T40" fmla="*/ 3 w 22"/>
                <a:gd name="T41" fmla="*/ 3 h 20"/>
                <a:gd name="T42" fmla="*/ 1 w 22"/>
                <a:gd name="T43" fmla="*/ 5 h 20"/>
                <a:gd name="T44" fmla="*/ 0 w 22"/>
                <a:gd name="T45" fmla="*/ 7 h 20"/>
                <a:gd name="T46" fmla="*/ 0 w 22"/>
                <a:gd name="T47" fmla="*/ 9 h 20"/>
                <a:gd name="T48" fmla="*/ 0 w 22"/>
                <a:gd name="T49" fmla="*/ 11 h 20"/>
                <a:gd name="T50" fmla="*/ 1 w 22"/>
                <a:gd name="T51" fmla="*/ 13 h 20"/>
                <a:gd name="T52" fmla="*/ 3 w 22"/>
                <a:gd name="T53" fmla="*/ 16 h 20"/>
                <a:gd name="T54" fmla="*/ 4 w 22"/>
                <a:gd name="T55" fmla="*/ 17 h 20"/>
                <a:gd name="T56" fmla="*/ 5 w 22"/>
                <a:gd name="T57" fmla="*/ 19 h 20"/>
                <a:gd name="T58" fmla="*/ 5 w 22"/>
                <a:gd name="T5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20">
                  <a:moveTo>
                    <a:pt x="5" y="19"/>
                  </a:moveTo>
                  <a:lnTo>
                    <a:pt x="8" y="20"/>
                  </a:lnTo>
                  <a:lnTo>
                    <a:pt x="11" y="20"/>
                  </a:lnTo>
                  <a:lnTo>
                    <a:pt x="13" y="19"/>
                  </a:lnTo>
                  <a:lnTo>
                    <a:pt x="16" y="18"/>
                  </a:lnTo>
                  <a:lnTo>
                    <a:pt x="18" y="16"/>
                  </a:lnTo>
                  <a:lnTo>
                    <a:pt x="20" y="15"/>
                  </a:lnTo>
                  <a:lnTo>
                    <a:pt x="21" y="12"/>
                  </a:lnTo>
                  <a:lnTo>
                    <a:pt x="22" y="11"/>
                  </a:lnTo>
                  <a:lnTo>
                    <a:pt x="21" y="9"/>
                  </a:lnTo>
                  <a:lnTo>
                    <a:pt x="20" y="7"/>
                  </a:lnTo>
                  <a:lnTo>
                    <a:pt x="20" y="5"/>
                  </a:lnTo>
                  <a:lnTo>
                    <a:pt x="19" y="3"/>
                  </a:lnTo>
                  <a:lnTo>
                    <a:pt x="17" y="2"/>
                  </a:lnTo>
                  <a:lnTo>
                    <a:pt x="14" y="1"/>
                  </a:lnTo>
                  <a:lnTo>
                    <a:pt x="12" y="1"/>
                  </a:lnTo>
                  <a:lnTo>
                    <a:pt x="10" y="0"/>
                  </a:lnTo>
                  <a:lnTo>
                    <a:pt x="8" y="1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3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3" y="16"/>
                  </a:lnTo>
                  <a:lnTo>
                    <a:pt x="4" y="17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1" name="Freeform 70"/>
            <p:cNvSpPr>
              <a:spLocks/>
            </p:cNvSpPr>
            <p:nvPr/>
          </p:nvSpPr>
          <p:spPr bwMode="auto">
            <a:xfrm>
              <a:off x="1217" y="3092"/>
              <a:ext cx="27" cy="31"/>
            </a:xfrm>
            <a:custGeom>
              <a:avLst/>
              <a:gdLst>
                <a:gd name="T0" fmla="*/ 6 w 27"/>
                <a:gd name="T1" fmla="*/ 31 h 31"/>
                <a:gd name="T2" fmla="*/ 8 w 27"/>
                <a:gd name="T3" fmla="*/ 31 h 31"/>
                <a:gd name="T4" fmla="*/ 11 w 27"/>
                <a:gd name="T5" fmla="*/ 31 h 31"/>
                <a:gd name="T6" fmla="*/ 14 w 27"/>
                <a:gd name="T7" fmla="*/ 30 h 31"/>
                <a:gd name="T8" fmla="*/ 17 w 27"/>
                <a:gd name="T9" fmla="*/ 28 h 31"/>
                <a:gd name="T10" fmla="*/ 19 w 27"/>
                <a:gd name="T11" fmla="*/ 26 h 31"/>
                <a:gd name="T12" fmla="*/ 21 w 27"/>
                <a:gd name="T13" fmla="*/ 24 h 31"/>
                <a:gd name="T14" fmla="*/ 23 w 27"/>
                <a:gd name="T15" fmla="*/ 22 h 31"/>
                <a:gd name="T16" fmla="*/ 25 w 27"/>
                <a:gd name="T17" fmla="*/ 19 h 31"/>
                <a:gd name="T18" fmla="*/ 25 w 27"/>
                <a:gd name="T19" fmla="*/ 18 h 31"/>
                <a:gd name="T20" fmla="*/ 25 w 27"/>
                <a:gd name="T21" fmla="*/ 16 h 31"/>
                <a:gd name="T22" fmla="*/ 26 w 27"/>
                <a:gd name="T23" fmla="*/ 15 h 31"/>
                <a:gd name="T24" fmla="*/ 26 w 27"/>
                <a:gd name="T25" fmla="*/ 14 h 31"/>
                <a:gd name="T26" fmla="*/ 27 w 27"/>
                <a:gd name="T27" fmla="*/ 10 h 31"/>
                <a:gd name="T28" fmla="*/ 27 w 27"/>
                <a:gd name="T29" fmla="*/ 8 h 31"/>
                <a:gd name="T30" fmla="*/ 26 w 27"/>
                <a:gd name="T31" fmla="*/ 5 h 31"/>
                <a:gd name="T32" fmla="*/ 25 w 27"/>
                <a:gd name="T33" fmla="*/ 3 h 31"/>
                <a:gd name="T34" fmla="*/ 22 w 27"/>
                <a:gd name="T35" fmla="*/ 2 h 31"/>
                <a:gd name="T36" fmla="*/ 20 w 27"/>
                <a:gd name="T37" fmla="*/ 1 h 31"/>
                <a:gd name="T38" fmla="*/ 18 w 27"/>
                <a:gd name="T39" fmla="*/ 0 h 31"/>
                <a:gd name="T40" fmla="*/ 15 w 27"/>
                <a:gd name="T41" fmla="*/ 0 h 31"/>
                <a:gd name="T42" fmla="*/ 12 w 27"/>
                <a:gd name="T43" fmla="*/ 1 h 31"/>
                <a:gd name="T44" fmla="*/ 10 w 27"/>
                <a:gd name="T45" fmla="*/ 2 h 31"/>
                <a:gd name="T46" fmla="*/ 8 w 27"/>
                <a:gd name="T47" fmla="*/ 3 h 31"/>
                <a:gd name="T48" fmla="*/ 6 w 27"/>
                <a:gd name="T49" fmla="*/ 5 h 31"/>
                <a:gd name="T50" fmla="*/ 4 w 27"/>
                <a:gd name="T51" fmla="*/ 7 h 31"/>
                <a:gd name="T52" fmla="*/ 3 w 27"/>
                <a:gd name="T53" fmla="*/ 9 h 31"/>
                <a:gd name="T54" fmla="*/ 2 w 27"/>
                <a:gd name="T55" fmla="*/ 10 h 31"/>
                <a:gd name="T56" fmla="*/ 1 w 27"/>
                <a:gd name="T57" fmla="*/ 11 h 31"/>
                <a:gd name="T58" fmla="*/ 1 w 27"/>
                <a:gd name="T59" fmla="*/ 13 h 31"/>
                <a:gd name="T60" fmla="*/ 1 w 27"/>
                <a:gd name="T61" fmla="*/ 15 h 31"/>
                <a:gd name="T62" fmla="*/ 0 w 27"/>
                <a:gd name="T63" fmla="*/ 16 h 31"/>
                <a:gd name="T64" fmla="*/ 0 w 27"/>
                <a:gd name="T65" fmla="*/ 17 h 31"/>
                <a:gd name="T66" fmla="*/ 0 w 27"/>
                <a:gd name="T67" fmla="*/ 19 h 31"/>
                <a:gd name="T68" fmla="*/ 0 w 27"/>
                <a:gd name="T69" fmla="*/ 21 h 31"/>
                <a:gd name="T70" fmla="*/ 0 w 27"/>
                <a:gd name="T71" fmla="*/ 23 h 31"/>
                <a:gd name="T72" fmla="*/ 1 w 27"/>
                <a:gd name="T73" fmla="*/ 26 h 31"/>
                <a:gd name="T74" fmla="*/ 3 w 27"/>
                <a:gd name="T75" fmla="*/ 28 h 31"/>
                <a:gd name="T76" fmla="*/ 6 w 27"/>
                <a:gd name="T77" fmla="*/ 31 h 31"/>
                <a:gd name="T78" fmla="*/ 6 w 27"/>
                <a:gd name="T7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" h="31">
                  <a:moveTo>
                    <a:pt x="6" y="31"/>
                  </a:moveTo>
                  <a:lnTo>
                    <a:pt x="8" y="31"/>
                  </a:lnTo>
                  <a:lnTo>
                    <a:pt x="11" y="31"/>
                  </a:lnTo>
                  <a:lnTo>
                    <a:pt x="14" y="30"/>
                  </a:lnTo>
                  <a:lnTo>
                    <a:pt x="17" y="28"/>
                  </a:lnTo>
                  <a:lnTo>
                    <a:pt x="19" y="26"/>
                  </a:lnTo>
                  <a:lnTo>
                    <a:pt x="21" y="24"/>
                  </a:lnTo>
                  <a:lnTo>
                    <a:pt x="23" y="22"/>
                  </a:lnTo>
                  <a:lnTo>
                    <a:pt x="25" y="19"/>
                  </a:lnTo>
                  <a:lnTo>
                    <a:pt x="25" y="18"/>
                  </a:lnTo>
                  <a:lnTo>
                    <a:pt x="25" y="16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6" y="5"/>
                  </a:lnTo>
                  <a:lnTo>
                    <a:pt x="25" y="3"/>
                  </a:lnTo>
                  <a:lnTo>
                    <a:pt x="22" y="2"/>
                  </a:lnTo>
                  <a:lnTo>
                    <a:pt x="20" y="1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12" y="1"/>
                  </a:lnTo>
                  <a:lnTo>
                    <a:pt x="10" y="2"/>
                  </a:lnTo>
                  <a:lnTo>
                    <a:pt x="8" y="3"/>
                  </a:lnTo>
                  <a:lnTo>
                    <a:pt x="6" y="5"/>
                  </a:lnTo>
                  <a:lnTo>
                    <a:pt x="4" y="7"/>
                  </a:lnTo>
                  <a:lnTo>
                    <a:pt x="3" y="9"/>
                  </a:lnTo>
                  <a:lnTo>
                    <a:pt x="2" y="10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1" y="15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9"/>
                  </a:lnTo>
                  <a:lnTo>
                    <a:pt x="0" y="21"/>
                  </a:lnTo>
                  <a:lnTo>
                    <a:pt x="0" y="23"/>
                  </a:lnTo>
                  <a:lnTo>
                    <a:pt x="1" y="26"/>
                  </a:lnTo>
                  <a:lnTo>
                    <a:pt x="3" y="28"/>
                  </a:lnTo>
                  <a:lnTo>
                    <a:pt x="6" y="31"/>
                  </a:lnTo>
                  <a:lnTo>
                    <a:pt x="6" y="31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2" name="Freeform 71"/>
            <p:cNvSpPr>
              <a:spLocks/>
            </p:cNvSpPr>
            <p:nvPr/>
          </p:nvSpPr>
          <p:spPr bwMode="auto">
            <a:xfrm>
              <a:off x="1174" y="3311"/>
              <a:ext cx="23" cy="21"/>
            </a:xfrm>
            <a:custGeom>
              <a:avLst/>
              <a:gdLst>
                <a:gd name="T0" fmla="*/ 7 w 23"/>
                <a:gd name="T1" fmla="*/ 20 h 21"/>
                <a:gd name="T2" fmla="*/ 8 w 23"/>
                <a:gd name="T3" fmla="*/ 20 h 21"/>
                <a:gd name="T4" fmla="*/ 10 w 23"/>
                <a:gd name="T5" fmla="*/ 21 h 21"/>
                <a:gd name="T6" fmla="*/ 12 w 23"/>
                <a:gd name="T7" fmla="*/ 20 h 21"/>
                <a:gd name="T8" fmla="*/ 14 w 23"/>
                <a:gd name="T9" fmla="*/ 20 h 21"/>
                <a:gd name="T10" fmla="*/ 16 w 23"/>
                <a:gd name="T11" fmla="*/ 20 h 21"/>
                <a:gd name="T12" fmla="*/ 17 w 23"/>
                <a:gd name="T13" fmla="*/ 19 h 21"/>
                <a:gd name="T14" fmla="*/ 18 w 23"/>
                <a:gd name="T15" fmla="*/ 18 h 21"/>
                <a:gd name="T16" fmla="*/ 20 w 23"/>
                <a:gd name="T17" fmla="*/ 17 h 21"/>
                <a:gd name="T18" fmla="*/ 21 w 23"/>
                <a:gd name="T19" fmla="*/ 15 h 21"/>
                <a:gd name="T20" fmla="*/ 22 w 23"/>
                <a:gd name="T21" fmla="*/ 13 h 21"/>
                <a:gd name="T22" fmla="*/ 22 w 23"/>
                <a:gd name="T23" fmla="*/ 12 h 21"/>
                <a:gd name="T24" fmla="*/ 23 w 23"/>
                <a:gd name="T25" fmla="*/ 10 h 21"/>
                <a:gd name="T26" fmla="*/ 22 w 23"/>
                <a:gd name="T27" fmla="*/ 9 h 21"/>
                <a:gd name="T28" fmla="*/ 22 w 23"/>
                <a:gd name="T29" fmla="*/ 7 h 21"/>
                <a:gd name="T30" fmla="*/ 22 w 23"/>
                <a:gd name="T31" fmla="*/ 5 h 21"/>
                <a:gd name="T32" fmla="*/ 21 w 23"/>
                <a:gd name="T33" fmla="*/ 4 h 21"/>
                <a:gd name="T34" fmla="*/ 19 w 23"/>
                <a:gd name="T35" fmla="*/ 3 h 21"/>
                <a:gd name="T36" fmla="*/ 17 w 23"/>
                <a:gd name="T37" fmla="*/ 2 h 21"/>
                <a:gd name="T38" fmla="*/ 15 w 23"/>
                <a:gd name="T39" fmla="*/ 1 h 21"/>
                <a:gd name="T40" fmla="*/ 13 w 23"/>
                <a:gd name="T41" fmla="*/ 0 h 21"/>
                <a:gd name="T42" fmla="*/ 11 w 23"/>
                <a:gd name="T43" fmla="*/ 0 h 21"/>
                <a:gd name="T44" fmla="*/ 9 w 23"/>
                <a:gd name="T45" fmla="*/ 1 h 21"/>
                <a:gd name="T46" fmla="*/ 7 w 23"/>
                <a:gd name="T47" fmla="*/ 2 h 21"/>
                <a:gd name="T48" fmla="*/ 5 w 23"/>
                <a:gd name="T49" fmla="*/ 3 h 21"/>
                <a:gd name="T50" fmla="*/ 3 w 23"/>
                <a:gd name="T51" fmla="*/ 3 h 21"/>
                <a:gd name="T52" fmla="*/ 2 w 23"/>
                <a:gd name="T53" fmla="*/ 4 h 21"/>
                <a:gd name="T54" fmla="*/ 2 w 23"/>
                <a:gd name="T55" fmla="*/ 5 h 21"/>
                <a:gd name="T56" fmla="*/ 1 w 23"/>
                <a:gd name="T57" fmla="*/ 6 h 21"/>
                <a:gd name="T58" fmla="*/ 0 w 23"/>
                <a:gd name="T59" fmla="*/ 9 h 21"/>
                <a:gd name="T60" fmla="*/ 1 w 23"/>
                <a:gd name="T61" fmla="*/ 12 h 21"/>
                <a:gd name="T62" fmla="*/ 1 w 23"/>
                <a:gd name="T63" fmla="*/ 14 h 21"/>
                <a:gd name="T64" fmla="*/ 2 w 23"/>
                <a:gd name="T65" fmla="*/ 16 h 21"/>
                <a:gd name="T66" fmla="*/ 4 w 23"/>
                <a:gd name="T67" fmla="*/ 18 h 21"/>
                <a:gd name="T68" fmla="*/ 7 w 23"/>
                <a:gd name="T69" fmla="*/ 20 h 21"/>
                <a:gd name="T70" fmla="*/ 7 w 23"/>
                <a:gd name="T7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3" h="21">
                  <a:moveTo>
                    <a:pt x="7" y="20"/>
                  </a:moveTo>
                  <a:lnTo>
                    <a:pt x="8" y="20"/>
                  </a:lnTo>
                  <a:lnTo>
                    <a:pt x="10" y="21"/>
                  </a:lnTo>
                  <a:lnTo>
                    <a:pt x="12" y="20"/>
                  </a:lnTo>
                  <a:lnTo>
                    <a:pt x="14" y="20"/>
                  </a:lnTo>
                  <a:lnTo>
                    <a:pt x="16" y="20"/>
                  </a:lnTo>
                  <a:lnTo>
                    <a:pt x="17" y="19"/>
                  </a:lnTo>
                  <a:lnTo>
                    <a:pt x="18" y="18"/>
                  </a:lnTo>
                  <a:lnTo>
                    <a:pt x="20" y="17"/>
                  </a:lnTo>
                  <a:lnTo>
                    <a:pt x="21" y="15"/>
                  </a:lnTo>
                  <a:lnTo>
                    <a:pt x="22" y="13"/>
                  </a:lnTo>
                  <a:lnTo>
                    <a:pt x="22" y="12"/>
                  </a:lnTo>
                  <a:lnTo>
                    <a:pt x="23" y="10"/>
                  </a:lnTo>
                  <a:lnTo>
                    <a:pt x="22" y="9"/>
                  </a:lnTo>
                  <a:lnTo>
                    <a:pt x="22" y="7"/>
                  </a:lnTo>
                  <a:lnTo>
                    <a:pt x="22" y="5"/>
                  </a:lnTo>
                  <a:lnTo>
                    <a:pt x="21" y="4"/>
                  </a:lnTo>
                  <a:lnTo>
                    <a:pt x="19" y="3"/>
                  </a:lnTo>
                  <a:lnTo>
                    <a:pt x="17" y="2"/>
                  </a:lnTo>
                  <a:lnTo>
                    <a:pt x="15" y="1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5" y="3"/>
                  </a:lnTo>
                  <a:lnTo>
                    <a:pt x="3" y="3"/>
                  </a:lnTo>
                  <a:lnTo>
                    <a:pt x="2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2"/>
                  </a:lnTo>
                  <a:lnTo>
                    <a:pt x="1" y="14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7" y="20"/>
                  </a:lnTo>
                  <a:lnTo>
                    <a:pt x="7" y="20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3" name="Freeform 72"/>
            <p:cNvSpPr>
              <a:spLocks/>
            </p:cNvSpPr>
            <p:nvPr/>
          </p:nvSpPr>
          <p:spPr bwMode="auto">
            <a:xfrm>
              <a:off x="1167" y="3267"/>
              <a:ext cx="23" cy="19"/>
            </a:xfrm>
            <a:custGeom>
              <a:avLst/>
              <a:gdLst>
                <a:gd name="T0" fmla="*/ 6 w 23"/>
                <a:gd name="T1" fmla="*/ 19 h 19"/>
                <a:gd name="T2" fmla="*/ 8 w 23"/>
                <a:gd name="T3" fmla="*/ 19 h 19"/>
                <a:gd name="T4" fmla="*/ 11 w 23"/>
                <a:gd name="T5" fmla="*/ 19 h 19"/>
                <a:gd name="T6" fmla="*/ 14 w 23"/>
                <a:gd name="T7" fmla="*/ 19 h 19"/>
                <a:gd name="T8" fmla="*/ 16 w 23"/>
                <a:gd name="T9" fmla="*/ 18 h 19"/>
                <a:gd name="T10" fmla="*/ 18 w 23"/>
                <a:gd name="T11" fmla="*/ 16 h 19"/>
                <a:gd name="T12" fmla="*/ 20 w 23"/>
                <a:gd name="T13" fmla="*/ 14 h 19"/>
                <a:gd name="T14" fmla="*/ 22 w 23"/>
                <a:gd name="T15" fmla="*/ 12 h 19"/>
                <a:gd name="T16" fmla="*/ 23 w 23"/>
                <a:gd name="T17" fmla="*/ 10 h 19"/>
                <a:gd name="T18" fmla="*/ 22 w 23"/>
                <a:gd name="T19" fmla="*/ 9 h 19"/>
                <a:gd name="T20" fmla="*/ 20 w 23"/>
                <a:gd name="T21" fmla="*/ 7 h 19"/>
                <a:gd name="T22" fmla="*/ 20 w 23"/>
                <a:gd name="T23" fmla="*/ 5 h 19"/>
                <a:gd name="T24" fmla="*/ 20 w 23"/>
                <a:gd name="T25" fmla="*/ 3 h 19"/>
                <a:gd name="T26" fmla="*/ 17 w 23"/>
                <a:gd name="T27" fmla="*/ 2 h 19"/>
                <a:gd name="T28" fmla="*/ 15 w 23"/>
                <a:gd name="T29" fmla="*/ 1 h 19"/>
                <a:gd name="T30" fmla="*/ 12 w 23"/>
                <a:gd name="T31" fmla="*/ 1 h 19"/>
                <a:gd name="T32" fmla="*/ 11 w 23"/>
                <a:gd name="T33" fmla="*/ 0 h 19"/>
                <a:gd name="T34" fmla="*/ 9 w 23"/>
                <a:gd name="T35" fmla="*/ 1 h 19"/>
                <a:gd name="T36" fmla="*/ 7 w 23"/>
                <a:gd name="T37" fmla="*/ 2 h 19"/>
                <a:gd name="T38" fmla="*/ 5 w 23"/>
                <a:gd name="T39" fmla="*/ 2 h 19"/>
                <a:gd name="T40" fmla="*/ 3 w 23"/>
                <a:gd name="T41" fmla="*/ 3 h 19"/>
                <a:gd name="T42" fmla="*/ 1 w 23"/>
                <a:gd name="T43" fmla="*/ 4 h 19"/>
                <a:gd name="T44" fmla="*/ 0 w 23"/>
                <a:gd name="T45" fmla="*/ 7 h 19"/>
                <a:gd name="T46" fmla="*/ 0 w 23"/>
                <a:gd name="T47" fmla="*/ 9 h 19"/>
                <a:gd name="T48" fmla="*/ 1 w 23"/>
                <a:gd name="T49" fmla="*/ 11 h 19"/>
                <a:gd name="T50" fmla="*/ 1 w 23"/>
                <a:gd name="T51" fmla="*/ 13 h 19"/>
                <a:gd name="T52" fmla="*/ 3 w 23"/>
                <a:gd name="T53" fmla="*/ 15 h 19"/>
                <a:gd name="T54" fmla="*/ 4 w 23"/>
                <a:gd name="T55" fmla="*/ 17 h 19"/>
                <a:gd name="T56" fmla="*/ 6 w 23"/>
                <a:gd name="T57" fmla="*/ 19 h 19"/>
                <a:gd name="T58" fmla="*/ 6 w 23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19">
                  <a:moveTo>
                    <a:pt x="6" y="19"/>
                  </a:moveTo>
                  <a:lnTo>
                    <a:pt x="8" y="19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6" y="18"/>
                  </a:lnTo>
                  <a:lnTo>
                    <a:pt x="18" y="16"/>
                  </a:lnTo>
                  <a:lnTo>
                    <a:pt x="20" y="14"/>
                  </a:lnTo>
                  <a:lnTo>
                    <a:pt x="22" y="12"/>
                  </a:lnTo>
                  <a:lnTo>
                    <a:pt x="23" y="10"/>
                  </a:lnTo>
                  <a:lnTo>
                    <a:pt x="22" y="9"/>
                  </a:lnTo>
                  <a:lnTo>
                    <a:pt x="20" y="7"/>
                  </a:lnTo>
                  <a:lnTo>
                    <a:pt x="20" y="5"/>
                  </a:lnTo>
                  <a:lnTo>
                    <a:pt x="20" y="3"/>
                  </a:lnTo>
                  <a:lnTo>
                    <a:pt x="17" y="2"/>
                  </a:lnTo>
                  <a:lnTo>
                    <a:pt x="15" y="1"/>
                  </a:lnTo>
                  <a:lnTo>
                    <a:pt x="12" y="1"/>
                  </a:lnTo>
                  <a:lnTo>
                    <a:pt x="11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5" y="2"/>
                  </a:lnTo>
                  <a:lnTo>
                    <a:pt x="3" y="3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9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3" y="15"/>
                  </a:lnTo>
                  <a:lnTo>
                    <a:pt x="4" y="17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4" name="Freeform 73"/>
            <p:cNvSpPr>
              <a:spLocks/>
            </p:cNvSpPr>
            <p:nvPr/>
          </p:nvSpPr>
          <p:spPr bwMode="auto">
            <a:xfrm>
              <a:off x="1175" y="3215"/>
              <a:ext cx="23" cy="19"/>
            </a:xfrm>
            <a:custGeom>
              <a:avLst/>
              <a:gdLst>
                <a:gd name="T0" fmla="*/ 6 w 23"/>
                <a:gd name="T1" fmla="*/ 19 h 19"/>
                <a:gd name="T2" fmla="*/ 8 w 23"/>
                <a:gd name="T3" fmla="*/ 19 h 19"/>
                <a:gd name="T4" fmla="*/ 11 w 23"/>
                <a:gd name="T5" fmla="*/ 19 h 19"/>
                <a:gd name="T6" fmla="*/ 14 w 23"/>
                <a:gd name="T7" fmla="*/ 19 h 19"/>
                <a:gd name="T8" fmla="*/ 17 w 23"/>
                <a:gd name="T9" fmla="*/ 18 h 19"/>
                <a:gd name="T10" fmla="*/ 19 w 23"/>
                <a:gd name="T11" fmla="*/ 16 h 19"/>
                <a:gd name="T12" fmla="*/ 21 w 23"/>
                <a:gd name="T13" fmla="*/ 15 h 19"/>
                <a:gd name="T14" fmla="*/ 22 w 23"/>
                <a:gd name="T15" fmla="*/ 13 h 19"/>
                <a:gd name="T16" fmla="*/ 23 w 23"/>
                <a:gd name="T17" fmla="*/ 10 h 19"/>
                <a:gd name="T18" fmla="*/ 22 w 23"/>
                <a:gd name="T19" fmla="*/ 8 h 19"/>
                <a:gd name="T20" fmla="*/ 22 w 23"/>
                <a:gd name="T21" fmla="*/ 7 h 19"/>
                <a:gd name="T22" fmla="*/ 21 w 23"/>
                <a:gd name="T23" fmla="*/ 5 h 19"/>
                <a:gd name="T24" fmla="*/ 21 w 23"/>
                <a:gd name="T25" fmla="*/ 3 h 19"/>
                <a:gd name="T26" fmla="*/ 18 w 23"/>
                <a:gd name="T27" fmla="*/ 2 h 19"/>
                <a:gd name="T28" fmla="*/ 16 w 23"/>
                <a:gd name="T29" fmla="*/ 2 h 19"/>
                <a:gd name="T30" fmla="*/ 14 w 23"/>
                <a:gd name="T31" fmla="*/ 1 h 19"/>
                <a:gd name="T32" fmla="*/ 12 w 23"/>
                <a:gd name="T33" fmla="*/ 0 h 19"/>
                <a:gd name="T34" fmla="*/ 10 w 23"/>
                <a:gd name="T35" fmla="*/ 1 h 19"/>
                <a:gd name="T36" fmla="*/ 8 w 23"/>
                <a:gd name="T37" fmla="*/ 1 h 19"/>
                <a:gd name="T38" fmla="*/ 6 w 23"/>
                <a:gd name="T39" fmla="*/ 2 h 19"/>
                <a:gd name="T40" fmla="*/ 3 w 23"/>
                <a:gd name="T41" fmla="*/ 3 h 19"/>
                <a:gd name="T42" fmla="*/ 1 w 23"/>
                <a:gd name="T43" fmla="*/ 4 h 19"/>
                <a:gd name="T44" fmla="*/ 0 w 23"/>
                <a:gd name="T45" fmla="*/ 7 h 19"/>
                <a:gd name="T46" fmla="*/ 0 w 23"/>
                <a:gd name="T47" fmla="*/ 9 h 19"/>
                <a:gd name="T48" fmla="*/ 0 w 23"/>
                <a:gd name="T49" fmla="*/ 11 h 19"/>
                <a:gd name="T50" fmla="*/ 1 w 23"/>
                <a:gd name="T51" fmla="*/ 13 h 19"/>
                <a:gd name="T52" fmla="*/ 2 w 23"/>
                <a:gd name="T53" fmla="*/ 15 h 19"/>
                <a:gd name="T54" fmla="*/ 4 w 23"/>
                <a:gd name="T55" fmla="*/ 17 h 19"/>
                <a:gd name="T56" fmla="*/ 6 w 23"/>
                <a:gd name="T57" fmla="*/ 19 h 19"/>
                <a:gd name="T58" fmla="*/ 6 w 23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19">
                  <a:moveTo>
                    <a:pt x="6" y="19"/>
                  </a:moveTo>
                  <a:lnTo>
                    <a:pt x="8" y="19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7" y="18"/>
                  </a:lnTo>
                  <a:lnTo>
                    <a:pt x="19" y="16"/>
                  </a:lnTo>
                  <a:lnTo>
                    <a:pt x="21" y="15"/>
                  </a:lnTo>
                  <a:lnTo>
                    <a:pt x="22" y="13"/>
                  </a:lnTo>
                  <a:lnTo>
                    <a:pt x="23" y="10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1" y="5"/>
                  </a:lnTo>
                  <a:lnTo>
                    <a:pt x="21" y="3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4" y="1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8" y="1"/>
                  </a:lnTo>
                  <a:lnTo>
                    <a:pt x="6" y="2"/>
                  </a:lnTo>
                  <a:lnTo>
                    <a:pt x="3" y="3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2" y="15"/>
                  </a:lnTo>
                  <a:lnTo>
                    <a:pt x="4" y="17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5" name="Freeform 74"/>
            <p:cNvSpPr>
              <a:spLocks/>
            </p:cNvSpPr>
            <p:nvPr/>
          </p:nvSpPr>
          <p:spPr bwMode="auto">
            <a:xfrm>
              <a:off x="1224" y="3153"/>
              <a:ext cx="27" cy="26"/>
            </a:xfrm>
            <a:custGeom>
              <a:avLst/>
              <a:gdLst>
                <a:gd name="T0" fmla="*/ 6 w 27"/>
                <a:gd name="T1" fmla="*/ 26 h 26"/>
                <a:gd name="T2" fmla="*/ 7 w 27"/>
                <a:gd name="T3" fmla="*/ 26 h 26"/>
                <a:gd name="T4" fmla="*/ 9 w 27"/>
                <a:gd name="T5" fmla="*/ 26 h 26"/>
                <a:gd name="T6" fmla="*/ 11 w 27"/>
                <a:gd name="T7" fmla="*/ 26 h 26"/>
                <a:gd name="T8" fmla="*/ 13 w 27"/>
                <a:gd name="T9" fmla="*/ 26 h 26"/>
                <a:gd name="T10" fmla="*/ 16 w 27"/>
                <a:gd name="T11" fmla="*/ 25 h 26"/>
                <a:gd name="T12" fmla="*/ 19 w 27"/>
                <a:gd name="T13" fmla="*/ 24 h 26"/>
                <a:gd name="T14" fmla="*/ 21 w 27"/>
                <a:gd name="T15" fmla="*/ 22 h 26"/>
                <a:gd name="T16" fmla="*/ 24 w 27"/>
                <a:gd name="T17" fmla="*/ 20 h 26"/>
                <a:gd name="T18" fmla="*/ 25 w 27"/>
                <a:gd name="T19" fmla="*/ 18 h 26"/>
                <a:gd name="T20" fmla="*/ 27 w 27"/>
                <a:gd name="T21" fmla="*/ 15 h 26"/>
                <a:gd name="T22" fmla="*/ 27 w 27"/>
                <a:gd name="T23" fmla="*/ 13 h 26"/>
                <a:gd name="T24" fmla="*/ 27 w 27"/>
                <a:gd name="T25" fmla="*/ 10 h 26"/>
                <a:gd name="T26" fmla="*/ 27 w 27"/>
                <a:gd name="T27" fmla="*/ 8 h 26"/>
                <a:gd name="T28" fmla="*/ 26 w 27"/>
                <a:gd name="T29" fmla="*/ 6 h 26"/>
                <a:gd name="T30" fmla="*/ 24 w 27"/>
                <a:gd name="T31" fmla="*/ 4 h 26"/>
                <a:gd name="T32" fmla="*/ 22 w 27"/>
                <a:gd name="T33" fmla="*/ 2 h 26"/>
                <a:gd name="T34" fmla="*/ 21 w 27"/>
                <a:gd name="T35" fmla="*/ 1 h 26"/>
                <a:gd name="T36" fmla="*/ 20 w 27"/>
                <a:gd name="T37" fmla="*/ 1 h 26"/>
                <a:gd name="T38" fmla="*/ 18 w 27"/>
                <a:gd name="T39" fmla="*/ 1 h 26"/>
                <a:gd name="T40" fmla="*/ 16 w 27"/>
                <a:gd name="T41" fmla="*/ 1 h 26"/>
                <a:gd name="T42" fmla="*/ 13 w 27"/>
                <a:gd name="T43" fmla="*/ 0 h 26"/>
                <a:gd name="T44" fmla="*/ 11 w 27"/>
                <a:gd name="T45" fmla="*/ 0 h 26"/>
                <a:gd name="T46" fmla="*/ 8 w 27"/>
                <a:gd name="T47" fmla="*/ 0 h 26"/>
                <a:gd name="T48" fmla="*/ 6 w 27"/>
                <a:gd name="T49" fmla="*/ 1 h 26"/>
                <a:gd name="T50" fmla="*/ 4 w 27"/>
                <a:gd name="T51" fmla="*/ 2 h 26"/>
                <a:gd name="T52" fmla="*/ 2 w 27"/>
                <a:gd name="T53" fmla="*/ 4 h 26"/>
                <a:gd name="T54" fmla="*/ 1 w 27"/>
                <a:gd name="T55" fmla="*/ 6 h 26"/>
                <a:gd name="T56" fmla="*/ 1 w 27"/>
                <a:gd name="T57" fmla="*/ 9 h 26"/>
                <a:gd name="T58" fmla="*/ 0 w 27"/>
                <a:gd name="T59" fmla="*/ 11 h 26"/>
                <a:gd name="T60" fmla="*/ 0 w 27"/>
                <a:gd name="T61" fmla="*/ 13 h 26"/>
                <a:gd name="T62" fmla="*/ 0 w 27"/>
                <a:gd name="T63" fmla="*/ 16 h 26"/>
                <a:gd name="T64" fmla="*/ 0 w 27"/>
                <a:gd name="T65" fmla="*/ 18 h 26"/>
                <a:gd name="T66" fmla="*/ 1 w 27"/>
                <a:gd name="T67" fmla="*/ 20 h 26"/>
                <a:gd name="T68" fmla="*/ 2 w 27"/>
                <a:gd name="T69" fmla="*/ 22 h 26"/>
                <a:gd name="T70" fmla="*/ 4 w 27"/>
                <a:gd name="T71" fmla="*/ 24 h 26"/>
                <a:gd name="T72" fmla="*/ 6 w 27"/>
                <a:gd name="T73" fmla="*/ 26 h 26"/>
                <a:gd name="T74" fmla="*/ 6 w 27"/>
                <a:gd name="T7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6">
                  <a:moveTo>
                    <a:pt x="6" y="26"/>
                  </a:moveTo>
                  <a:lnTo>
                    <a:pt x="7" y="26"/>
                  </a:lnTo>
                  <a:lnTo>
                    <a:pt x="9" y="26"/>
                  </a:lnTo>
                  <a:lnTo>
                    <a:pt x="11" y="26"/>
                  </a:lnTo>
                  <a:lnTo>
                    <a:pt x="13" y="26"/>
                  </a:lnTo>
                  <a:lnTo>
                    <a:pt x="16" y="25"/>
                  </a:lnTo>
                  <a:lnTo>
                    <a:pt x="19" y="24"/>
                  </a:lnTo>
                  <a:lnTo>
                    <a:pt x="21" y="22"/>
                  </a:lnTo>
                  <a:lnTo>
                    <a:pt x="24" y="20"/>
                  </a:lnTo>
                  <a:lnTo>
                    <a:pt x="25" y="18"/>
                  </a:lnTo>
                  <a:lnTo>
                    <a:pt x="27" y="15"/>
                  </a:lnTo>
                  <a:lnTo>
                    <a:pt x="27" y="13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6" y="6"/>
                  </a:lnTo>
                  <a:lnTo>
                    <a:pt x="24" y="4"/>
                  </a:lnTo>
                  <a:lnTo>
                    <a:pt x="22" y="2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18" y="1"/>
                  </a:lnTo>
                  <a:lnTo>
                    <a:pt x="16" y="1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2" y="4"/>
                  </a:lnTo>
                  <a:lnTo>
                    <a:pt x="1" y="6"/>
                  </a:lnTo>
                  <a:lnTo>
                    <a:pt x="1" y="9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6" name="Freeform 75"/>
            <p:cNvSpPr>
              <a:spLocks/>
            </p:cNvSpPr>
            <p:nvPr/>
          </p:nvSpPr>
          <p:spPr bwMode="auto">
            <a:xfrm>
              <a:off x="1246" y="3123"/>
              <a:ext cx="23" cy="19"/>
            </a:xfrm>
            <a:custGeom>
              <a:avLst/>
              <a:gdLst>
                <a:gd name="T0" fmla="*/ 6 w 23"/>
                <a:gd name="T1" fmla="*/ 18 h 19"/>
                <a:gd name="T2" fmla="*/ 8 w 23"/>
                <a:gd name="T3" fmla="*/ 19 h 19"/>
                <a:gd name="T4" fmla="*/ 11 w 23"/>
                <a:gd name="T5" fmla="*/ 19 h 19"/>
                <a:gd name="T6" fmla="*/ 14 w 23"/>
                <a:gd name="T7" fmla="*/ 18 h 19"/>
                <a:gd name="T8" fmla="*/ 16 w 23"/>
                <a:gd name="T9" fmla="*/ 17 h 19"/>
                <a:gd name="T10" fmla="*/ 18 w 23"/>
                <a:gd name="T11" fmla="*/ 16 h 19"/>
                <a:gd name="T12" fmla="*/ 20 w 23"/>
                <a:gd name="T13" fmla="*/ 14 h 19"/>
                <a:gd name="T14" fmla="*/ 21 w 23"/>
                <a:gd name="T15" fmla="*/ 12 h 19"/>
                <a:gd name="T16" fmla="*/ 23 w 23"/>
                <a:gd name="T17" fmla="*/ 10 h 19"/>
                <a:gd name="T18" fmla="*/ 21 w 23"/>
                <a:gd name="T19" fmla="*/ 8 h 19"/>
                <a:gd name="T20" fmla="*/ 21 w 23"/>
                <a:gd name="T21" fmla="*/ 6 h 19"/>
                <a:gd name="T22" fmla="*/ 20 w 23"/>
                <a:gd name="T23" fmla="*/ 4 h 19"/>
                <a:gd name="T24" fmla="*/ 20 w 23"/>
                <a:gd name="T25" fmla="*/ 2 h 19"/>
                <a:gd name="T26" fmla="*/ 17 w 23"/>
                <a:gd name="T27" fmla="*/ 2 h 19"/>
                <a:gd name="T28" fmla="*/ 14 w 23"/>
                <a:gd name="T29" fmla="*/ 1 h 19"/>
                <a:gd name="T30" fmla="*/ 12 w 23"/>
                <a:gd name="T31" fmla="*/ 0 h 19"/>
                <a:gd name="T32" fmla="*/ 10 w 23"/>
                <a:gd name="T33" fmla="*/ 0 h 19"/>
                <a:gd name="T34" fmla="*/ 8 w 23"/>
                <a:gd name="T35" fmla="*/ 0 h 19"/>
                <a:gd name="T36" fmla="*/ 6 w 23"/>
                <a:gd name="T37" fmla="*/ 1 h 19"/>
                <a:gd name="T38" fmla="*/ 5 w 23"/>
                <a:gd name="T39" fmla="*/ 2 h 19"/>
                <a:gd name="T40" fmla="*/ 3 w 23"/>
                <a:gd name="T41" fmla="*/ 2 h 19"/>
                <a:gd name="T42" fmla="*/ 1 w 23"/>
                <a:gd name="T43" fmla="*/ 4 h 19"/>
                <a:gd name="T44" fmla="*/ 0 w 23"/>
                <a:gd name="T45" fmla="*/ 6 h 19"/>
                <a:gd name="T46" fmla="*/ 0 w 23"/>
                <a:gd name="T47" fmla="*/ 8 h 19"/>
                <a:gd name="T48" fmla="*/ 0 w 23"/>
                <a:gd name="T49" fmla="*/ 11 h 19"/>
                <a:gd name="T50" fmla="*/ 1 w 23"/>
                <a:gd name="T51" fmla="*/ 13 h 19"/>
                <a:gd name="T52" fmla="*/ 2 w 23"/>
                <a:gd name="T53" fmla="*/ 15 h 19"/>
                <a:gd name="T54" fmla="*/ 4 w 23"/>
                <a:gd name="T55" fmla="*/ 17 h 19"/>
                <a:gd name="T56" fmla="*/ 6 w 23"/>
                <a:gd name="T57" fmla="*/ 18 h 19"/>
                <a:gd name="T58" fmla="*/ 6 w 23"/>
                <a:gd name="T59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19">
                  <a:moveTo>
                    <a:pt x="6" y="18"/>
                  </a:moveTo>
                  <a:lnTo>
                    <a:pt x="8" y="19"/>
                  </a:lnTo>
                  <a:lnTo>
                    <a:pt x="11" y="19"/>
                  </a:lnTo>
                  <a:lnTo>
                    <a:pt x="14" y="18"/>
                  </a:lnTo>
                  <a:lnTo>
                    <a:pt x="16" y="17"/>
                  </a:lnTo>
                  <a:lnTo>
                    <a:pt x="18" y="16"/>
                  </a:lnTo>
                  <a:lnTo>
                    <a:pt x="20" y="14"/>
                  </a:lnTo>
                  <a:lnTo>
                    <a:pt x="21" y="12"/>
                  </a:lnTo>
                  <a:lnTo>
                    <a:pt x="23" y="10"/>
                  </a:lnTo>
                  <a:lnTo>
                    <a:pt x="21" y="8"/>
                  </a:lnTo>
                  <a:lnTo>
                    <a:pt x="21" y="6"/>
                  </a:lnTo>
                  <a:lnTo>
                    <a:pt x="20" y="4"/>
                  </a:lnTo>
                  <a:lnTo>
                    <a:pt x="20" y="2"/>
                  </a:lnTo>
                  <a:lnTo>
                    <a:pt x="17" y="2"/>
                  </a:lnTo>
                  <a:lnTo>
                    <a:pt x="14" y="1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5" y="2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2" y="15"/>
                  </a:lnTo>
                  <a:lnTo>
                    <a:pt x="4" y="17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7" name="Freeform 76"/>
            <p:cNvSpPr>
              <a:spLocks/>
            </p:cNvSpPr>
            <p:nvPr/>
          </p:nvSpPr>
          <p:spPr bwMode="auto">
            <a:xfrm>
              <a:off x="1248" y="3183"/>
              <a:ext cx="23" cy="19"/>
            </a:xfrm>
            <a:custGeom>
              <a:avLst/>
              <a:gdLst>
                <a:gd name="T0" fmla="*/ 6 w 23"/>
                <a:gd name="T1" fmla="*/ 19 h 19"/>
                <a:gd name="T2" fmla="*/ 8 w 23"/>
                <a:gd name="T3" fmla="*/ 19 h 19"/>
                <a:gd name="T4" fmla="*/ 11 w 23"/>
                <a:gd name="T5" fmla="*/ 19 h 19"/>
                <a:gd name="T6" fmla="*/ 14 w 23"/>
                <a:gd name="T7" fmla="*/ 19 h 19"/>
                <a:gd name="T8" fmla="*/ 16 w 23"/>
                <a:gd name="T9" fmla="*/ 18 h 19"/>
                <a:gd name="T10" fmla="*/ 19 w 23"/>
                <a:gd name="T11" fmla="*/ 16 h 19"/>
                <a:gd name="T12" fmla="*/ 21 w 23"/>
                <a:gd name="T13" fmla="*/ 15 h 19"/>
                <a:gd name="T14" fmla="*/ 22 w 23"/>
                <a:gd name="T15" fmla="*/ 12 h 19"/>
                <a:gd name="T16" fmla="*/ 23 w 23"/>
                <a:gd name="T17" fmla="*/ 11 h 19"/>
                <a:gd name="T18" fmla="*/ 21 w 23"/>
                <a:gd name="T19" fmla="*/ 9 h 19"/>
                <a:gd name="T20" fmla="*/ 21 w 23"/>
                <a:gd name="T21" fmla="*/ 7 h 19"/>
                <a:gd name="T22" fmla="*/ 20 w 23"/>
                <a:gd name="T23" fmla="*/ 5 h 19"/>
                <a:gd name="T24" fmla="*/ 20 w 23"/>
                <a:gd name="T25" fmla="*/ 3 h 19"/>
                <a:gd name="T26" fmla="*/ 17 w 23"/>
                <a:gd name="T27" fmla="*/ 2 h 19"/>
                <a:gd name="T28" fmla="*/ 15 w 23"/>
                <a:gd name="T29" fmla="*/ 1 h 19"/>
                <a:gd name="T30" fmla="*/ 12 w 23"/>
                <a:gd name="T31" fmla="*/ 1 h 19"/>
                <a:gd name="T32" fmla="*/ 11 w 23"/>
                <a:gd name="T33" fmla="*/ 0 h 19"/>
                <a:gd name="T34" fmla="*/ 8 w 23"/>
                <a:gd name="T35" fmla="*/ 1 h 19"/>
                <a:gd name="T36" fmla="*/ 7 w 23"/>
                <a:gd name="T37" fmla="*/ 1 h 19"/>
                <a:gd name="T38" fmla="*/ 5 w 23"/>
                <a:gd name="T39" fmla="*/ 2 h 19"/>
                <a:gd name="T40" fmla="*/ 3 w 23"/>
                <a:gd name="T41" fmla="*/ 3 h 19"/>
                <a:gd name="T42" fmla="*/ 1 w 23"/>
                <a:gd name="T43" fmla="*/ 5 h 19"/>
                <a:gd name="T44" fmla="*/ 0 w 23"/>
                <a:gd name="T45" fmla="*/ 7 h 19"/>
                <a:gd name="T46" fmla="*/ 0 w 23"/>
                <a:gd name="T47" fmla="*/ 9 h 19"/>
                <a:gd name="T48" fmla="*/ 0 w 23"/>
                <a:gd name="T49" fmla="*/ 11 h 19"/>
                <a:gd name="T50" fmla="*/ 1 w 23"/>
                <a:gd name="T51" fmla="*/ 13 h 19"/>
                <a:gd name="T52" fmla="*/ 3 w 23"/>
                <a:gd name="T53" fmla="*/ 16 h 19"/>
                <a:gd name="T54" fmla="*/ 4 w 23"/>
                <a:gd name="T55" fmla="*/ 17 h 19"/>
                <a:gd name="T56" fmla="*/ 6 w 23"/>
                <a:gd name="T57" fmla="*/ 19 h 19"/>
                <a:gd name="T58" fmla="*/ 6 w 23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19">
                  <a:moveTo>
                    <a:pt x="6" y="19"/>
                  </a:moveTo>
                  <a:lnTo>
                    <a:pt x="8" y="19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6" y="18"/>
                  </a:lnTo>
                  <a:lnTo>
                    <a:pt x="19" y="16"/>
                  </a:lnTo>
                  <a:lnTo>
                    <a:pt x="21" y="15"/>
                  </a:lnTo>
                  <a:lnTo>
                    <a:pt x="22" y="12"/>
                  </a:lnTo>
                  <a:lnTo>
                    <a:pt x="23" y="11"/>
                  </a:lnTo>
                  <a:lnTo>
                    <a:pt x="21" y="9"/>
                  </a:lnTo>
                  <a:lnTo>
                    <a:pt x="21" y="7"/>
                  </a:lnTo>
                  <a:lnTo>
                    <a:pt x="20" y="5"/>
                  </a:lnTo>
                  <a:lnTo>
                    <a:pt x="20" y="3"/>
                  </a:lnTo>
                  <a:lnTo>
                    <a:pt x="17" y="2"/>
                  </a:lnTo>
                  <a:lnTo>
                    <a:pt x="15" y="1"/>
                  </a:lnTo>
                  <a:lnTo>
                    <a:pt x="12" y="1"/>
                  </a:lnTo>
                  <a:lnTo>
                    <a:pt x="11" y="0"/>
                  </a:lnTo>
                  <a:lnTo>
                    <a:pt x="8" y="1"/>
                  </a:lnTo>
                  <a:lnTo>
                    <a:pt x="7" y="1"/>
                  </a:lnTo>
                  <a:lnTo>
                    <a:pt x="5" y="2"/>
                  </a:lnTo>
                  <a:lnTo>
                    <a:pt x="3" y="3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3" y="16"/>
                  </a:lnTo>
                  <a:lnTo>
                    <a:pt x="4" y="17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8" name="Freeform 77"/>
            <p:cNvSpPr>
              <a:spLocks/>
            </p:cNvSpPr>
            <p:nvPr/>
          </p:nvSpPr>
          <p:spPr bwMode="auto">
            <a:xfrm>
              <a:off x="1107" y="3230"/>
              <a:ext cx="23" cy="21"/>
            </a:xfrm>
            <a:custGeom>
              <a:avLst/>
              <a:gdLst>
                <a:gd name="T0" fmla="*/ 6 w 23"/>
                <a:gd name="T1" fmla="*/ 20 h 21"/>
                <a:gd name="T2" fmla="*/ 8 w 23"/>
                <a:gd name="T3" fmla="*/ 21 h 21"/>
                <a:gd name="T4" fmla="*/ 10 w 23"/>
                <a:gd name="T5" fmla="*/ 21 h 21"/>
                <a:gd name="T6" fmla="*/ 11 w 23"/>
                <a:gd name="T7" fmla="*/ 21 h 21"/>
                <a:gd name="T8" fmla="*/ 14 w 23"/>
                <a:gd name="T9" fmla="*/ 20 h 21"/>
                <a:gd name="T10" fmla="*/ 15 w 23"/>
                <a:gd name="T11" fmla="*/ 20 h 21"/>
                <a:gd name="T12" fmla="*/ 17 w 23"/>
                <a:gd name="T13" fmla="*/ 19 h 21"/>
                <a:gd name="T14" fmla="*/ 19 w 23"/>
                <a:gd name="T15" fmla="*/ 18 h 21"/>
                <a:gd name="T16" fmla="*/ 20 w 23"/>
                <a:gd name="T17" fmla="*/ 17 h 21"/>
                <a:gd name="T18" fmla="*/ 21 w 23"/>
                <a:gd name="T19" fmla="*/ 15 h 21"/>
                <a:gd name="T20" fmla="*/ 22 w 23"/>
                <a:gd name="T21" fmla="*/ 14 h 21"/>
                <a:gd name="T22" fmla="*/ 22 w 23"/>
                <a:gd name="T23" fmla="*/ 12 h 21"/>
                <a:gd name="T24" fmla="*/ 23 w 23"/>
                <a:gd name="T25" fmla="*/ 11 h 21"/>
                <a:gd name="T26" fmla="*/ 22 w 23"/>
                <a:gd name="T27" fmla="*/ 9 h 21"/>
                <a:gd name="T28" fmla="*/ 22 w 23"/>
                <a:gd name="T29" fmla="*/ 7 h 21"/>
                <a:gd name="T30" fmla="*/ 22 w 23"/>
                <a:gd name="T31" fmla="*/ 6 h 21"/>
                <a:gd name="T32" fmla="*/ 21 w 23"/>
                <a:gd name="T33" fmla="*/ 4 h 21"/>
                <a:gd name="T34" fmla="*/ 19 w 23"/>
                <a:gd name="T35" fmla="*/ 3 h 21"/>
                <a:gd name="T36" fmla="*/ 17 w 23"/>
                <a:gd name="T37" fmla="*/ 2 h 21"/>
                <a:gd name="T38" fmla="*/ 15 w 23"/>
                <a:gd name="T39" fmla="*/ 1 h 21"/>
                <a:gd name="T40" fmla="*/ 13 w 23"/>
                <a:gd name="T41" fmla="*/ 0 h 21"/>
                <a:gd name="T42" fmla="*/ 10 w 23"/>
                <a:gd name="T43" fmla="*/ 1 h 21"/>
                <a:gd name="T44" fmla="*/ 9 w 23"/>
                <a:gd name="T45" fmla="*/ 2 h 21"/>
                <a:gd name="T46" fmla="*/ 7 w 23"/>
                <a:gd name="T47" fmla="*/ 2 h 21"/>
                <a:gd name="T48" fmla="*/ 5 w 23"/>
                <a:gd name="T49" fmla="*/ 3 h 21"/>
                <a:gd name="T50" fmla="*/ 2 w 23"/>
                <a:gd name="T51" fmla="*/ 5 h 21"/>
                <a:gd name="T52" fmla="*/ 1 w 23"/>
                <a:gd name="T53" fmla="*/ 7 h 21"/>
                <a:gd name="T54" fmla="*/ 0 w 23"/>
                <a:gd name="T55" fmla="*/ 9 h 21"/>
                <a:gd name="T56" fmla="*/ 0 w 23"/>
                <a:gd name="T57" fmla="*/ 12 h 21"/>
                <a:gd name="T58" fmla="*/ 1 w 23"/>
                <a:gd name="T59" fmla="*/ 14 h 21"/>
                <a:gd name="T60" fmla="*/ 2 w 23"/>
                <a:gd name="T61" fmla="*/ 16 h 21"/>
                <a:gd name="T62" fmla="*/ 3 w 23"/>
                <a:gd name="T63" fmla="*/ 18 h 21"/>
                <a:gd name="T64" fmla="*/ 6 w 23"/>
                <a:gd name="T65" fmla="*/ 20 h 21"/>
                <a:gd name="T66" fmla="*/ 6 w 23"/>
                <a:gd name="T6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21">
                  <a:moveTo>
                    <a:pt x="6" y="20"/>
                  </a:moveTo>
                  <a:lnTo>
                    <a:pt x="8" y="21"/>
                  </a:lnTo>
                  <a:lnTo>
                    <a:pt x="10" y="21"/>
                  </a:lnTo>
                  <a:lnTo>
                    <a:pt x="11" y="21"/>
                  </a:lnTo>
                  <a:lnTo>
                    <a:pt x="14" y="20"/>
                  </a:lnTo>
                  <a:lnTo>
                    <a:pt x="15" y="20"/>
                  </a:lnTo>
                  <a:lnTo>
                    <a:pt x="17" y="19"/>
                  </a:lnTo>
                  <a:lnTo>
                    <a:pt x="19" y="18"/>
                  </a:lnTo>
                  <a:lnTo>
                    <a:pt x="20" y="17"/>
                  </a:lnTo>
                  <a:lnTo>
                    <a:pt x="21" y="15"/>
                  </a:lnTo>
                  <a:lnTo>
                    <a:pt x="22" y="14"/>
                  </a:lnTo>
                  <a:lnTo>
                    <a:pt x="22" y="12"/>
                  </a:lnTo>
                  <a:lnTo>
                    <a:pt x="23" y="11"/>
                  </a:lnTo>
                  <a:lnTo>
                    <a:pt x="22" y="9"/>
                  </a:lnTo>
                  <a:lnTo>
                    <a:pt x="22" y="7"/>
                  </a:lnTo>
                  <a:lnTo>
                    <a:pt x="22" y="6"/>
                  </a:lnTo>
                  <a:lnTo>
                    <a:pt x="21" y="4"/>
                  </a:lnTo>
                  <a:lnTo>
                    <a:pt x="19" y="3"/>
                  </a:lnTo>
                  <a:lnTo>
                    <a:pt x="17" y="2"/>
                  </a:lnTo>
                  <a:lnTo>
                    <a:pt x="15" y="1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9" y="2"/>
                  </a:lnTo>
                  <a:lnTo>
                    <a:pt x="7" y="2"/>
                  </a:lnTo>
                  <a:lnTo>
                    <a:pt x="5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0" y="12"/>
                  </a:lnTo>
                  <a:lnTo>
                    <a:pt x="1" y="14"/>
                  </a:lnTo>
                  <a:lnTo>
                    <a:pt x="2" y="16"/>
                  </a:lnTo>
                  <a:lnTo>
                    <a:pt x="3" y="18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9" name="Freeform 78"/>
            <p:cNvSpPr>
              <a:spLocks/>
            </p:cNvSpPr>
            <p:nvPr/>
          </p:nvSpPr>
          <p:spPr bwMode="auto">
            <a:xfrm>
              <a:off x="1102" y="3174"/>
              <a:ext cx="24" cy="20"/>
            </a:xfrm>
            <a:custGeom>
              <a:avLst/>
              <a:gdLst>
                <a:gd name="T0" fmla="*/ 6 w 24"/>
                <a:gd name="T1" fmla="*/ 19 h 20"/>
                <a:gd name="T2" fmla="*/ 9 w 24"/>
                <a:gd name="T3" fmla="*/ 20 h 20"/>
                <a:gd name="T4" fmla="*/ 12 w 24"/>
                <a:gd name="T5" fmla="*/ 20 h 20"/>
                <a:gd name="T6" fmla="*/ 14 w 24"/>
                <a:gd name="T7" fmla="*/ 19 h 20"/>
                <a:gd name="T8" fmla="*/ 17 w 24"/>
                <a:gd name="T9" fmla="*/ 18 h 20"/>
                <a:gd name="T10" fmla="*/ 19 w 24"/>
                <a:gd name="T11" fmla="*/ 17 h 20"/>
                <a:gd name="T12" fmla="*/ 21 w 24"/>
                <a:gd name="T13" fmla="*/ 15 h 20"/>
                <a:gd name="T14" fmla="*/ 22 w 24"/>
                <a:gd name="T15" fmla="*/ 13 h 20"/>
                <a:gd name="T16" fmla="*/ 24 w 24"/>
                <a:gd name="T17" fmla="*/ 10 h 20"/>
                <a:gd name="T18" fmla="*/ 22 w 24"/>
                <a:gd name="T19" fmla="*/ 8 h 20"/>
                <a:gd name="T20" fmla="*/ 22 w 24"/>
                <a:gd name="T21" fmla="*/ 7 h 20"/>
                <a:gd name="T22" fmla="*/ 22 w 24"/>
                <a:gd name="T23" fmla="*/ 5 h 20"/>
                <a:gd name="T24" fmla="*/ 21 w 24"/>
                <a:gd name="T25" fmla="*/ 3 h 20"/>
                <a:gd name="T26" fmla="*/ 19 w 24"/>
                <a:gd name="T27" fmla="*/ 2 h 20"/>
                <a:gd name="T28" fmla="*/ 16 w 24"/>
                <a:gd name="T29" fmla="*/ 2 h 20"/>
                <a:gd name="T30" fmla="*/ 14 w 24"/>
                <a:gd name="T31" fmla="*/ 1 h 20"/>
                <a:gd name="T32" fmla="*/ 12 w 24"/>
                <a:gd name="T33" fmla="*/ 0 h 20"/>
                <a:gd name="T34" fmla="*/ 10 w 24"/>
                <a:gd name="T35" fmla="*/ 1 h 20"/>
                <a:gd name="T36" fmla="*/ 8 w 24"/>
                <a:gd name="T37" fmla="*/ 1 h 20"/>
                <a:gd name="T38" fmla="*/ 6 w 24"/>
                <a:gd name="T39" fmla="*/ 2 h 20"/>
                <a:gd name="T40" fmla="*/ 4 w 24"/>
                <a:gd name="T41" fmla="*/ 3 h 20"/>
                <a:gd name="T42" fmla="*/ 2 w 24"/>
                <a:gd name="T43" fmla="*/ 4 h 20"/>
                <a:gd name="T44" fmla="*/ 1 w 24"/>
                <a:gd name="T45" fmla="*/ 7 h 20"/>
                <a:gd name="T46" fmla="*/ 0 w 24"/>
                <a:gd name="T47" fmla="*/ 9 h 20"/>
                <a:gd name="T48" fmla="*/ 1 w 24"/>
                <a:gd name="T49" fmla="*/ 11 h 20"/>
                <a:gd name="T50" fmla="*/ 1 w 24"/>
                <a:gd name="T51" fmla="*/ 13 h 20"/>
                <a:gd name="T52" fmla="*/ 3 w 24"/>
                <a:gd name="T53" fmla="*/ 16 h 20"/>
                <a:gd name="T54" fmla="*/ 4 w 24"/>
                <a:gd name="T55" fmla="*/ 18 h 20"/>
                <a:gd name="T56" fmla="*/ 6 w 24"/>
                <a:gd name="T57" fmla="*/ 19 h 20"/>
                <a:gd name="T58" fmla="*/ 6 w 24"/>
                <a:gd name="T5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" h="20">
                  <a:moveTo>
                    <a:pt x="6" y="19"/>
                  </a:moveTo>
                  <a:lnTo>
                    <a:pt x="9" y="20"/>
                  </a:lnTo>
                  <a:lnTo>
                    <a:pt x="12" y="20"/>
                  </a:lnTo>
                  <a:lnTo>
                    <a:pt x="14" y="19"/>
                  </a:lnTo>
                  <a:lnTo>
                    <a:pt x="17" y="18"/>
                  </a:lnTo>
                  <a:lnTo>
                    <a:pt x="19" y="17"/>
                  </a:lnTo>
                  <a:lnTo>
                    <a:pt x="21" y="15"/>
                  </a:lnTo>
                  <a:lnTo>
                    <a:pt x="22" y="13"/>
                  </a:lnTo>
                  <a:lnTo>
                    <a:pt x="24" y="10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2" y="5"/>
                  </a:lnTo>
                  <a:lnTo>
                    <a:pt x="21" y="3"/>
                  </a:lnTo>
                  <a:lnTo>
                    <a:pt x="19" y="2"/>
                  </a:lnTo>
                  <a:lnTo>
                    <a:pt x="16" y="2"/>
                  </a:lnTo>
                  <a:lnTo>
                    <a:pt x="14" y="1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8" y="1"/>
                  </a:lnTo>
                  <a:lnTo>
                    <a:pt x="6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1" y="7"/>
                  </a:lnTo>
                  <a:lnTo>
                    <a:pt x="0" y="9"/>
                  </a:lnTo>
                  <a:lnTo>
                    <a:pt x="1" y="11"/>
                  </a:lnTo>
                  <a:lnTo>
                    <a:pt x="1" y="13"/>
                  </a:lnTo>
                  <a:lnTo>
                    <a:pt x="3" y="16"/>
                  </a:lnTo>
                  <a:lnTo>
                    <a:pt x="4" y="18"/>
                  </a:lnTo>
                  <a:lnTo>
                    <a:pt x="6" y="19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0" name="Freeform 79"/>
            <p:cNvSpPr>
              <a:spLocks/>
            </p:cNvSpPr>
            <p:nvPr/>
          </p:nvSpPr>
          <p:spPr bwMode="auto">
            <a:xfrm>
              <a:off x="1224" y="3258"/>
              <a:ext cx="22" cy="19"/>
            </a:xfrm>
            <a:custGeom>
              <a:avLst/>
              <a:gdLst>
                <a:gd name="T0" fmla="*/ 6 w 22"/>
                <a:gd name="T1" fmla="*/ 18 h 19"/>
                <a:gd name="T2" fmla="*/ 8 w 22"/>
                <a:gd name="T3" fmla="*/ 19 h 19"/>
                <a:gd name="T4" fmla="*/ 11 w 22"/>
                <a:gd name="T5" fmla="*/ 19 h 19"/>
                <a:gd name="T6" fmla="*/ 13 w 22"/>
                <a:gd name="T7" fmla="*/ 18 h 19"/>
                <a:gd name="T8" fmla="*/ 16 w 22"/>
                <a:gd name="T9" fmla="*/ 17 h 19"/>
                <a:gd name="T10" fmla="*/ 18 w 22"/>
                <a:gd name="T11" fmla="*/ 16 h 19"/>
                <a:gd name="T12" fmla="*/ 20 w 22"/>
                <a:gd name="T13" fmla="*/ 14 h 19"/>
                <a:gd name="T14" fmla="*/ 22 w 22"/>
                <a:gd name="T15" fmla="*/ 12 h 19"/>
                <a:gd name="T16" fmla="*/ 22 w 22"/>
                <a:gd name="T17" fmla="*/ 10 h 19"/>
                <a:gd name="T18" fmla="*/ 21 w 22"/>
                <a:gd name="T19" fmla="*/ 8 h 19"/>
                <a:gd name="T20" fmla="*/ 21 w 22"/>
                <a:gd name="T21" fmla="*/ 6 h 19"/>
                <a:gd name="T22" fmla="*/ 20 w 22"/>
                <a:gd name="T23" fmla="*/ 4 h 19"/>
                <a:gd name="T24" fmla="*/ 20 w 22"/>
                <a:gd name="T25" fmla="*/ 2 h 19"/>
                <a:gd name="T26" fmla="*/ 17 w 22"/>
                <a:gd name="T27" fmla="*/ 1 h 19"/>
                <a:gd name="T28" fmla="*/ 15 w 22"/>
                <a:gd name="T29" fmla="*/ 1 h 19"/>
                <a:gd name="T30" fmla="*/ 12 w 22"/>
                <a:gd name="T31" fmla="*/ 0 h 19"/>
                <a:gd name="T32" fmla="*/ 11 w 22"/>
                <a:gd name="T33" fmla="*/ 0 h 19"/>
                <a:gd name="T34" fmla="*/ 8 w 22"/>
                <a:gd name="T35" fmla="*/ 0 h 19"/>
                <a:gd name="T36" fmla="*/ 6 w 22"/>
                <a:gd name="T37" fmla="*/ 1 h 19"/>
                <a:gd name="T38" fmla="*/ 4 w 22"/>
                <a:gd name="T39" fmla="*/ 2 h 19"/>
                <a:gd name="T40" fmla="*/ 3 w 22"/>
                <a:gd name="T41" fmla="*/ 2 h 19"/>
                <a:gd name="T42" fmla="*/ 1 w 22"/>
                <a:gd name="T43" fmla="*/ 4 h 19"/>
                <a:gd name="T44" fmla="*/ 0 w 22"/>
                <a:gd name="T45" fmla="*/ 6 h 19"/>
                <a:gd name="T46" fmla="*/ 0 w 22"/>
                <a:gd name="T47" fmla="*/ 8 h 19"/>
                <a:gd name="T48" fmla="*/ 0 w 22"/>
                <a:gd name="T49" fmla="*/ 11 h 19"/>
                <a:gd name="T50" fmla="*/ 1 w 22"/>
                <a:gd name="T51" fmla="*/ 13 h 19"/>
                <a:gd name="T52" fmla="*/ 2 w 22"/>
                <a:gd name="T53" fmla="*/ 15 h 19"/>
                <a:gd name="T54" fmla="*/ 4 w 22"/>
                <a:gd name="T55" fmla="*/ 17 h 19"/>
                <a:gd name="T56" fmla="*/ 6 w 22"/>
                <a:gd name="T57" fmla="*/ 18 h 19"/>
                <a:gd name="T58" fmla="*/ 6 w 22"/>
                <a:gd name="T59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6" y="18"/>
                  </a:moveTo>
                  <a:lnTo>
                    <a:pt x="8" y="19"/>
                  </a:lnTo>
                  <a:lnTo>
                    <a:pt x="11" y="19"/>
                  </a:lnTo>
                  <a:lnTo>
                    <a:pt x="13" y="18"/>
                  </a:lnTo>
                  <a:lnTo>
                    <a:pt x="16" y="17"/>
                  </a:lnTo>
                  <a:lnTo>
                    <a:pt x="18" y="16"/>
                  </a:lnTo>
                  <a:lnTo>
                    <a:pt x="20" y="14"/>
                  </a:lnTo>
                  <a:lnTo>
                    <a:pt x="22" y="12"/>
                  </a:lnTo>
                  <a:lnTo>
                    <a:pt x="22" y="10"/>
                  </a:lnTo>
                  <a:lnTo>
                    <a:pt x="21" y="8"/>
                  </a:lnTo>
                  <a:lnTo>
                    <a:pt x="21" y="6"/>
                  </a:lnTo>
                  <a:lnTo>
                    <a:pt x="20" y="4"/>
                  </a:lnTo>
                  <a:lnTo>
                    <a:pt x="20" y="2"/>
                  </a:lnTo>
                  <a:lnTo>
                    <a:pt x="17" y="1"/>
                  </a:lnTo>
                  <a:lnTo>
                    <a:pt x="15" y="1"/>
                  </a:lnTo>
                  <a:lnTo>
                    <a:pt x="12" y="0"/>
                  </a:lnTo>
                  <a:lnTo>
                    <a:pt x="11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2" y="15"/>
                  </a:lnTo>
                  <a:lnTo>
                    <a:pt x="4" y="17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1" name="Freeform 80"/>
            <p:cNvSpPr>
              <a:spLocks/>
            </p:cNvSpPr>
            <p:nvPr/>
          </p:nvSpPr>
          <p:spPr bwMode="auto">
            <a:xfrm>
              <a:off x="1916" y="3126"/>
              <a:ext cx="22" cy="19"/>
            </a:xfrm>
            <a:custGeom>
              <a:avLst/>
              <a:gdLst>
                <a:gd name="T0" fmla="*/ 15 w 22"/>
                <a:gd name="T1" fmla="*/ 19 h 19"/>
                <a:gd name="T2" fmla="*/ 12 w 22"/>
                <a:gd name="T3" fmla="*/ 19 h 19"/>
                <a:gd name="T4" fmla="*/ 9 w 22"/>
                <a:gd name="T5" fmla="*/ 18 h 19"/>
                <a:gd name="T6" fmla="*/ 7 w 22"/>
                <a:gd name="T7" fmla="*/ 18 h 19"/>
                <a:gd name="T8" fmla="*/ 5 w 22"/>
                <a:gd name="T9" fmla="*/ 17 h 19"/>
                <a:gd name="T10" fmla="*/ 2 w 22"/>
                <a:gd name="T11" fmla="*/ 15 h 19"/>
                <a:gd name="T12" fmla="*/ 0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0 w 22"/>
                <a:gd name="T19" fmla="*/ 7 h 19"/>
                <a:gd name="T20" fmla="*/ 2 w 22"/>
                <a:gd name="T21" fmla="*/ 5 h 19"/>
                <a:gd name="T22" fmla="*/ 2 w 22"/>
                <a:gd name="T23" fmla="*/ 3 h 19"/>
                <a:gd name="T24" fmla="*/ 3 w 22"/>
                <a:gd name="T25" fmla="*/ 2 h 19"/>
                <a:gd name="T26" fmla="*/ 5 w 22"/>
                <a:gd name="T27" fmla="*/ 1 h 19"/>
                <a:gd name="T28" fmla="*/ 8 w 22"/>
                <a:gd name="T29" fmla="*/ 0 h 19"/>
                <a:gd name="T30" fmla="*/ 10 w 22"/>
                <a:gd name="T31" fmla="*/ 0 h 19"/>
                <a:gd name="T32" fmla="*/ 13 w 22"/>
                <a:gd name="T33" fmla="*/ 0 h 19"/>
                <a:gd name="T34" fmla="*/ 15 w 22"/>
                <a:gd name="T35" fmla="*/ 0 h 19"/>
                <a:gd name="T36" fmla="*/ 16 w 22"/>
                <a:gd name="T37" fmla="*/ 1 h 19"/>
                <a:gd name="T38" fmla="*/ 18 w 22"/>
                <a:gd name="T39" fmla="*/ 2 h 19"/>
                <a:gd name="T40" fmla="*/ 20 w 22"/>
                <a:gd name="T41" fmla="*/ 3 h 19"/>
                <a:gd name="T42" fmla="*/ 21 w 22"/>
                <a:gd name="T43" fmla="*/ 5 h 19"/>
                <a:gd name="T44" fmla="*/ 22 w 22"/>
                <a:gd name="T45" fmla="*/ 7 h 19"/>
                <a:gd name="T46" fmla="*/ 22 w 22"/>
                <a:gd name="T47" fmla="*/ 9 h 19"/>
                <a:gd name="T48" fmla="*/ 21 w 22"/>
                <a:gd name="T49" fmla="*/ 12 h 19"/>
                <a:gd name="T50" fmla="*/ 20 w 22"/>
                <a:gd name="T51" fmla="*/ 14 h 19"/>
                <a:gd name="T52" fmla="*/ 18 w 22"/>
                <a:gd name="T53" fmla="*/ 16 h 19"/>
                <a:gd name="T54" fmla="*/ 17 w 22"/>
                <a:gd name="T55" fmla="*/ 17 h 19"/>
                <a:gd name="T56" fmla="*/ 15 w 22"/>
                <a:gd name="T57" fmla="*/ 19 h 19"/>
                <a:gd name="T58" fmla="*/ 15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5" y="19"/>
                  </a:moveTo>
                  <a:lnTo>
                    <a:pt x="12" y="19"/>
                  </a:lnTo>
                  <a:lnTo>
                    <a:pt x="9" y="18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7"/>
                  </a:lnTo>
                  <a:lnTo>
                    <a:pt x="2" y="5"/>
                  </a:lnTo>
                  <a:lnTo>
                    <a:pt x="2" y="3"/>
                  </a:lnTo>
                  <a:lnTo>
                    <a:pt x="3" y="2"/>
                  </a:lnTo>
                  <a:lnTo>
                    <a:pt x="5" y="1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6" y="1"/>
                  </a:lnTo>
                  <a:lnTo>
                    <a:pt x="18" y="2"/>
                  </a:lnTo>
                  <a:lnTo>
                    <a:pt x="20" y="3"/>
                  </a:lnTo>
                  <a:lnTo>
                    <a:pt x="21" y="5"/>
                  </a:lnTo>
                  <a:lnTo>
                    <a:pt x="22" y="7"/>
                  </a:lnTo>
                  <a:lnTo>
                    <a:pt x="22" y="9"/>
                  </a:lnTo>
                  <a:lnTo>
                    <a:pt x="21" y="12"/>
                  </a:lnTo>
                  <a:lnTo>
                    <a:pt x="20" y="14"/>
                  </a:lnTo>
                  <a:lnTo>
                    <a:pt x="18" y="16"/>
                  </a:lnTo>
                  <a:lnTo>
                    <a:pt x="17" y="17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2" name="Freeform 81"/>
            <p:cNvSpPr>
              <a:spLocks/>
            </p:cNvSpPr>
            <p:nvPr/>
          </p:nvSpPr>
          <p:spPr bwMode="auto">
            <a:xfrm>
              <a:off x="1883" y="3307"/>
              <a:ext cx="26" cy="21"/>
            </a:xfrm>
            <a:custGeom>
              <a:avLst/>
              <a:gdLst>
                <a:gd name="T0" fmla="*/ 15 w 26"/>
                <a:gd name="T1" fmla="*/ 21 h 21"/>
                <a:gd name="T2" fmla="*/ 11 w 26"/>
                <a:gd name="T3" fmla="*/ 21 h 21"/>
                <a:gd name="T4" fmla="*/ 9 w 26"/>
                <a:gd name="T5" fmla="*/ 21 h 21"/>
                <a:gd name="T6" fmla="*/ 6 w 26"/>
                <a:gd name="T7" fmla="*/ 20 h 21"/>
                <a:gd name="T8" fmla="*/ 4 w 26"/>
                <a:gd name="T9" fmla="*/ 19 h 21"/>
                <a:gd name="T10" fmla="*/ 3 w 26"/>
                <a:gd name="T11" fmla="*/ 17 h 21"/>
                <a:gd name="T12" fmla="*/ 1 w 26"/>
                <a:gd name="T13" fmla="*/ 16 h 21"/>
                <a:gd name="T14" fmla="*/ 1 w 26"/>
                <a:gd name="T15" fmla="*/ 14 h 21"/>
                <a:gd name="T16" fmla="*/ 0 w 26"/>
                <a:gd name="T17" fmla="*/ 12 h 21"/>
                <a:gd name="T18" fmla="*/ 0 w 26"/>
                <a:gd name="T19" fmla="*/ 10 h 21"/>
                <a:gd name="T20" fmla="*/ 0 w 26"/>
                <a:gd name="T21" fmla="*/ 7 h 21"/>
                <a:gd name="T22" fmla="*/ 1 w 26"/>
                <a:gd name="T23" fmla="*/ 5 h 21"/>
                <a:gd name="T24" fmla="*/ 2 w 26"/>
                <a:gd name="T25" fmla="*/ 4 h 21"/>
                <a:gd name="T26" fmla="*/ 4 w 26"/>
                <a:gd name="T27" fmla="*/ 2 h 21"/>
                <a:gd name="T28" fmla="*/ 6 w 26"/>
                <a:gd name="T29" fmla="*/ 1 h 21"/>
                <a:gd name="T30" fmla="*/ 8 w 26"/>
                <a:gd name="T31" fmla="*/ 0 h 21"/>
                <a:gd name="T32" fmla="*/ 11 w 26"/>
                <a:gd name="T33" fmla="*/ 0 h 21"/>
                <a:gd name="T34" fmla="*/ 13 w 26"/>
                <a:gd name="T35" fmla="*/ 0 h 21"/>
                <a:gd name="T36" fmla="*/ 15 w 26"/>
                <a:gd name="T37" fmla="*/ 1 h 21"/>
                <a:gd name="T38" fmla="*/ 17 w 26"/>
                <a:gd name="T39" fmla="*/ 1 h 21"/>
                <a:gd name="T40" fmla="*/ 19 w 26"/>
                <a:gd name="T41" fmla="*/ 3 h 21"/>
                <a:gd name="T42" fmla="*/ 21 w 26"/>
                <a:gd name="T43" fmla="*/ 3 h 21"/>
                <a:gd name="T44" fmla="*/ 23 w 26"/>
                <a:gd name="T45" fmla="*/ 5 h 21"/>
                <a:gd name="T46" fmla="*/ 25 w 26"/>
                <a:gd name="T47" fmla="*/ 5 h 21"/>
                <a:gd name="T48" fmla="*/ 26 w 26"/>
                <a:gd name="T49" fmla="*/ 7 h 21"/>
                <a:gd name="T50" fmla="*/ 26 w 26"/>
                <a:gd name="T51" fmla="*/ 9 h 21"/>
                <a:gd name="T52" fmla="*/ 26 w 26"/>
                <a:gd name="T53" fmla="*/ 11 h 21"/>
                <a:gd name="T54" fmla="*/ 24 w 26"/>
                <a:gd name="T55" fmla="*/ 14 h 21"/>
                <a:gd name="T56" fmla="*/ 23 w 26"/>
                <a:gd name="T57" fmla="*/ 15 h 21"/>
                <a:gd name="T58" fmla="*/ 21 w 26"/>
                <a:gd name="T59" fmla="*/ 17 h 21"/>
                <a:gd name="T60" fmla="*/ 19 w 26"/>
                <a:gd name="T61" fmla="*/ 18 h 21"/>
                <a:gd name="T62" fmla="*/ 17 w 26"/>
                <a:gd name="T63" fmla="*/ 20 h 21"/>
                <a:gd name="T64" fmla="*/ 15 w 26"/>
                <a:gd name="T65" fmla="*/ 21 h 21"/>
                <a:gd name="T66" fmla="*/ 15 w 26"/>
                <a:gd name="T6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21">
                  <a:moveTo>
                    <a:pt x="15" y="21"/>
                  </a:moveTo>
                  <a:lnTo>
                    <a:pt x="11" y="21"/>
                  </a:lnTo>
                  <a:lnTo>
                    <a:pt x="9" y="21"/>
                  </a:lnTo>
                  <a:lnTo>
                    <a:pt x="6" y="20"/>
                  </a:lnTo>
                  <a:lnTo>
                    <a:pt x="4" y="19"/>
                  </a:lnTo>
                  <a:lnTo>
                    <a:pt x="3" y="17"/>
                  </a:lnTo>
                  <a:lnTo>
                    <a:pt x="1" y="16"/>
                  </a:lnTo>
                  <a:lnTo>
                    <a:pt x="1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7"/>
                  </a:lnTo>
                  <a:lnTo>
                    <a:pt x="1" y="5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1"/>
                  </a:lnTo>
                  <a:lnTo>
                    <a:pt x="19" y="3"/>
                  </a:lnTo>
                  <a:lnTo>
                    <a:pt x="21" y="3"/>
                  </a:lnTo>
                  <a:lnTo>
                    <a:pt x="23" y="5"/>
                  </a:lnTo>
                  <a:lnTo>
                    <a:pt x="25" y="5"/>
                  </a:lnTo>
                  <a:lnTo>
                    <a:pt x="26" y="7"/>
                  </a:lnTo>
                  <a:lnTo>
                    <a:pt x="26" y="9"/>
                  </a:lnTo>
                  <a:lnTo>
                    <a:pt x="26" y="11"/>
                  </a:lnTo>
                  <a:lnTo>
                    <a:pt x="24" y="14"/>
                  </a:lnTo>
                  <a:lnTo>
                    <a:pt x="23" y="15"/>
                  </a:lnTo>
                  <a:lnTo>
                    <a:pt x="21" y="17"/>
                  </a:lnTo>
                  <a:lnTo>
                    <a:pt x="19" y="18"/>
                  </a:lnTo>
                  <a:lnTo>
                    <a:pt x="17" y="20"/>
                  </a:lnTo>
                  <a:lnTo>
                    <a:pt x="15" y="21"/>
                  </a:lnTo>
                  <a:lnTo>
                    <a:pt x="15" y="21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3" name="Freeform 82"/>
            <p:cNvSpPr>
              <a:spLocks/>
            </p:cNvSpPr>
            <p:nvPr/>
          </p:nvSpPr>
          <p:spPr bwMode="auto">
            <a:xfrm>
              <a:off x="1893" y="3147"/>
              <a:ext cx="25" cy="31"/>
            </a:xfrm>
            <a:custGeom>
              <a:avLst/>
              <a:gdLst>
                <a:gd name="T0" fmla="*/ 18 w 25"/>
                <a:gd name="T1" fmla="*/ 31 h 31"/>
                <a:gd name="T2" fmla="*/ 16 w 25"/>
                <a:gd name="T3" fmla="*/ 31 h 31"/>
                <a:gd name="T4" fmla="*/ 14 w 25"/>
                <a:gd name="T5" fmla="*/ 31 h 31"/>
                <a:gd name="T6" fmla="*/ 12 w 25"/>
                <a:gd name="T7" fmla="*/ 30 h 31"/>
                <a:gd name="T8" fmla="*/ 11 w 25"/>
                <a:gd name="T9" fmla="*/ 30 h 31"/>
                <a:gd name="T10" fmla="*/ 8 w 25"/>
                <a:gd name="T11" fmla="*/ 28 h 31"/>
                <a:gd name="T12" fmla="*/ 6 w 25"/>
                <a:gd name="T13" fmla="*/ 26 h 31"/>
                <a:gd name="T14" fmla="*/ 5 w 25"/>
                <a:gd name="T15" fmla="*/ 25 h 31"/>
                <a:gd name="T16" fmla="*/ 4 w 25"/>
                <a:gd name="T17" fmla="*/ 23 h 31"/>
                <a:gd name="T18" fmla="*/ 3 w 25"/>
                <a:gd name="T19" fmla="*/ 22 h 31"/>
                <a:gd name="T20" fmla="*/ 2 w 25"/>
                <a:gd name="T21" fmla="*/ 20 h 31"/>
                <a:gd name="T22" fmla="*/ 1 w 25"/>
                <a:gd name="T23" fmla="*/ 19 h 31"/>
                <a:gd name="T24" fmla="*/ 1 w 25"/>
                <a:gd name="T25" fmla="*/ 17 h 31"/>
                <a:gd name="T26" fmla="*/ 0 w 25"/>
                <a:gd name="T27" fmla="*/ 16 h 31"/>
                <a:gd name="T28" fmla="*/ 0 w 25"/>
                <a:gd name="T29" fmla="*/ 14 h 31"/>
                <a:gd name="T30" fmla="*/ 0 w 25"/>
                <a:gd name="T31" fmla="*/ 11 h 31"/>
                <a:gd name="T32" fmla="*/ 1 w 25"/>
                <a:gd name="T33" fmla="*/ 8 h 31"/>
                <a:gd name="T34" fmla="*/ 1 w 25"/>
                <a:gd name="T35" fmla="*/ 6 h 31"/>
                <a:gd name="T36" fmla="*/ 3 w 25"/>
                <a:gd name="T37" fmla="*/ 4 h 31"/>
                <a:gd name="T38" fmla="*/ 5 w 25"/>
                <a:gd name="T39" fmla="*/ 2 h 31"/>
                <a:gd name="T40" fmla="*/ 7 w 25"/>
                <a:gd name="T41" fmla="*/ 1 h 31"/>
                <a:gd name="T42" fmla="*/ 9 w 25"/>
                <a:gd name="T43" fmla="*/ 0 h 31"/>
                <a:gd name="T44" fmla="*/ 12 w 25"/>
                <a:gd name="T45" fmla="*/ 0 h 31"/>
                <a:gd name="T46" fmla="*/ 15 w 25"/>
                <a:gd name="T47" fmla="*/ 1 h 31"/>
                <a:gd name="T48" fmla="*/ 17 w 25"/>
                <a:gd name="T49" fmla="*/ 2 h 31"/>
                <a:gd name="T50" fmla="*/ 19 w 25"/>
                <a:gd name="T51" fmla="*/ 4 h 31"/>
                <a:gd name="T52" fmla="*/ 21 w 25"/>
                <a:gd name="T53" fmla="*/ 5 h 31"/>
                <a:gd name="T54" fmla="*/ 22 w 25"/>
                <a:gd name="T55" fmla="*/ 7 h 31"/>
                <a:gd name="T56" fmla="*/ 23 w 25"/>
                <a:gd name="T57" fmla="*/ 10 h 31"/>
                <a:gd name="T58" fmla="*/ 24 w 25"/>
                <a:gd name="T59" fmla="*/ 12 h 31"/>
                <a:gd name="T60" fmla="*/ 25 w 25"/>
                <a:gd name="T61" fmla="*/ 14 h 31"/>
                <a:gd name="T62" fmla="*/ 25 w 25"/>
                <a:gd name="T63" fmla="*/ 16 h 31"/>
                <a:gd name="T64" fmla="*/ 25 w 25"/>
                <a:gd name="T65" fmla="*/ 19 h 31"/>
                <a:gd name="T66" fmla="*/ 25 w 25"/>
                <a:gd name="T67" fmla="*/ 21 h 31"/>
                <a:gd name="T68" fmla="*/ 24 w 25"/>
                <a:gd name="T69" fmla="*/ 23 h 31"/>
                <a:gd name="T70" fmla="*/ 23 w 25"/>
                <a:gd name="T71" fmla="*/ 25 h 31"/>
                <a:gd name="T72" fmla="*/ 21 w 25"/>
                <a:gd name="T73" fmla="*/ 27 h 31"/>
                <a:gd name="T74" fmla="*/ 20 w 25"/>
                <a:gd name="T75" fmla="*/ 29 h 31"/>
                <a:gd name="T76" fmla="*/ 18 w 25"/>
                <a:gd name="T77" fmla="*/ 31 h 31"/>
                <a:gd name="T78" fmla="*/ 18 w 25"/>
                <a:gd name="T7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" h="31">
                  <a:moveTo>
                    <a:pt x="18" y="31"/>
                  </a:moveTo>
                  <a:lnTo>
                    <a:pt x="16" y="31"/>
                  </a:lnTo>
                  <a:lnTo>
                    <a:pt x="14" y="31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8" y="28"/>
                  </a:lnTo>
                  <a:lnTo>
                    <a:pt x="6" y="26"/>
                  </a:lnTo>
                  <a:lnTo>
                    <a:pt x="5" y="25"/>
                  </a:lnTo>
                  <a:lnTo>
                    <a:pt x="4" y="23"/>
                  </a:lnTo>
                  <a:lnTo>
                    <a:pt x="3" y="22"/>
                  </a:lnTo>
                  <a:lnTo>
                    <a:pt x="2" y="20"/>
                  </a:lnTo>
                  <a:lnTo>
                    <a:pt x="1" y="19"/>
                  </a:lnTo>
                  <a:lnTo>
                    <a:pt x="1" y="17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1" y="8"/>
                  </a:lnTo>
                  <a:lnTo>
                    <a:pt x="1" y="6"/>
                  </a:lnTo>
                  <a:lnTo>
                    <a:pt x="3" y="4"/>
                  </a:lnTo>
                  <a:lnTo>
                    <a:pt x="5" y="2"/>
                  </a:lnTo>
                  <a:lnTo>
                    <a:pt x="7" y="1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9" y="4"/>
                  </a:lnTo>
                  <a:lnTo>
                    <a:pt x="21" y="5"/>
                  </a:lnTo>
                  <a:lnTo>
                    <a:pt x="22" y="7"/>
                  </a:lnTo>
                  <a:lnTo>
                    <a:pt x="23" y="10"/>
                  </a:lnTo>
                  <a:lnTo>
                    <a:pt x="24" y="12"/>
                  </a:lnTo>
                  <a:lnTo>
                    <a:pt x="25" y="14"/>
                  </a:lnTo>
                  <a:lnTo>
                    <a:pt x="25" y="16"/>
                  </a:lnTo>
                  <a:lnTo>
                    <a:pt x="25" y="19"/>
                  </a:lnTo>
                  <a:lnTo>
                    <a:pt x="25" y="21"/>
                  </a:lnTo>
                  <a:lnTo>
                    <a:pt x="24" y="23"/>
                  </a:lnTo>
                  <a:lnTo>
                    <a:pt x="23" y="25"/>
                  </a:lnTo>
                  <a:lnTo>
                    <a:pt x="21" y="27"/>
                  </a:lnTo>
                  <a:lnTo>
                    <a:pt x="20" y="29"/>
                  </a:lnTo>
                  <a:lnTo>
                    <a:pt x="18" y="31"/>
                  </a:lnTo>
                  <a:lnTo>
                    <a:pt x="18" y="31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4" name="Freeform 83"/>
            <p:cNvSpPr>
              <a:spLocks/>
            </p:cNvSpPr>
            <p:nvPr/>
          </p:nvSpPr>
          <p:spPr bwMode="auto">
            <a:xfrm>
              <a:off x="1896" y="3222"/>
              <a:ext cx="27" cy="20"/>
            </a:xfrm>
            <a:custGeom>
              <a:avLst/>
              <a:gdLst>
                <a:gd name="T0" fmla="*/ 20 w 27"/>
                <a:gd name="T1" fmla="*/ 20 h 20"/>
                <a:gd name="T2" fmla="*/ 17 w 27"/>
                <a:gd name="T3" fmla="*/ 20 h 20"/>
                <a:gd name="T4" fmla="*/ 14 w 27"/>
                <a:gd name="T5" fmla="*/ 20 h 20"/>
                <a:gd name="T6" fmla="*/ 11 w 27"/>
                <a:gd name="T7" fmla="*/ 20 h 20"/>
                <a:gd name="T8" fmla="*/ 9 w 27"/>
                <a:gd name="T9" fmla="*/ 20 h 20"/>
                <a:gd name="T10" fmla="*/ 6 w 27"/>
                <a:gd name="T11" fmla="*/ 19 h 20"/>
                <a:gd name="T12" fmla="*/ 4 w 27"/>
                <a:gd name="T13" fmla="*/ 18 h 20"/>
                <a:gd name="T14" fmla="*/ 2 w 27"/>
                <a:gd name="T15" fmla="*/ 16 h 20"/>
                <a:gd name="T16" fmla="*/ 0 w 27"/>
                <a:gd name="T17" fmla="*/ 14 h 20"/>
                <a:gd name="T18" fmla="*/ 0 w 27"/>
                <a:gd name="T19" fmla="*/ 12 h 20"/>
                <a:gd name="T20" fmla="*/ 1 w 27"/>
                <a:gd name="T21" fmla="*/ 10 h 20"/>
                <a:gd name="T22" fmla="*/ 1 w 27"/>
                <a:gd name="T23" fmla="*/ 8 h 20"/>
                <a:gd name="T24" fmla="*/ 1 w 27"/>
                <a:gd name="T25" fmla="*/ 6 h 20"/>
                <a:gd name="T26" fmla="*/ 2 w 27"/>
                <a:gd name="T27" fmla="*/ 5 h 20"/>
                <a:gd name="T28" fmla="*/ 3 w 27"/>
                <a:gd name="T29" fmla="*/ 3 h 20"/>
                <a:gd name="T30" fmla="*/ 4 w 27"/>
                <a:gd name="T31" fmla="*/ 2 h 20"/>
                <a:gd name="T32" fmla="*/ 5 w 27"/>
                <a:gd name="T33" fmla="*/ 2 h 20"/>
                <a:gd name="T34" fmla="*/ 8 w 27"/>
                <a:gd name="T35" fmla="*/ 1 h 20"/>
                <a:gd name="T36" fmla="*/ 11 w 27"/>
                <a:gd name="T37" fmla="*/ 0 h 20"/>
                <a:gd name="T38" fmla="*/ 14 w 27"/>
                <a:gd name="T39" fmla="*/ 0 h 20"/>
                <a:gd name="T40" fmla="*/ 17 w 27"/>
                <a:gd name="T41" fmla="*/ 1 h 20"/>
                <a:gd name="T42" fmla="*/ 19 w 27"/>
                <a:gd name="T43" fmla="*/ 2 h 20"/>
                <a:gd name="T44" fmla="*/ 22 w 27"/>
                <a:gd name="T45" fmla="*/ 4 h 20"/>
                <a:gd name="T46" fmla="*/ 24 w 27"/>
                <a:gd name="T47" fmla="*/ 5 h 20"/>
                <a:gd name="T48" fmla="*/ 25 w 27"/>
                <a:gd name="T49" fmla="*/ 7 h 20"/>
                <a:gd name="T50" fmla="*/ 26 w 27"/>
                <a:gd name="T51" fmla="*/ 9 h 20"/>
                <a:gd name="T52" fmla="*/ 27 w 27"/>
                <a:gd name="T53" fmla="*/ 12 h 20"/>
                <a:gd name="T54" fmla="*/ 26 w 27"/>
                <a:gd name="T55" fmla="*/ 14 h 20"/>
                <a:gd name="T56" fmla="*/ 25 w 27"/>
                <a:gd name="T57" fmla="*/ 16 h 20"/>
                <a:gd name="T58" fmla="*/ 24 w 27"/>
                <a:gd name="T59" fmla="*/ 17 h 20"/>
                <a:gd name="T60" fmla="*/ 23 w 27"/>
                <a:gd name="T61" fmla="*/ 18 h 20"/>
                <a:gd name="T62" fmla="*/ 21 w 27"/>
                <a:gd name="T63" fmla="*/ 19 h 20"/>
                <a:gd name="T64" fmla="*/ 20 w 27"/>
                <a:gd name="T65" fmla="*/ 20 h 20"/>
                <a:gd name="T66" fmla="*/ 20 w 27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" h="20">
                  <a:moveTo>
                    <a:pt x="20" y="20"/>
                  </a:moveTo>
                  <a:lnTo>
                    <a:pt x="17" y="20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9" y="20"/>
                  </a:lnTo>
                  <a:lnTo>
                    <a:pt x="6" y="19"/>
                  </a:lnTo>
                  <a:lnTo>
                    <a:pt x="4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1" y="8"/>
                  </a:lnTo>
                  <a:lnTo>
                    <a:pt x="1" y="6"/>
                  </a:lnTo>
                  <a:lnTo>
                    <a:pt x="2" y="5"/>
                  </a:lnTo>
                  <a:lnTo>
                    <a:pt x="3" y="3"/>
                  </a:lnTo>
                  <a:lnTo>
                    <a:pt x="4" y="2"/>
                  </a:lnTo>
                  <a:lnTo>
                    <a:pt x="5" y="2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7" y="1"/>
                  </a:lnTo>
                  <a:lnTo>
                    <a:pt x="19" y="2"/>
                  </a:lnTo>
                  <a:lnTo>
                    <a:pt x="22" y="4"/>
                  </a:lnTo>
                  <a:lnTo>
                    <a:pt x="24" y="5"/>
                  </a:lnTo>
                  <a:lnTo>
                    <a:pt x="25" y="7"/>
                  </a:lnTo>
                  <a:lnTo>
                    <a:pt x="26" y="9"/>
                  </a:lnTo>
                  <a:lnTo>
                    <a:pt x="27" y="12"/>
                  </a:lnTo>
                  <a:lnTo>
                    <a:pt x="26" y="14"/>
                  </a:lnTo>
                  <a:lnTo>
                    <a:pt x="25" y="16"/>
                  </a:lnTo>
                  <a:lnTo>
                    <a:pt x="24" y="17"/>
                  </a:lnTo>
                  <a:lnTo>
                    <a:pt x="23" y="18"/>
                  </a:lnTo>
                  <a:lnTo>
                    <a:pt x="21" y="19"/>
                  </a:lnTo>
                  <a:lnTo>
                    <a:pt x="20" y="20"/>
                  </a:lnTo>
                  <a:lnTo>
                    <a:pt x="20" y="20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5" name="Freeform 84"/>
            <p:cNvSpPr>
              <a:spLocks/>
            </p:cNvSpPr>
            <p:nvPr/>
          </p:nvSpPr>
          <p:spPr bwMode="auto">
            <a:xfrm>
              <a:off x="1891" y="3189"/>
              <a:ext cx="29" cy="22"/>
            </a:xfrm>
            <a:custGeom>
              <a:avLst/>
              <a:gdLst>
                <a:gd name="T0" fmla="*/ 22 w 29"/>
                <a:gd name="T1" fmla="*/ 22 h 22"/>
                <a:gd name="T2" fmla="*/ 20 w 29"/>
                <a:gd name="T3" fmla="*/ 22 h 22"/>
                <a:gd name="T4" fmla="*/ 18 w 29"/>
                <a:gd name="T5" fmla="*/ 22 h 22"/>
                <a:gd name="T6" fmla="*/ 17 w 29"/>
                <a:gd name="T7" fmla="*/ 22 h 22"/>
                <a:gd name="T8" fmla="*/ 15 w 29"/>
                <a:gd name="T9" fmla="*/ 22 h 22"/>
                <a:gd name="T10" fmla="*/ 13 w 29"/>
                <a:gd name="T11" fmla="*/ 21 h 22"/>
                <a:gd name="T12" fmla="*/ 11 w 29"/>
                <a:gd name="T13" fmla="*/ 21 h 22"/>
                <a:gd name="T14" fmla="*/ 9 w 29"/>
                <a:gd name="T15" fmla="*/ 20 h 22"/>
                <a:gd name="T16" fmla="*/ 7 w 29"/>
                <a:gd name="T17" fmla="*/ 20 h 22"/>
                <a:gd name="T18" fmla="*/ 6 w 29"/>
                <a:gd name="T19" fmla="*/ 18 h 22"/>
                <a:gd name="T20" fmla="*/ 4 w 29"/>
                <a:gd name="T21" fmla="*/ 17 h 22"/>
                <a:gd name="T22" fmla="*/ 2 w 29"/>
                <a:gd name="T23" fmla="*/ 16 h 22"/>
                <a:gd name="T24" fmla="*/ 2 w 29"/>
                <a:gd name="T25" fmla="*/ 15 h 22"/>
                <a:gd name="T26" fmla="*/ 1 w 29"/>
                <a:gd name="T27" fmla="*/ 13 h 22"/>
                <a:gd name="T28" fmla="*/ 0 w 29"/>
                <a:gd name="T29" fmla="*/ 12 h 22"/>
                <a:gd name="T30" fmla="*/ 0 w 29"/>
                <a:gd name="T31" fmla="*/ 10 h 22"/>
                <a:gd name="T32" fmla="*/ 0 w 29"/>
                <a:gd name="T33" fmla="*/ 9 h 22"/>
                <a:gd name="T34" fmla="*/ 0 w 29"/>
                <a:gd name="T35" fmla="*/ 7 h 22"/>
                <a:gd name="T36" fmla="*/ 0 w 29"/>
                <a:gd name="T37" fmla="*/ 6 h 22"/>
                <a:gd name="T38" fmla="*/ 1 w 29"/>
                <a:gd name="T39" fmla="*/ 4 h 22"/>
                <a:gd name="T40" fmla="*/ 2 w 29"/>
                <a:gd name="T41" fmla="*/ 4 h 22"/>
                <a:gd name="T42" fmla="*/ 4 w 29"/>
                <a:gd name="T43" fmla="*/ 2 h 22"/>
                <a:gd name="T44" fmla="*/ 6 w 29"/>
                <a:gd name="T45" fmla="*/ 1 h 22"/>
                <a:gd name="T46" fmla="*/ 8 w 29"/>
                <a:gd name="T47" fmla="*/ 0 h 22"/>
                <a:gd name="T48" fmla="*/ 11 w 29"/>
                <a:gd name="T49" fmla="*/ 0 h 22"/>
                <a:gd name="T50" fmla="*/ 14 w 29"/>
                <a:gd name="T51" fmla="*/ 0 h 22"/>
                <a:gd name="T52" fmla="*/ 16 w 29"/>
                <a:gd name="T53" fmla="*/ 1 h 22"/>
                <a:gd name="T54" fmla="*/ 18 w 29"/>
                <a:gd name="T55" fmla="*/ 1 h 22"/>
                <a:gd name="T56" fmla="*/ 20 w 29"/>
                <a:gd name="T57" fmla="*/ 2 h 22"/>
                <a:gd name="T58" fmla="*/ 22 w 29"/>
                <a:gd name="T59" fmla="*/ 3 h 22"/>
                <a:gd name="T60" fmla="*/ 23 w 29"/>
                <a:gd name="T61" fmla="*/ 4 h 22"/>
                <a:gd name="T62" fmla="*/ 25 w 29"/>
                <a:gd name="T63" fmla="*/ 5 h 22"/>
                <a:gd name="T64" fmla="*/ 26 w 29"/>
                <a:gd name="T65" fmla="*/ 7 h 22"/>
                <a:gd name="T66" fmla="*/ 27 w 29"/>
                <a:gd name="T67" fmla="*/ 8 h 22"/>
                <a:gd name="T68" fmla="*/ 28 w 29"/>
                <a:gd name="T69" fmla="*/ 10 h 22"/>
                <a:gd name="T70" fmla="*/ 29 w 29"/>
                <a:gd name="T71" fmla="*/ 11 h 22"/>
                <a:gd name="T72" fmla="*/ 29 w 29"/>
                <a:gd name="T73" fmla="*/ 13 h 22"/>
                <a:gd name="T74" fmla="*/ 29 w 29"/>
                <a:gd name="T75" fmla="*/ 15 h 22"/>
                <a:gd name="T76" fmla="*/ 28 w 29"/>
                <a:gd name="T77" fmla="*/ 16 h 22"/>
                <a:gd name="T78" fmla="*/ 27 w 29"/>
                <a:gd name="T79" fmla="*/ 17 h 22"/>
                <a:gd name="T80" fmla="*/ 26 w 29"/>
                <a:gd name="T81" fmla="*/ 19 h 22"/>
                <a:gd name="T82" fmla="*/ 25 w 29"/>
                <a:gd name="T83" fmla="*/ 21 h 22"/>
                <a:gd name="T84" fmla="*/ 22 w 29"/>
                <a:gd name="T85" fmla="*/ 22 h 22"/>
                <a:gd name="T86" fmla="*/ 22 w 29"/>
                <a:gd name="T8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9" h="22">
                  <a:moveTo>
                    <a:pt x="22" y="22"/>
                  </a:moveTo>
                  <a:lnTo>
                    <a:pt x="20" y="22"/>
                  </a:lnTo>
                  <a:lnTo>
                    <a:pt x="18" y="22"/>
                  </a:lnTo>
                  <a:lnTo>
                    <a:pt x="17" y="22"/>
                  </a:lnTo>
                  <a:lnTo>
                    <a:pt x="15" y="22"/>
                  </a:lnTo>
                  <a:lnTo>
                    <a:pt x="13" y="21"/>
                  </a:lnTo>
                  <a:lnTo>
                    <a:pt x="11" y="21"/>
                  </a:lnTo>
                  <a:lnTo>
                    <a:pt x="9" y="20"/>
                  </a:lnTo>
                  <a:lnTo>
                    <a:pt x="7" y="20"/>
                  </a:lnTo>
                  <a:lnTo>
                    <a:pt x="6" y="18"/>
                  </a:lnTo>
                  <a:lnTo>
                    <a:pt x="4" y="17"/>
                  </a:lnTo>
                  <a:lnTo>
                    <a:pt x="2" y="16"/>
                  </a:lnTo>
                  <a:lnTo>
                    <a:pt x="2" y="15"/>
                  </a:lnTo>
                  <a:lnTo>
                    <a:pt x="1" y="13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6" y="1"/>
                  </a:lnTo>
                  <a:lnTo>
                    <a:pt x="18" y="1"/>
                  </a:lnTo>
                  <a:lnTo>
                    <a:pt x="20" y="2"/>
                  </a:lnTo>
                  <a:lnTo>
                    <a:pt x="22" y="3"/>
                  </a:lnTo>
                  <a:lnTo>
                    <a:pt x="23" y="4"/>
                  </a:lnTo>
                  <a:lnTo>
                    <a:pt x="25" y="5"/>
                  </a:lnTo>
                  <a:lnTo>
                    <a:pt x="26" y="7"/>
                  </a:lnTo>
                  <a:lnTo>
                    <a:pt x="27" y="8"/>
                  </a:lnTo>
                  <a:lnTo>
                    <a:pt x="28" y="10"/>
                  </a:lnTo>
                  <a:lnTo>
                    <a:pt x="29" y="11"/>
                  </a:lnTo>
                  <a:lnTo>
                    <a:pt x="29" y="13"/>
                  </a:lnTo>
                  <a:lnTo>
                    <a:pt x="29" y="15"/>
                  </a:lnTo>
                  <a:lnTo>
                    <a:pt x="28" y="16"/>
                  </a:lnTo>
                  <a:lnTo>
                    <a:pt x="27" y="17"/>
                  </a:lnTo>
                  <a:lnTo>
                    <a:pt x="26" y="19"/>
                  </a:lnTo>
                  <a:lnTo>
                    <a:pt x="25" y="21"/>
                  </a:lnTo>
                  <a:lnTo>
                    <a:pt x="22" y="22"/>
                  </a:lnTo>
                  <a:lnTo>
                    <a:pt x="22" y="22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6" name="Freeform 85"/>
            <p:cNvSpPr>
              <a:spLocks/>
            </p:cNvSpPr>
            <p:nvPr/>
          </p:nvSpPr>
          <p:spPr bwMode="auto">
            <a:xfrm>
              <a:off x="1858" y="3035"/>
              <a:ext cx="22" cy="19"/>
            </a:xfrm>
            <a:custGeom>
              <a:avLst/>
              <a:gdLst>
                <a:gd name="T0" fmla="*/ 16 w 22"/>
                <a:gd name="T1" fmla="*/ 19 h 19"/>
                <a:gd name="T2" fmla="*/ 13 w 22"/>
                <a:gd name="T3" fmla="*/ 19 h 19"/>
                <a:gd name="T4" fmla="*/ 10 w 22"/>
                <a:gd name="T5" fmla="*/ 19 h 19"/>
                <a:gd name="T6" fmla="*/ 7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1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7 h 19"/>
                <a:gd name="T20" fmla="*/ 2 w 22"/>
                <a:gd name="T21" fmla="*/ 5 h 19"/>
                <a:gd name="T22" fmla="*/ 3 w 22"/>
                <a:gd name="T23" fmla="*/ 3 h 19"/>
                <a:gd name="T24" fmla="*/ 4 w 22"/>
                <a:gd name="T25" fmla="*/ 1 h 19"/>
                <a:gd name="T26" fmla="*/ 6 w 22"/>
                <a:gd name="T27" fmla="*/ 1 h 19"/>
                <a:gd name="T28" fmla="*/ 9 w 22"/>
                <a:gd name="T29" fmla="*/ 0 h 19"/>
                <a:gd name="T30" fmla="*/ 11 w 22"/>
                <a:gd name="T31" fmla="*/ 0 h 19"/>
                <a:gd name="T32" fmla="*/ 14 w 22"/>
                <a:gd name="T33" fmla="*/ 0 h 19"/>
                <a:gd name="T34" fmla="*/ 15 w 22"/>
                <a:gd name="T35" fmla="*/ 0 h 19"/>
                <a:gd name="T36" fmla="*/ 17 w 22"/>
                <a:gd name="T37" fmla="*/ 1 h 19"/>
                <a:gd name="T38" fmla="*/ 19 w 22"/>
                <a:gd name="T39" fmla="*/ 2 h 19"/>
                <a:gd name="T40" fmla="*/ 21 w 22"/>
                <a:gd name="T41" fmla="*/ 3 h 19"/>
                <a:gd name="T42" fmla="*/ 22 w 22"/>
                <a:gd name="T43" fmla="*/ 4 h 19"/>
                <a:gd name="T44" fmla="*/ 22 w 22"/>
                <a:gd name="T45" fmla="*/ 7 h 19"/>
                <a:gd name="T46" fmla="*/ 22 w 22"/>
                <a:gd name="T47" fmla="*/ 9 h 19"/>
                <a:gd name="T48" fmla="*/ 22 w 22"/>
                <a:gd name="T49" fmla="*/ 12 h 19"/>
                <a:gd name="T50" fmla="*/ 21 w 22"/>
                <a:gd name="T51" fmla="*/ 13 h 19"/>
                <a:gd name="T52" fmla="*/ 19 w 22"/>
                <a:gd name="T53" fmla="*/ 15 h 19"/>
                <a:gd name="T54" fmla="*/ 17 w 22"/>
                <a:gd name="T55" fmla="*/ 17 h 19"/>
                <a:gd name="T56" fmla="*/ 16 w 22"/>
                <a:gd name="T57" fmla="*/ 19 h 19"/>
                <a:gd name="T58" fmla="*/ 16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6" y="19"/>
                  </a:moveTo>
                  <a:lnTo>
                    <a:pt x="13" y="19"/>
                  </a:lnTo>
                  <a:lnTo>
                    <a:pt x="10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5"/>
                  </a:lnTo>
                  <a:lnTo>
                    <a:pt x="3" y="3"/>
                  </a:lnTo>
                  <a:lnTo>
                    <a:pt x="4" y="1"/>
                  </a:lnTo>
                  <a:lnTo>
                    <a:pt x="6" y="1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5" y="0"/>
                  </a:lnTo>
                  <a:lnTo>
                    <a:pt x="17" y="1"/>
                  </a:lnTo>
                  <a:lnTo>
                    <a:pt x="19" y="2"/>
                  </a:lnTo>
                  <a:lnTo>
                    <a:pt x="21" y="3"/>
                  </a:lnTo>
                  <a:lnTo>
                    <a:pt x="22" y="4"/>
                  </a:lnTo>
                  <a:lnTo>
                    <a:pt x="22" y="7"/>
                  </a:lnTo>
                  <a:lnTo>
                    <a:pt x="22" y="9"/>
                  </a:lnTo>
                  <a:lnTo>
                    <a:pt x="22" y="12"/>
                  </a:lnTo>
                  <a:lnTo>
                    <a:pt x="21" y="13"/>
                  </a:lnTo>
                  <a:lnTo>
                    <a:pt x="19" y="15"/>
                  </a:lnTo>
                  <a:lnTo>
                    <a:pt x="17" y="17"/>
                  </a:lnTo>
                  <a:lnTo>
                    <a:pt x="16" y="19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7" name="Freeform 86"/>
            <p:cNvSpPr>
              <a:spLocks/>
            </p:cNvSpPr>
            <p:nvPr/>
          </p:nvSpPr>
          <p:spPr bwMode="auto">
            <a:xfrm>
              <a:off x="1919" y="3083"/>
              <a:ext cx="23" cy="26"/>
            </a:xfrm>
            <a:custGeom>
              <a:avLst/>
              <a:gdLst>
                <a:gd name="T0" fmla="*/ 15 w 23"/>
                <a:gd name="T1" fmla="*/ 25 h 26"/>
                <a:gd name="T2" fmla="*/ 13 w 23"/>
                <a:gd name="T3" fmla="*/ 25 h 26"/>
                <a:gd name="T4" fmla="*/ 11 w 23"/>
                <a:gd name="T5" fmla="*/ 26 h 26"/>
                <a:gd name="T6" fmla="*/ 8 w 23"/>
                <a:gd name="T7" fmla="*/ 25 h 26"/>
                <a:gd name="T8" fmla="*/ 6 w 23"/>
                <a:gd name="T9" fmla="*/ 25 h 26"/>
                <a:gd name="T10" fmla="*/ 5 w 23"/>
                <a:gd name="T11" fmla="*/ 23 h 26"/>
                <a:gd name="T12" fmla="*/ 4 w 23"/>
                <a:gd name="T13" fmla="*/ 22 h 26"/>
                <a:gd name="T14" fmla="*/ 2 w 23"/>
                <a:gd name="T15" fmla="*/ 20 h 26"/>
                <a:gd name="T16" fmla="*/ 2 w 23"/>
                <a:gd name="T17" fmla="*/ 19 h 26"/>
                <a:gd name="T18" fmla="*/ 1 w 23"/>
                <a:gd name="T19" fmla="*/ 17 h 26"/>
                <a:gd name="T20" fmla="*/ 0 w 23"/>
                <a:gd name="T21" fmla="*/ 16 h 26"/>
                <a:gd name="T22" fmla="*/ 0 w 23"/>
                <a:gd name="T23" fmla="*/ 13 h 26"/>
                <a:gd name="T24" fmla="*/ 0 w 23"/>
                <a:gd name="T25" fmla="*/ 12 h 26"/>
                <a:gd name="T26" fmla="*/ 0 w 23"/>
                <a:gd name="T27" fmla="*/ 10 h 26"/>
                <a:gd name="T28" fmla="*/ 1 w 23"/>
                <a:gd name="T29" fmla="*/ 8 h 26"/>
                <a:gd name="T30" fmla="*/ 1 w 23"/>
                <a:gd name="T31" fmla="*/ 6 h 26"/>
                <a:gd name="T32" fmla="*/ 2 w 23"/>
                <a:gd name="T33" fmla="*/ 5 h 26"/>
                <a:gd name="T34" fmla="*/ 4 w 23"/>
                <a:gd name="T35" fmla="*/ 4 h 26"/>
                <a:gd name="T36" fmla="*/ 4 w 23"/>
                <a:gd name="T37" fmla="*/ 2 h 26"/>
                <a:gd name="T38" fmla="*/ 6 w 23"/>
                <a:gd name="T39" fmla="*/ 1 h 26"/>
                <a:gd name="T40" fmla="*/ 7 w 23"/>
                <a:gd name="T41" fmla="*/ 1 h 26"/>
                <a:gd name="T42" fmla="*/ 9 w 23"/>
                <a:gd name="T43" fmla="*/ 0 h 26"/>
                <a:gd name="T44" fmla="*/ 11 w 23"/>
                <a:gd name="T45" fmla="*/ 0 h 26"/>
                <a:gd name="T46" fmla="*/ 13 w 23"/>
                <a:gd name="T47" fmla="*/ 0 h 26"/>
                <a:gd name="T48" fmla="*/ 16 w 23"/>
                <a:gd name="T49" fmla="*/ 1 h 26"/>
                <a:gd name="T50" fmla="*/ 17 w 23"/>
                <a:gd name="T51" fmla="*/ 1 h 26"/>
                <a:gd name="T52" fmla="*/ 20 w 23"/>
                <a:gd name="T53" fmla="*/ 2 h 26"/>
                <a:gd name="T54" fmla="*/ 21 w 23"/>
                <a:gd name="T55" fmla="*/ 4 h 26"/>
                <a:gd name="T56" fmla="*/ 22 w 23"/>
                <a:gd name="T57" fmla="*/ 5 h 26"/>
                <a:gd name="T58" fmla="*/ 22 w 23"/>
                <a:gd name="T59" fmla="*/ 7 h 26"/>
                <a:gd name="T60" fmla="*/ 23 w 23"/>
                <a:gd name="T61" fmla="*/ 9 h 26"/>
                <a:gd name="T62" fmla="*/ 23 w 23"/>
                <a:gd name="T63" fmla="*/ 11 h 26"/>
                <a:gd name="T64" fmla="*/ 23 w 23"/>
                <a:gd name="T65" fmla="*/ 12 h 26"/>
                <a:gd name="T66" fmla="*/ 22 w 23"/>
                <a:gd name="T67" fmla="*/ 14 h 26"/>
                <a:gd name="T68" fmla="*/ 22 w 23"/>
                <a:gd name="T69" fmla="*/ 16 h 26"/>
                <a:gd name="T70" fmla="*/ 21 w 23"/>
                <a:gd name="T71" fmla="*/ 18 h 26"/>
                <a:gd name="T72" fmla="*/ 20 w 23"/>
                <a:gd name="T73" fmla="*/ 19 h 26"/>
                <a:gd name="T74" fmla="*/ 19 w 23"/>
                <a:gd name="T75" fmla="*/ 21 h 26"/>
                <a:gd name="T76" fmla="*/ 18 w 23"/>
                <a:gd name="T77" fmla="*/ 23 h 26"/>
                <a:gd name="T78" fmla="*/ 17 w 23"/>
                <a:gd name="T79" fmla="*/ 24 h 26"/>
                <a:gd name="T80" fmla="*/ 15 w 23"/>
                <a:gd name="T81" fmla="*/ 25 h 26"/>
                <a:gd name="T82" fmla="*/ 15 w 23"/>
                <a:gd name="T8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" h="26">
                  <a:moveTo>
                    <a:pt x="15" y="25"/>
                  </a:moveTo>
                  <a:lnTo>
                    <a:pt x="13" y="25"/>
                  </a:lnTo>
                  <a:lnTo>
                    <a:pt x="11" y="26"/>
                  </a:lnTo>
                  <a:lnTo>
                    <a:pt x="8" y="25"/>
                  </a:lnTo>
                  <a:lnTo>
                    <a:pt x="6" y="25"/>
                  </a:lnTo>
                  <a:lnTo>
                    <a:pt x="5" y="23"/>
                  </a:lnTo>
                  <a:lnTo>
                    <a:pt x="4" y="22"/>
                  </a:lnTo>
                  <a:lnTo>
                    <a:pt x="2" y="20"/>
                  </a:lnTo>
                  <a:lnTo>
                    <a:pt x="2" y="19"/>
                  </a:lnTo>
                  <a:lnTo>
                    <a:pt x="1" y="17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" y="8"/>
                  </a:lnTo>
                  <a:lnTo>
                    <a:pt x="1" y="6"/>
                  </a:lnTo>
                  <a:lnTo>
                    <a:pt x="2" y="5"/>
                  </a:lnTo>
                  <a:lnTo>
                    <a:pt x="4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7" y="1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6" y="1"/>
                  </a:lnTo>
                  <a:lnTo>
                    <a:pt x="17" y="1"/>
                  </a:lnTo>
                  <a:lnTo>
                    <a:pt x="20" y="2"/>
                  </a:lnTo>
                  <a:lnTo>
                    <a:pt x="21" y="4"/>
                  </a:lnTo>
                  <a:lnTo>
                    <a:pt x="22" y="5"/>
                  </a:lnTo>
                  <a:lnTo>
                    <a:pt x="22" y="7"/>
                  </a:lnTo>
                  <a:lnTo>
                    <a:pt x="23" y="9"/>
                  </a:lnTo>
                  <a:lnTo>
                    <a:pt x="23" y="11"/>
                  </a:lnTo>
                  <a:lnTo>
                    <a:pt x="23" y="12"/>
                  </a:lnTo>
                  <a:lnTo>
                    <a:pt x="22" y="14"/>
                  </a:lnTo>
                  <a:lnTo>
                    <a:pt x="22" y="16"/>
                  </a:lnTo>
                  <a:lnTo>
                    <a:pt x="21" y="18"/>
                  </a:lnTo>
                  <a:lnTo>
                    <a:pt x="20" y="19"/>
                  </a:lnTo>
                  <a:lnTo>
                    <a:pt x="19" y="21"/>
                  </a:lnTo>
                  <a:lnTo>
                    <a:pt x="18" y="23"/>
                  </a:lnTo>
                  <a:lnTo>
                    <a:pt x="17" y="24"/>
                  </a:lnTo>
                  <a:lnTo>
                    <a:pt x="15" y="25"/>
                  </a:lnTo>
                  <a:lnTo>
                    <a:pt x="15" y="25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8" name="Freeform 87"/>
            <p:cNvSpPr>
              <a:spLocks/>
            </p:cNvSpPr>
            <p:nvPr/>
          </p:nvSpPr>
          <p:spPr bwMode="auto">
            <a:xfrm>
              <a:off x="1875" y="3066"/>
              <a:ext cx="26" cy="27"/>
            </a:xfrm>
            <a:custGeom>
              <a:avLst/>
              <a:gdLst>
                <a:gd name="T0" fmla="*/ 20 w 26"/>
                <a:gd name="T1" fmla="*/ 27 h 27"/>
                <a:gd name="T2" fmla="*/ 17 w 26"/>
                <a:gd name="T3" fmla="*/ 27 h 27"/>
                <a:gd name="T4" fmla="*/ 14 w 26"/>
                <a:gd name="T5" fmla="*/ 27 h 27"/>
                <a:gd name="T6" fmla="*/ 12 w 26"/>
                <a:gd name="T7" fmla="*/ 25 h 27"/>
                <a:gd name="T8" fmla="*/ 10 w 26"/>
                <a:gd name="T9" fmla="*/ 25 h 27"/>
                <a:gd name="T10" fmla="*/ 8 w 26"/>
                <a:gd name="T11" fmla="*/ 23 h 27"/>
                <a:gd name="T12" fmla="*/ 6 w 26"/>
                <a:gd name="T13" fmla="*/ 22 h 27"/>
                <a:gd name="T14" fmla="*/ 4 w 26"/>
                <a:gd name="T15" fmla="*/ 21 h 27"/>
                <a:gd name="T16" fmla="*/ 3 w 26"/>
                <a:gd name="T17" fmla="*/ 19 h 27"/>
                <a:gd name="T18" fmla="*/ 2 w 26"/>
                <a:gd name="T19" fmla="*/ 17 h 27"/>
                <a:gd name="T20" fmla="*/ 0 w 26"/>
                <a:gd name="T21" fmla="*/ 14 h 27"/>
                <a:gd name="T22" fmla="*/ 0 w 26"/>
                <a:gd name="T23" fmla="*/ 12 h 27"/>
                <a:gd name="T24" fmla="*/ 0 w 26"/>
                <a:gd name="T25" fmla="*/ 10 h 27"/>
                <a:gd name="T26" fmla="*/ 0 w 26"/>
                <a:gd name="T27" fmla="*/ 8 h 27"/>
                <a:gd name="T28" fmla="*/ 0 w 26"/>
                <a:gd name="T29" fmla="*/ 6 h 27"/>
                <a:gd name="T30" fmla="*/ 2 w 26"/>
                <a:gd name="T31" fmla="*/ 4 h 27"/>
                <a:gd name="T32" fmla="*/ 3 w 26"/>
                <a:gd name="T33" fmla="*/ 2 h 27"/>
                <a:gd name="T34" fmla="*/ 5 w 26"/>
                <a:gd name="T35" fmla="*/ 1 h 27"/>
                <a:gd name="T36" fmla="*/ 6 w 26"/>
                <a:gd name="T37" fmla="*/ 1 h 27"/>
                <a:gd name="T38" fmla="*/ 8 w 26"/>
                <a:gd name="T39" fmla="*/ 0 h 27"/>
                <a:gd name="T40" fmla="*/ 10 w 26"/>
                <a:gd name="T41" fmla="*/ 0 h 27"/>
                <a:gd name="T42" fmla="*/ 11 w 26"/>
                <a:gd name="T43" fmla="*/ 0 h 27"/>
                <a:gd name="T44" fmla="*/ 13 w 26"/>
                <a:gd name="T45" fmla="*/ 1 h 27"/>
                <a:gd name="T46" fmla="*/ 14 w 26"/>
                <a:gd name="T47" fmla="*/ 1 h 27"/>
                <a:gd name="T48" fmla="*/ 16 w 26"/>
                <a:gd name="T49" fmla="*/ 2 h 27"/>
                <a:gd name="T50" fmla="*/ 18 w 26"/>
                <a:gd name="T51" fmla="*/ 3 h 27"/>
                <a:gd name="T52" fmla="*/ 21 w 26"/>
                <a:gd name="T53" fmla="*/ 5 h 27"/>
                <a:gd name="T54" fmla="*/ 22 w 26"/>
                <a:gd name="T55" fmla="*/ 6 h 27"/>
                <a:gd name="T56" fmla="*/ 23 w 26"/>
                <a:gd name="T57" fmla="*/ 8 h 27"/>
                <a:gd name="T58" fmla="*/ 24 w 26"/>
                <a:gd name="T59" fmla="*/ 9 h 27"/>
                <a:gd name="T60" fmla="*/ 25 w 26"/>
                <a:gd name="T61" fmla="*/ 11 h 27"/>
                <a:gd name="T62" fmla="*/ 25 w 26"/>
                <a:gd name="T63" fmla="*/ 13 h 27"/>
                <a:gd name="T64" fmla="*/ 26 w 26"/>
                <a:gd name="T65" fmla="*/ 15 h 27"/>
                <a:gd name="T66" fmla="*/ 26 w 26"/>
                <a:gd name="T67" fmla="*/ 17 h 27"/>
                <a:gd name="T68" fmla="*/ 26 w 26"/>
                <a:gd name="T69" fmla="*/ 19 h 27"/>
                <a:gd name="T70" fmla="*/ 25 w 26"/>
                <a:gd name="T71" fmla="*/ 21 h 27"/>
                <a:gd name="T72" fmla="*/ 24 w 26"/>
                <a:gd name="T73" fmla="*/ 23 h 27"/>
                <a:gd name="T74" fmla="*/ 22 w 26"/>
                <a:gd name="T75" fmla="*/ 25 h 27"/>
                <a:gd name="T76" fmla="*/ 20 w 26"/>
                <a:gd name="T77" fmla="*/ 27 h 27"/>
                <a:gd name="T78" fmla="*/ 20 w 26"/>
                <a:gd name="T7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" h="27">
                  <a:moveTo>
                    <a:pt x="20" y="27"/>
                  </a:moveTo>
                  <a:lnTo>
                    <a:pt x="17" y="27"/>
                  </a:lnTo>
                  <a:lnTo>
                    <a:pt x="14" y="27"/>
                  </a:lnTo>
                  <a:lnTo>
                    <a:pt x="12" y="25"/>
                  </a:lnTo>
                  <a:lnTo>
                    <a:pt x="10" y="25"/>
                  </a:lnTo>
                  <a:lnTo>
                    <a:pt x="8" y="23"/>
                  </a:lnTo>
                  <a:lnTo>
                    <a:pt x="6" y="22"/>
                  </a:lnTo>
                  <a:lnTo>
                    <a:pt x="4" y="21"/>
                  </a:lnTo>
                  <a:lnTo>
                    <a:pt x="3" y="19"/>
                  </a:lnTo>
                  <a:lnTo>
                    <a:pt x="2" y="17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2"/>
                  </a:lnTo>
                  <a:lnTo>
                    <a:pt x="5" y="1"/>
                  </a:lnTo>
                  <a:lnTo>
                    <a:pt x="6" y="1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1" y="0"/>
                  </a:lnTo>
                  <a:lnTo>
                    <a:pt x="13" y="1"/>
                  </a:lnTo>
                  <a:lnTo>
                    <a:pt x="14" y="1"/>
                  </a:lnTo>
                  <a:lnTo>
                    <a:pt x="16" y="2"/>
                  </a:lnTo>
                  <a:lnTo>
                    <a:pt x="18" y="3"/>
                  </a:lnTo>
                  <a:lnTo>
                    <a:pt x="21" y="5"/>
                  </a:lnTo>
                  <a:lnTo>
                    <a:pt x="22" y="6"/>
                  </a:lnTo>
                  <a:lnTo>
                    <a:pt x="23" y="8"/>
                  </a:lnTo>
                  <a:lnTo>
                    <a:pt x="24" y="9"/>
                  </a:lnTo>
                  <a:lnTo>
                    <a:pt x="25" y="11"/>
                  </a:lnTo>
                  <a:lnTo>
                    <a:pt x="25" y="13"/>
                  </a:lnTo>
                  <a:lnTo>
                    <a:pt x="26" y="15"/>
                  </a:lnTo>
                  <a:lnTo>
                    <a:pt x="26" y="17"/>
                  </a:lnTo>
                  <a:lnTo>
                    <a:pt x="26" y="19"/>
                  </a:lnTo>
                  <a:lnTo>
                    <a:pt x="25" y="21"/>
                  </a:lnTo>
                  <a:lnTo>
                    <a:pt x="24" y="23"/>
                  </a:lnTo>
                  <a:lnTo>
                    <a:pt x="22" y="25"/>
                  </a:lnTo>
                  <a:lnTo>
                    <a:pt x="20" y="27"/>
                  </a:lnTo>
                  <a:lnTo>
                    <a:pt x="20" y="27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88"/>
            <p:cNvSpPr>
              <a:spLocks/>
            </p:cNvSpPr>
            <p:nvPr/>
          </p:nvSpPr>
          <p:spPr bwMode="auto">
            <a:xfrm>
              <a:off x="1919" y="3250"/>
              <a:ext cx="26" cy="22"/>
            </a:xfrm>
            <a:custGeom>
              <a:avLst/>
              <a:gdLst>
                <a:gd name="T0" fmla="*/ 16 w 26"/>
                <a:gd name="T1" fmla="*/ 22 h 22"/>
                <a:gd name="T2" fmla="*/ 14 w 26"/>
                <a:gd name="T3" fmla="*/ 22 h 22"/>
                <a:gd name="T4" fmla="*/ 12 w 26"/>
                <a:gd name="T5" fmla="*/ 22 h 22"/>
                <a:gd name="T6" fmla="*/ 10 w 26"/>
                <a:gd name="T7" fmla="*/ 22 h 22"/>
                <a:gd name="T8" fmla="*/ 8 w 26"/>
                <a:gd name="T9" fmla="*/ 21 h 22"/>
                <a:gd name="T10" fmla="*/ 6 w 26"/>
                <a:gd name="T11" fmla="*/ 20 h 22"/>
                <a:gd name="T12" fmla="*/ 5 w 26"/>
                <a:gd name="T13" fmla="*/ 20 h 22"/>
                <a:gd name="T14" fmla="*/ 4 w 26"/>
                <a:gd name="T15" fmla="*/ 18 h 22"/>
                <a:gd name="T16" fmla="*/ 2 w 26"/>
                <a:gd name="T17" fmla="*/ 17 h 22"/>
                <a:gd name="T18" fmla="*/ 1 w 26"/>
                <a:gd name="T19" fmla="*/ 15 h 22"/>
                <a:gd name="T20" fmla="*/ 1 w 26"/>
                <a:gd name="T21" fmla="*/ 14 h 22"/>
                <a:gd name="T22" fmla="*/ 0 w 26"/>
                <a:gd name="T23" fmla="*/ 12 h 22"/>
                <a:gd name="T24" fmla="*/ 0 w 26"/>
                <a:gd name="T25" fmla="*/ 10 h 22"/>
                <a:gd name="T26" fmla="*/ 0 w 26"/>
                <a:gd name="T27" fmla="*/ 9 h 22"/>
                <a:gd name="T28" fmla="*/ 1 w 26"/>
                <a:gd name="T29" fmla="*/ 7 h 22"/>
                <a:gd name="T30" fmla="*/ 2 w 26"/>
                <a:gd name="T31" fmla="*/ 6 h 22"/>
                <a:gd name="T32" fmla="*/ 3 w 26"/>
                <a:gd name="T33" fmla="*/ 4 h 22"/>
                <a:gd name="T34" fmla="*/ 5 w 26"/>
                <a:gd name="T35" fmla="*/ 3 h 22"/>
                <a:gd name="T36" fmla="*/ 7 w 26"/>
                <a:gd name="T37" fmla="*/ 3 h 22"/>
                <a:gd name="T38" fmla="*/ 9 w 26"/>
                <a:gd name="T39" fmla="*/ 2 h 22"/>
                <a:gd name="T40" fmla="*/ 12 w 26"/>
                <a:gd name="T41" fmla="*/ 1 h 22"/>
                <a:gd name="T42" fmla="*/ 13 w 26"/>
                <a:gd name="T43" fmla="*/ 1 h 22"/>
                <a:gd name="T44" fmla="*/ 14 w 26"/>
                <a:gd name="T45" fmla="*/ 2 h 22"/>
                <a:gd name="T46" fmla="*/ 15 w 26"/>
                <a:gd name="T47" fmla="*/ 1 h 22"/>
                <a:gd name="T48" fmla="*/ 17 w 26"/>
                <a:gd name="T49" fmla="*/ 1 h 22"/>
                <a:gd name="T50" fmla="*/ 19 w 26"/>
                <a:gd name="T51" fmla="*/ 1 h 22"/>
                <a:gd name="T52" fmla="*/ 20 w 26"/>
                <a:gd name="T53" fmla="*/ 0 h 22"/>
                <a:gd name="T54" fmla="*/ 22 w 26"/>
                <a:gd name="T55" fmla="*/ 0 h 22"/>
                <a:gd name="T56" fmla="*/ 23 w 26"/>
                <a:gd name="T57" fmla="*/ 0 h 22"/>
                <a:gd name="T58" fmla="*/ 24 w 26"/>
                <a:gd name="T59" fmla="*/ 2 h 22"/>
                <a:gd name="T60" fmla="*/ 26 w 26"/>
                <a:gd name="T61" fmla="*/ 6 h 22"/>
                <a:gd name="T62" fmla="*/ 25 w 26"/>
                <a:gd name="T63" fmla="*/ 7 h 22"/>
                <a:gd name="T64" fmla="*/ 25 w 26"/>
                <a:gd name="T65" fmla="*/ 8 h 22"/>
                <a:gd name="T66" fmla="*/ 24 w 26"/>
                <a:gd name="T67" fmla="*/ 10 h 22"/>
                <a:gd name="T68" fmla="*/ 24 w 26"/>
                <a:gd name="T69" fmla="*/ 12 h 22"/>
                <a:gd name="T70" fmla="*/ 23 w 26"/>
                <a:gd name="T71" fmla="*/ 13 h 22"/>
                <a:gd name="T72" fmla="*/ 22 w 26"/>
                <a:gd name="T73" fmla="*/ 15 h 22"/>
                <a:gd name="T74" fmla="*/ 21 w 26"/>
                <a:gd name="T75" fmla="*/ 16 h 22"/>
                <a:gd name="T76" fmla="*/ 20 w 26"/>
                <a:gd name="T77" fmla="*/ 18 h 22"/>
                <a:gd name="T78" fmla="*/ 19 w 26"/>
                <a:gd name="T79" fmla="*/ 19 h 22"/>
                <a:gd name="T80" fmla="*/ 18 w 26"/>
                <a:gd name="T81" fmla="*/ 20 h 22"/>
                <a:gd name="T82" fmla="*/ 17 w 26"/>
                <a:gd name="T83" fmla="*/ 21 h 22"/>
                <a:gd name="T84" fmla="*/ 16 w 26"/>
                <a:gd name="T85" fmla="*/ 22 h 22"/>
                <a:gd name="T86" fmla="*/ 16 w 26"/>
                <a:gd name="T8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" h="22">
                  <a:moveTo>
                    <a:pt x="16" y="22"/>
                  </a:moveTo>
                  <a:lnTo>
                    <a:pt x="14" y="22"/>
                  </a:lnTo>
                  <a:lnTo>
                    <a:pt x="12" y="22"/>
                  </a:lnTo>
                  <a:lnTo>
                    <a:pt x="10" y="22"/>
                  </a:lnTo>
                  <a:lnTo>
                    <a:pt x="8" y="21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4" y="18"/>
                  </a:lnTo>
                  <a:lnTo>
                    <a:pt x="2" y="17"/>
                  </a:lnTo>
                  <a:lnTo>
                    <a:pt x="1" y="15"/>
                  </a:lnTo>
                  <a:lnTo>
                    <a:pt x="1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3" y="4"/>
                  </a:lnTo>
                  <a:lnTo>
                    <a:pt x="5" y="3"/>
                  </a:lnTo>
                  <a:lnTo>
                    <a:pt x="7" y="3"/>
                  </a:lnTo>
                  <a:lnTo>
                    <a:pt x="9" y="2"/>
                  </a:lnTo>
                  <a:lnTo>
                    <a:pt x="12" y="1"/>
                  </a:lnTo>
                  <a:lnTo>
                    <a:pt x="13" y="1"/>
                  </a:lnTo>
                  <a:lnTo>
                    <a:pt x="14" y="2"/>
                  </a:lnTo>
                  <a:lnTo>
                    <a:pt x="15" y="1"/>
                  </a:lnTo>
                  <a:lnTo>
                    <a:pt x="17" y="1"/>
                  </a:lnTo>
                  <a:lnTo>
                    <a:pt x="19" y="1"/>
                  </a:lnTo>
                  <a:lnTo>
                    <a:pt x="20" y="0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4" y="2"/>
                  </a:lnTo>
                  <a:lnTo>
                    <a:pt x="26" y="6"/>
                  </a:lnTo>
                  <a:lnTo>
                    <a:pt x="25" y="7"/>
                  </a:lnTo>
                  <a:lnTo>
                    <a:pt x="25" y="8"/>
                  </a:lnTo>
                  <a:lnTo>
                    <a:pt x="24" y="10"/>
                  </a:lnTo>
                  <a:lnTo>
                    <a:pt x="24" y="12"/>
                  </a:lnTo>
                  <a:lnTo>
                    <a:pt x="23" y="13"/>
                  </a:lnTo>
                  <a:lnTo>
                    <a:pt x="22" y="15"/>
                  </a:lnTo>
                  <a:lnTo>
                    <a:pt x="21" y="16"/>
                  </a:lnTo>
                  <a:lnTo>
                    <a:pt x="20" y="18"/>
                  </a:lnTo>
                  <a:lnTo>
                    <a:pt x="19" y="19"/>
                  </a:lnTo>
                  <a:lnTo>
                    <a:pt x="18" y="20"/>
                  </a:lnTo>
                  <a:lnTo>
                    <a:pt x="17" y="21"/>
                  </a:lnTo>
                  <a:lnTo>
                    <a:pt x="1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0" name="Freeform 89"/>
            <p:cNvSpPr>
              <a:spLocks/>
            </p:cNvSpPr>
            <p:nvPr/>
          </p:nvSpPr>
          <p:spPr bwMode="auto">
            <a:xfrm>
              <a:off x="1890" y="3265"/>
              <a:ext cx="24" cy="26"/>
            </a:xfrm>
            <a:custGeom>
              <a:avLst/>
              <a:gdLst>
                <a:gd name="T0" fmla="*/ 15 w 24"/>
                <a:gd name="T1" fmla="*/ 25 h 26"/>
                <a:gd name="T2" fmla="*/ 13 w 24"/>
                <a:gd name="T3" fmla="*/ 25 h 26"/>
                <a:gd name="T4" fmla="*/ 11 w 24"/>
                <a:gd name="T5" fmla="*/ 26 h 26"/>
                <a:gd name="T6" fmla="*/ 10 w 24"/>
                <a:gd name="T7" fmla="*/ 25 h 26"/>
                <a:gd name="T8" fmla="*/ 8 w 24"/>
                <a:gd name="T9" fmla="*/ 25 h 26"/>
                <a:gd name="T10" fmla="*/ 6 w 24"/>
                <a:gd name="T11" fmla="*/ 24 h 26"/>
                <a:gd name="T12" fmla="*/ 3 w 24"/>
                <a:gd name="T13" fmla="*/ 22 h 26"/>
                <a:gd name="T14" fmla="*/ 2 w 24"/>
                <a:gd name="T15" fmla="*/ 20 h 26"/>
                <a:gd name="T16" fmla="*/ 1 w 24"/>
                <a:gd name="T17" fmla="*/ 18 h 26"/>
                <a:gd name="T18" fmla="*/ 0 w 24"/>
                <a:gd name="T19" fmla="*/ 15 h 26"/>
                <a:gd name="T20" fmla="*/ 0 w 24"/>
                <a:gd name="T21" fmla="*/ 13 h 26"/>
                <a:gd name="T22" fmla="*/ 0 w 24"/>
                <a:gd name="T23" fmla="*/ 10 h 26"/>
                <a:gd name="T24" fmla="*/ 1 w 24"/>
                <a:gd name="T25" fmla="*/ 7 h 26"/>
                <a:gd name="T26" fmla="*/ 2 w 24"/>
                <a:gd name="T27" fmla="*/ 5 h 26"/>
                <a:gd name="T28" fmla="*/ 3 w 24"/>
                <a:gd name="T29" fmla="*/ 3 h 26"/>
                <a:gd name="T30" fmla="*/ 6 w 24"/>
                <a:gd name="T31" fmla="*/ 1 h 26"/>
                <a:gd name="T32" fmla="*/ 8 w 24"/>
                <a:gd name="T33" fmla="*/ 0 h 26"/>
                <a:gd name="T34" fmla="*/ 10 w 24"/>
                <a:gd name="T35" fmla="*/ 0 h 26"/>
                <a:gd name="T36" fmla="*/ 11 w 24"/>
                <a:gd name="T37" fmla="*/ 0 h 26"/>
                <a:gd name="T38" fmla="*/ 13 w 24"/>
                <a:gd name="T39" fmla="*/ 0 h 26"/>
                <a:gd name="T40" fmla="*/ 15 w 24"/>
                <a:gd name="T41" fmla="*/ 0 h 26"/>
                <a:gd name="T42" fmla="*/ 17 w 24"/>
                <a:gd name="T43" fmla="*/ 1 h 26"/>
                <a:gd name="T44" fmla="*/ 19 w 24"/>
                <a:gd name="T45" fmla="*/ 2 h 26"/>
                <a:gd name="T46" fmla="*/ 21 w 24"/>
                <a:gd name="T47" fmla="*/ 4 h 26"/>
                <a:gd name="T48" fmla="*/ 22 w 24"/>
                <a:gd name="T49" fmla="*/ 5 h 26"/>
                <a:gd name="T50" fmla="*/ 23 w 24"/>
                <a:gd name="T51" fmla="*/ 7 h 26"/>
                <a:gd name="T52" fmla="*/ 23 w 24"/>
                <a:gd name="T53" fmla="*/ 9 h 26"/>
                <a:gd name="T54" fmla="*/ 23 w 24"/>
                <a:gd name="T55" fmla="*/ 11 h 26"/>
                <a:gd name="T56" fmla="*/ 24 w 24"/>
                <a:gd name="T57" fmla="*/ 13 h 26"/>
                <a:gd name="T58" fmla="*/ 23 w 24"/>
                <a:gd name="T59" fmla="*/ 14 h 26"/>
                <a:gd name="T60" fmla="*/ 22 w 24"/>
                <a:gd name="T61" fmla="*/ 16 h 26"/>
                <a:gd name="T62" fmla="*/ 21 w 24"/>
                <a:gd name="T63" fmla="*/ 18 h 26"/>
                <a:gd name="T64" fmla="*/ 21 w 24"/>
                <a:gd name="T65" fmla="*/ 20 h 26"/>
                <a:gd name="T66" fmla="*/ 19 w 24"/>
                <a:gd name="T67" fmla="*/ 21 h 26"/>
                <a:gd name="T68" fmla="*/ 18 w 24"/>
                <a:gd name="T69" fmla="*/ 23 h 26"/>
                <a:gd name="T70" fmla="*/ 17 w 24"/>
                <a:gd name="T71" fmla="*/ 24 h 26"/>
                <a:gd name="T72" fmla="*/ 15 w 24"/>
                <a:gd name="T73" fmla="*/ 25 h 26"/>
                <a:gd name="T74" fmla="*/ 15 w 24"/>
                <a:gd name="T75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" h="26">
                  <a:moveTo>
                    <a:pt x="15" y="25"/>
                  </a:moveTo>
                  <a:lnTo>
                    <a:pt x="13" y="25"/>
                  </a:lnTo>
                  <a:lnTo>
                    <a:pt x="11" y="26"/>
                  </a:lnTo>
                  <a:lnTo>
                    <a:pt x="10" y="25"/>
                  </a:lnTo>
                  <a:lnTo>
                    <a:pt x="8" y="25"/>
                  </a:lnTo>
                  <a:lnTo>
                    <a:pt x="6" y="24"/>
                  </a:lnTo>
                  <a:lnTo>
                    <a:pt x="3" y="22"/>
                  </a:lnTo>
                  <a:lnTo>
                    <a:pt x="2" y="20"/>
                  </a:lnTo>
                  <a:lnTo>
                    <a:pt x="1" y="18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1" y="7"/>
                  </a:lnTo>
                  <a:lnTo>
                    <a:pt x="2" y="5"/>
                  </a:lnTo>
                  <a:lnTo>
                    <a:pt x="3" y="3"/>
                  </a:lnTo>
                  <a:lnTo>
                    <a:pt x="6" y="1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1"/>
                  </a:lnTo>
                  <a:lnTo>
                    <a:pt x="19" y="2"/>
                  </a:lnTo>
                  <a:lnTo>
                    <a:pt x="21" y="4"/>
                  </a:lnTo>
                  <a:lnTo>
                    <a:pt x="22" y="5"/>
                  </a:lnTo>
                  <a:lnTo>
                    <a:pt x="23" y="7"/>
                  </a:lnTo>
                  <a:lnTo>
                    <a:pt x="23" y="9"/>
                  </a:lnTo>
                  <a:lnTo>
                    <a:pt x="23" y="11"/>
                  </a:lnTo>
                  <a:lnTo>
                    <a:pt x="24" y="13"/>
                  </a:lnTo>
                  <a:lnTo>
                    <a:pt x="23" y="14"/>
                  </a:lnTo>
                  <a:lnTo>
                    <a:pt x="22" y="16"/>
                  </a:lnTo>
                  <a:lnTo>
                    <a:pt x="21" y="18"/>
                  </a:lnTo>
                  <a:lnTo>
                    <a:pt x="21" y="20"/>
                  </a:lnTo>
                  <a:lnTo>
                    <a:pt x="19" y="21"/>
                  </a:lnTo>
                  <a:lnTo>
                    <a:pt x="18" y="23"/>
                  </a:lnTo>
                  <a:lnTo>
                    <a:pt x="17" y="24"/>
                  </a:lnTo>
                  <a:lnTo>
                    <a:pt x="15" y="25"/>
                  </a:lnTo>
                  <a:lnTo>
                    <a:pt x="15" y="25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1" name="Freeform 90"/>
            <p:cNvSpPr>
              <a:spLocks/>
            </p:cNvSpPr>
            <p:nvPr/>
          </p:nvSpPr>
          <p:spPr bwMode="auto">
            <a:xfrm>
              <a:off x="1926" y="3175"/>
              <a:ext cx="22" cy="19"/>
            </a:xfrm>
            <a:custGeom>
              <a:avLst/>
              <a:gdLst>
                <a:gd name="T0" fmla="*/ 15 w 22"/>
                <a:gd name="T1" fmla="*/ 19 h 19"/>
                <a:gd name="T2" fmla="*/ 13 w 22"/>
                <a:gd name="T3" fmla="*/ 19 h 19"/>
                <a:gd name="T4" fmla="*/ 10 w 22"/>
                <a:gd name="T5" fmla="*/ 19 h 19"/>
                <a:gd name="T6" fmla="*/ 7 w 22"/>
                <a:gd name="T7" fmla="*/ 18 h 19"/>
                <a:gd name="T8" fmla="*/ 5 w 22"/>
                <a:gd name="T9" fmla="*/ 17 h 19"/>
                <a:gd name="T10" fmla="*/ 2 w 22"/>
                <a:gd name="T11" fmla="*/ 15 h 19"/>
                <a:gd name="T12" fmla="*/ 1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0 w 22"/>
                <a:gd name="T19" fmla="*/ 7 h 19"/>
                <a:gd name="T20" fmla="*/ 1 w 22"/>
                <a:gd name="T21" fmla="*/ 5 h 19"/>
                <a:gd name="T22" fmla="*/ 2 w 22"/>
                <a:gd name="T23" fmla="*/ 4 h 19"/>
                <a:gd name="T24" fmla="*/ 3 w 22"/>
                <a:gd name="T25" fmla="*/ 2 h 19"/>
                <a:gd name="T26" fmla="*/ 5 w 22"/>
                <a:gd name="T27" fmla="*/ 1 h 19"/>
                <a:gd name="T28" fmla="*/ 8 w 22"/>
                <a:gd name="T29" fmla="*/ 1 h 19"/>
                <a:gd name="T30" fmla="*/ 10 w 22"/>
                <a:gd name="T31" fmla="*/ 0 h 19"/>
                <a:gd name="T32" fmla="*/ 12 w 22"/>
                <a:gd name="T33" fmla="*/ 0 h 19"/>
                <a:gd name="T34" fmla="*/ 14 w 22"/>
                <a:gd name="T35" fmla="*/ 0 h 19"/>
                <a:gd name="T36" fmla="*/ 16 w 22"/>
                <a:gd name="T37" fmla="*/ 1 h 19"/>
                <a:gd name="T38" fmla="*/ 18 w 22"/>
                <a:gd name="T39" fmla="*/ 2 h 19"/>
                <a:gd name="T40" fmla="*/ 20 w 22"/>
                <a:gd name="T41" fmla="*/ 3 h 19"/>
                <a:gd name="T42" fmla="*/ 22 w 22"/>
                <a:gd name="T43" fmla="*/ 5 h 19"/>
                <a:gd name="T44" fmla="*/ 22 w 22"/>
                <a:gd name="T45" fmla="*/ 7 h 19"/>
                <a:gd name="T46" fmla="*/ 22 w 22"/>
                <a:gd name="T47" fmla="*/ 9 h 19"/>
                <a:gd name="T48" fmla="*/ 22 w 22"/>
                <a:gd name="T49" fmla="*/ 12 h 19"/>
                <a:gd name="T50" fmla="*/ 20 w 22"/>
                <a:gd name="T51" fmla="*/ 14 h 19"/>
                <a:gd name="T52" fmla="*/ 19 w 22"/>
                <a:gd name="T53" fmla="*/ 16 h 19"/>
                <a:gd name="T54" fmla="*/ 17 w 22"/>
                <a:gd name="T55" fmla="*/ 17 h 19"/>
                <a:gd name="T56" fmla="*/ 15 w 22"/>
                <a:gd name="T57" fmla="*/ 19 h 19"/>
                <a:gd name="T58" fmla="*/ 15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5" y="19"/>
                  </a:moveTo>
                  <a:lnTo>
                    <a:pt x="13" y="19"/>
                  </a:lnTo>
                  <a:lnTo>
                    <a:pt x="10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2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7"/>
                  </a:lnTo>
                  <a:lnTo>
                    <a:pt x="1" y="5"/>
                  </a:lnTo>
                  <a:lnTo>
                    <a:pt x="2" y="4"/>
                  </a:lnTo>
                  <a:lnTo>
                    <a:pt x="3" y="2"/>
                  </a:lnTo>
                  <a:lnTo>
                    <a:pt x="5" y="1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6" y="1"/>
                  </a:lnTo>
                  <a:lnTo>
                    <a:pt x="18" y="2"/>
                  </a:lnTo>
                  <a:lnTo>
                    <a:pt x="20" y="3"/>
                  </a:lnTo>
                  <a:lnTo>
                    <a:pt x="22" y="5"/>
                  </a:lnTo>
                  <a:lnTo>
                    <a:pt x="22" y="7"/>
                  </a:lnTo>
                  <a:lnTo>
                    <a:pt x="22" y="9"/>
                  </a:lnTo>
                  <a:lnTo>
                    <a:pt x="22" y="12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7" y="17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2" name="Freeform 91"/>
            <p:cNvSpPr>
              <a:spLocks/>
            </p:cNvSpPr>
            <p:nvPr/>
          </p:nvSpPr>
          <p:spPr bwMode="auto">
            <a:xfrm>
              <a:off x="1882" y="3106"/>
              <a:ext cx="27" cy="27"/>
            </a:xfrm>
            <a:custGeom>
              <a:avLst/>
              <a:gdLst>
                <a:gd name="T0" fmla="*/ 20 w 27"/>
                <a:gd name="T1" fmla="*/ 27 h 27"/>
                <a:gd name="T2" fmla="*/ 18 w 27"/>
                <a:gd name="T3" fmla="*/ 27 h 27"/>
                <a:gd name="T4" fmla="*/ 16 w 27"/>
                <a:gd name="T5" fmla="*/ 27 h 27"/>
                <a:gd name="T6" fmla="*/ 15 w 27"/>
                <a:gd name="T7" fmla="*/ 27 h 27"/>
                <a:gd name="T8" fmla="*/ 13 w 27"/>
                <a:gd name="T9" fmla="*/ 27 h 27"/>
                <a:gd name="T10" fmla="*/ 11 w 27"/>
                <a:gd name="T11" fmla="*/ 26 h 27"/>
                <a:gd name="T12" fmla="*/ 10 w 27"/>
                <a:gd name="T13" fmla="*/ 26 h 27"/>
                <a:gd name="T14" fmla="*/ 8 w 27"/>
                <a:gd name="T15" fmla="*/ 25 h 27"/>
                <a:gd name="T16" fmla="*/ 7 w 27"/>
                <a:gd name="T17" fmla="*/ 24 h 27"/>
                <a:gd name="T18" fmla="*/ 5 w 27"/>
                <a:gd name="T19" fmla="*/ 22 h 27"/>
                <a:gd name="T20" fmla="*/ 3 w 27"/>
                <a:gd name="T21" fmla="*/ 20 h 27"/>
                <a:gd name="T22" fmla="*/ 2 w 27"/>
                <a:gd name="T23" fmla="*/ 18 h 27"/>
                <a:gd name="T24" fmla="*/ 1 w 27"/>
                <a:gd name="T25" fmla="*/ 17 h 27"/>
                <a:gd name="T26" fmla="*/ 0 w 27"/>
                <a:gd name="T27" fmla="*/ 16 h 27"/>
                <a:gd name="T28" fmla="*/ 0 w 27"/>
                <a:gd name="T29" fmla="*/ 15 h 27"/>
                <a:gd name="T30" fmla="*/ 0 w 27"/>
                <a:gd name="T31" fmla="*/ 12 h 27"/>
                <a:gd name="T32" fmla="*/ 0 w 27"/>
                <a:gd name="T33" fmla="*/ 10 h 27"/>
                <a:gd name="T34" fmla="*/ 0 w 27"/>
                <a:gd name="T35" fmla="*/ 7 h 27"/>
                <a:gd name="T36" fmla="*/ 2 w 27"/>
                <a:gd name="T37" fmla="*/ 6 h 27"/>
                <a:gd name="T38" fmla="*/ 4 w 27"/>
                <a:gd name="T39" fmla="*/ 3 h 27"/>
                <a:gd name="T40" fmla="*/ 6 w 27"/>
                <a:gd name="T41" fmla="*/ 2 h 27"/>
                <a:gd name="T42" fmla="*/ 7 w 27"/>
                <a:gd name="T43" fmla="*/ 1 h 27"/>
                <a:gd name="T44" fmla="*/ 9 w 27"/>
                <a:gd name="T45" fmla="*/ 1 h 27"/>
                <a:gd name="T46" fmla="*/ 11 w 27"/>
                <a:gd name="T47" fmla="*/ 1 h 27"/>
                <a:gd name="T48" fmla="*/ 13 w 27"/>
                <a:gd name="T49" fmla="*/ 1 h 27"/>
                <a:gd name="T50" fmla="*/ 16 w 27"/>
                <a:gd name="T51" fmla="*/ 0 h 27"/>
                <a:gd name="T52" fmla="*/ 18 w 27"/>
                <a:gd name="T53" fmla="*/ 1 h 27"/>
                <a:gd name="T54" fmla="*/ 20 w 27"/>
                <a:gd name="T55" fmla="*/ 1 h 27"/>
                <a:gd name="T56" fmla="*/ 23 w 27"/>
                <a:gd name="T57" fmla="*/ 3 h 27"/>
                <a:gd name="T58" fmla="*/ 24 w 27"/>
                <a:gd name="T59" fmla="*/ 4 h 27"/>
                <a:gd name="T60" fmla="*/ 25 w 27"/>
                <a:gd name="T61" fmla="*/ 6 h 27"/>
                <a:gd name="T62" fmla="*/ 26 w 27"/>
                <a:gd name="T63" fmla="*/ 8 h 27"/>
                <a:gd name="T64" fmla="*/ 27 w 27"/>
                <a:gd name="T65" fmla="*/ 10 h 27"/>
                <a:gd name="T66" fmla="*/ 27 w 27"/>
                <a:gd name="T67" fmla="*/ 13 h 27"/>
                <a:gd name="T68" fmla="*/ 27 w 27"/>
                <a:gd name="T69" fmla="*/ 15 h 27"/>
                <a:gd name="T70" fmla="*/ 27 w 27"/>
                <a:gd name="T71" fmla="*/ 17 h 27"/>
                <a:gd name="T72" fmla="*/ 26 w 27"/>
                <a:gd name="T73" fmla="*/ 20 h 27"/>
                <a:gd name="T74" fmla="*/ 25 w 27"/>
                <a:gd name="T75" fmla="*/ 22 h 27"/>
                <a:gd name="T76" fmla="*/ 23 w 27"/>
                <a:gd name="T77" fmla="*/ 24 h 27"/>
                <a:gd name="T78" fmla="*/ 22 w 27"/>
                <a:gd name="T79" fmla="*/ 25 h 27"/>
                <a:gd name="T80" fmla="*/ 20 w 27"/>
                <a:gd name="T81" fmla="*/ 27 h 27"/>
                <a:gd name="T82" fmla="*/ 20 w 27"/>
                <a:gd name="T83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0" y="27"/>
                  </a:moveTo>
                  <a:lnTo>
                    <a:pt x="18" y="27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8" y="25"/>
                  </a:lnTo>
                  <a:lnTo>
                    <a:pt x="7" y="24"/>
                  </a:lnTo>
                  <a:lnTo>
                    <a:pt x="5" y="22"/>
                  </a:lnTo>
                  <a:lnTo>
                    <a:pt x="3" y="20"/>
                  </a:lnTo>
                  <a:lnTo>
                    <a:pt x="2" y="18"/>
                  </a:lnTo>
                  <a:lnTo>
                    <a:pt x="1" y="17"/>
                  </a:lnTo>
                  <a:lnTo>
                    <a:pt x="0" y="16"/>
                  </a:lnTo>
                  <a:lnTo>
                    <a:pt x="0" y="15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4" y="3"/>
                  </a:lnTo>
                  <a:lnTo>
                    <a:pt x="6" y="2"/>
                  </a:lnTo>
                  <a:lnTo>
                    <a:pt x="7" y="1"/>
                  </a:lnTo>
                  <a:lnTo>
                    <a:pt x="9" y="1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6" y="0"/>
                  </a:lnTo>
                  <a:lnTo>
                    <a:pt x="18" y="1"/>
                  </a:lnTo>
                  <a:lnTo>
                    <a:pt x="20" y="1"/>
                  </a:lnTo>
                  <a:lnTo>
                    <a:pt x="23" y="3"/>
                  </a:lnTo>
                  <a:lnTo>
                    <a:pt x="24" y="4"/>
                  </a:lnTo>
                  <a:lnTo>
                    <a:pt x="25" y="6"/>
                  </a:lnTo>
                  <a:lnTo>
                    <a:pt x="26" y="8"/>
                  </a:lnTo>
                  <a:lnTo>
                    <a:pt x="27" y="10"/>
                  </a:lnTo>
                  <a:lnTo>
                    <a:pt x="27" y="13"/>
                  </a:lnTo>
                  <a:lnTo>
                    <a:pt x="27" y="15"/>
                  </a:lnTo>
                  <a:lnTo>
                    <a:pt x="27" y="17"/>
                  </a:lnTo>
                  <a:lnTo>
                    <a:pt x="26" y="20"/>
                  </a:lnTo>
                  <a:lnTo>
                    <a:pt x="25" y="22"/>
                  </a:lnTo>
                  <a:lnTo>
                    <a:pt x="23" y="24"/>
                  </a:lnTo>
                  <a:lnTo>
                    <a:pt x="22" y="25"/>
                  </a:lnTo>
                  <a:lnTo>
                    <a:pt x="20" y="27"/>
                  </a:lnTo>
                  <a:lnTo>
                    <a:pt x="20" y="27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3" name="Freeform 92"/>
            <p:cNvSpPr>
              <a:spLocks/>
            </p:cNvSpPr>
            <p:nvPr/>
          </p:nvSpPr>
          <p:spPr bwMode="auto">
            <a:xfrm>
              <a:off x="1836" y="3165"/>
              <a:ext cx="22" cy="19"/>
            </a:xfrm>
            <a:custGeom>
              <a:avLst/>
              <a:gdLst>
                <a:gd name="T0" fmla="*/ 16 w 22"/>
                <a:gd name="T1" fmla="*/ 19 h 19"/>
                <a:gd name="T2" fmla="*/ 13 w 22"/>
                <a:gd name="T3" fmla="*/ 19 h 19"/>
                <a:gd name="T4" fmla="*/ 10 w 22"/>
                <a:gd name="T5" fmla="*/ 19 h 19"/>
                <a:gd name="T6" fmla="*/ 8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1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7 h 19"/>
                <a:gd name="T20" fmla="*/ 2 w 22"/>
                <a:gd name="T21" fmla="*/ 5 h 19"/>
                <a:gd name="T22" fmla="*/ 3 w 22"/>
                <a:gd name="T23" fmla="*/ 3 h 19"/>
                <a:gd name="T24" fmla="*/ 4 w 22"/>
                <a:gd name="T25" fmla="*/ 1 h 19"/>
                <a:gd name="T26" fmla="*/ 6 w 22"/>
                <a:gd name="T27" fmla="*/ 1 h 19"/>
                <a:gd name="T28" fmla="*/ 9 w 22"/>
                <a:gd name="T29" fmla="*/ 1 h 19"/>
                <a:gd name="T30" fmla="*/ 11 w 22"/>
                <a:gd name="T31" fmla="*/ 0 h 19"/>
                <a:gd name="T32" fmla="*/ 14 w 22"/>
                <a:gd name="T33" fmla="*/ 0 h 19"/>
                <a:gd name="T34" fmla="*/ 15 w 22"/>
                <a:gd name="T35" fmla="*/ 0 h 19"/>
                <a:gd name="T36" fmla="*/ 17 w 22"/>
                <a:gd name="T37" fmla="*/ 1 h 19"/>
                <a:gd name="T38" fmla="*/ 19 w 22"/>
                <a:gd name="T39" fmla="*/ 2 h 19"/>
                <a:gd name="T40" fmla="*/ 21 w 22"/>
                <a:gd name="T41" fmla="*/ 3 h 19"/>
                <a:gd name="T42" fmla="*/ 22 w 22"/>
                <a:gd name="T43" fmla="*/ 5 h 19"/>
                <a:gd name="T44" fmla="*/ 22 w 22"/>
                <a:gd name="T45" fmla="*/ 7 h 19"/>
                <a:gd name="T46" fmla="*/ 22 w 22"/>
                <a:gd name="T47" fmla="*/ 9 h 19"/>
                <a:gd name="T48" fmla="*/ 22 w 22"/>
                <a:gd name="T49" fmla="*/ 12 h 19"/>
                <a:gd name="T50" fmla="*/ 21 w 22"/>
                <a:gd name="T51" fmla="*/ 13 h 19"/>
                <a:gd name="T52" fmla="*/ 19 w 22"/>
                <a:gd name="T53" fmla="*/ 16 h 19"/>
                <a:gd name="T54" fmla="*/ 17 w 22"/>
                <a:gd name="T55" fmla="*/ 17 h 19"/>
                <a:gd name="T56" fmla="*/ 16 w 22"/>
                <a:gd name="T57" fmla="*/ 19 h 19"/>
                <a:gd name="T58" fmla="*/ 16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6" y="19"/>
                  </a:moveTo>
                  <a:lnTo>
                    <a:pt x="13" y="19"/>
                  </a:lnTo>
                  <a:lnTo>
                    <a:pt x="10" y="19"/>
                  </a:lnTo>
                  <a:lnTo>
                    <a:pt x="8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5"/>
                  </a:lnTo>
                  <a:lnTo>
                    <a:pt x="3" y="3"/>
                  </a:lnTo>
                  <a:lnTo>
                    <a:pt x="4" y="1"/>
                  </a:lnTo>
                  <a:lnTo>
                    <a:pt x="6" y="1"/>
                  </a:lnTo>
                  <a:lnTo>
                    <a:pt x="9" y="1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5" y="0"/>
                  </a:lnTo>
                  <a:lnTo>
                    <a:pt x="17" y="1"/>
                  </a:lnTo>
                  <a:lnTo>
                    <a:pt x="19" y="2"/>
                  </a:lnTo>
                  <a:lnTo>
                    <a:pt x="21" y="3"/>
                  </a:lnTo>
                  <a:lnTo>
                    <a:pt x="22" y="5"/>
                  </a:lnTo>
                  <a:lnTo>
                    <a:pt x="22" y="7"/>
                  </a:lnTo>
                  <a:lnTo>
                    <a:pt x="22" y="9"/>
                  </a:lnTo>
                  <a:lnTo>
                    <a:pt x="22" y="12"/>
                  </a:lnTo>
                  <a:lnTo>
                    <a:pt x="21" y="13"/>
                  </a:lnTo>
                  <a:lnTo>
                    <a:pt x="19" y="16"/>
                  </a:lnTo>
                  <a:lnTo>
                    <a:pt x="17" y="17"/>
                  </a:lnTo>
                  <a:lnTo>
                    <a:pt x="16" y="19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4" name="Freeform 93"/>
            <p:cNvSpPr>
              <a:spLocks/>
            </p:cNvSpPr>
            <p:nvPr/>
          </p:nvSpPr>
          <p:spPr bwMode="auto">
            <a:xfrm>
              <a:off x="1857" y="3328"/>
              <a:ext cx="26" cy="20"/>
            </a:xfrm>
            <a:custGeom>
              <a:avLst/>
              <a:gdLst>
                <a:gd name="T0" fmla="*/ 15 w 26"/>
                <a:gd name="T1" fmla="*/ 20 h 20"/>
                <a:gd name="T2" fmla="*/ 12 w 26"/>
                <a:gd name="T3" fmla="*/ 20 h 20"/>
                <a:gd name="T4" fmla="*/ 9 w 26"/>
                <a:gd name="T5" fmla="*/ 20 h 20"/>
                <a:gd name="T6" fmla="*/ 7 w 26"/>
                <a:gd name="T7" fmla="*/ 19 h 20"/>
                <a:gd name="T8" fmla="*/ 5 w 26"/>
                <a:gd name="T9" fmla="*/ 18 h 20"/>
                <a:gd name="T10" fmla="*/ 3 w 26"/>
                <a:gd name="T11" fmla="*/ 17 h 20"/>
                <a:gd name="T12" fmla="*/ 2 w 26"/>
                <a:gd name="T13" fmla="*/ 15 h 20"/>
                <a:gd name="T14" fmla="*/ 1 w 26"/>
                <a:gd name="T15" fmla="*/ 13 h 20"/>
                <a:gd name="T16" fmla="*/ 0 w 26"/>
                <a:gd name="T17" fmla="*/ 11 h 20"/>
                <a:gd name="T18" fmla="*/ 0 w 26"/>
                <a:gd name="T19" fmla="*/ 9 h 20"/>
                <a:gd name="T20" fmla="*/ 0 w 26"/>
                <a:gd name="T21" fmla="*/ 7 h 20"/>
                <a:gd name="T22" fmla="*/ 1 w 26"/>
                <a:gd name="T23" fmla="*/ 5 h 20"/>
                <a:gd name="T24" fmla="*/ 2 w 26"/>
                <a:gd name="T25" fmla="*/ 3 h 20"/>
                <a:gd name="T26" fmla="*/ 4 w 26"/>
                <a:gd name="T27" fmla="*/ 1 h 20"/>
                <a:gd name="T28" fmla="*/ 6 w 26"/>
                <a:gd name="T29" fmla="*/ 0 h 20"/>
                <a:gd name="T30" fmla="*/ 8 w 26"/>
                <a:gd name="T31" fmla="*/ 0 h 20"/>
                <a:gd name="T32" fmla="*/ 12 w 26"/>
                <a:gd name="T33" fmla="*/ 0 h 20"/>
                <a:gd name="T34" fmla="*/ 13 w 26"/>
                <a:gd name="T35" fmla="*/ 0 h 20"/>
                <a:gd name="T36" fmla="*/ 15 w 26"/>
                <a:gd name="T37" fmla="*/ 0 h 20"/>
                <a:gd name="T38" fmla="*/ 17 w 26"/>
                <a:gd name="T39" fmla="*/ 1 h 20"/>
                <a:gd name="T40" fmla="*/ 19 w 26"/>
                <a:gd name="T41" fmla="*/ 2 h 20"/>
                <a:gd name="T42" fmla="*/ 21 w 26"/>
                <a:gd name="T43" fmla="*/ 3 h 20"/>
                <a:gd name="T44" fmla="*/ 23 w 26"/>
                <a:gd name="T45" fmla="*/ 4 h 20"/>
                <a:gd name="T46" fmla="*/ 25 w 26"/>
                <a:gd name="T47" fmla="*/ 5 h 20"/>
                <a:gd name="T48" fmla="*/ 26 w 26"/>
                <a:gd name="T49" fmla="*/ 6 h 20"/>
                <a:gd name="T50" fmla="*/ 26 w 26"/>
                <a:gd name="T51" fmla="*/ 9 h 20"/>
                <a:gd name="T52" fmla="*/ 26 w 26"/>
                <a:gd name="T53" fmla="*/ 11 h 20"/>
                <a:gd name="T54" fmla="*/ 25 w 26"/>
                <a:gd name="T55" fmla="*/ 13 h 20"/>
                <a:gd name="T56" fmla="*/ 23 w 26"/>
                <a:gd name="T57" fmla="*/ 15 h 20"/>
                <a:gd name="T58" fmla="*/ 21 w 26"/>
                <a:gd name="T59" fmla="*/ 16 h 20"/>
                <a:gd name="T60" fmla="*/ 19 w 26"/>
                <a:gd name="T61" fmla="*/ 18 h 20"/>
                <a:gd name="T62" fmla="*/ 17 w 26"/>
                <a:gd name="T63" fmla="*/ 19 h 20"/>
                <a:gd name="T64" fmla="*/ 15 w 26"/>
                <a:gd name="T65" fmla="*/ 20 h 20"/>
                <a:gd name="T66" fmla="*/ 15 w 26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20">
                  <a:moveTo>
                    <a:pt x="15" y="20"/>
                  </a:moveTo>
                  <a:lnTo>
                    <a:pt x="12" y="20"/>
                  </a:lnTo>
                  <a:lnTo>
                    <a:pt x="9" y="20"/>
                  </a:lnTo>
                  <a:lnTo>
                    <a:pt x="7" y="19"/>
                  </a:lnTo>
                  <a:lnTo>
                    <a:pt x="5" y="18"/>
                  </a:lnTo>
                  <a:lnTo>
                    <a:pt x="3" y="17"/>
                  </a:lnTo>
                  <a:lnTo>
                    <a:pt x="2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7"/>
                  </a:lnTo>
                  <a:lnTo>
                    <a:pt x="1" y="5"/>
                  </a:lnTo>
                  <a:lnTo>
                    <a:pt x="2" y="3"/>
                  </a:lnTo>
                  <a:lnTo>
                    <a:pt x="4" y="1"/>
                  </a:lnTo>
                  <a:lnTo>
                    <a:pt x="6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1"/>
                  </a:lnTo>
                  <a:lnTo>
                    <a:pt x="19" y="2"/>
                  </a:lnTo>
                  <a:lnTo>
                    <a:pt x="21" y="3"/>
                  </a:lnTo>
                  <a:lnTo>
                    <a:pt x="23" y="4"/>
                  </a:lnTo>
                  <a:lnTo>
                    <a:pt x="25" y="5"/>
                  </a:lnTo>
                  <a:lnTo>
                    <a:pt x="26" y="6"/>
                  </a:lnTo>
                  <a:lnTo>
                    <a:pt x="26" y="9"/>
                  </a:lnTo>
                  <a:lnTo>
                    <a:pt x="26" y="11"/>
                  </a:lnTo>
                  <a:lnTo>
                    <a:pt x="25" y="13"/>
                  </a:lnTo>
                  <a:lnTo>
                    <a:pt x="23" y="15"/>
                  </a:lnTo>
                  <a:lnTo>
                    <a:pt x="21" y="16"/>
                  </a:lnTo>
                  <a:lnTo>
                    <a:pt x="19" y="18"/>
                  </a:lnTo>
                  <a:lnTo>
                    <a:pt x="17" y="19"/>
                  </a:lnTo>
                  <a:lnTo>
                    <a:pt x="15" y="20"/>
                  </a:lnTo>
                  <a:lnTo>
                    <a:pt x="15" y="20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5" name="Freeform 94"/>
            <p:cNvSpPr>
              <a:spLocks/>
            </p:cNvSpPr>
            <p:nvPr/>
          </p:nvSpPr>
          <p:spPr bwMode="auto">
            <a:xfrm>
              <a:off x="1859" y="3135"/>
              <a:ext cx="24" cy="31"/>
            </a:xfrm>
            <a:custGeom>
              <a:avLst/>
              <a:gdLst>
                <a:gd name="T0" fmla="*/ 17 w 24"/>
                <a:gd name="T1" fmla="*/ 31 h 31"/>
                <a:gd name="T2" fmla="*/ 15 w 24"/>
                <a:gd name="T3" fmla="*/ 31 h 31"/>
                <a:gd name="T4" fmla="*/ 13 w 24"/>
                <a:gd name="T5" fmla="*/ 31 h 31"/>
                <a:gd name="T6" fmla="*/ 12 w 24"/>
                <a:gd name="T7" fmla="*/ 30 h 31"/>
                <a:gd name="T8" fmla="*/ 10 w 24"/>
                <a:gd name="T9" fmla="*/ 30 h 31"/>
                <a:gd name="T10" fmla="*/ 7 w 24"/>
                <a:gd name="T11" fmla="*/ 28 h 31"/>
                <a:gd name="T12" fmla="*/ 5 w 24"/>
                <a:gd name="T13" fmla="*/ 26 h 31"/>
                <a:gd name="T14" fmla="*/ 3 w 24"/>
                <a:gd name="T15" fmla="*/ 25 h 31"/>
                <a:gd name="T16" fmla="*/ 3 w 24"/>
                <a:gd name="T17" fmla="*/ 23 h 31"/>
                <a:gd name="T18" fmla="*/ 2 w 24"/>
                <a:gd name="T19" fmla="*/ 22 h 31"/>
                <a:gd name="T20" fmla="*/ 1 w 24"/>
                <a:gd name="T21" fmla="*/ 20 h 31"/>
                <a:gd name="T22" fmla="*/ 0 w 24"/>
                <a:gd name="T23" fmla="*/ 19 h 31"/>
                <a:gd name="T24" fmla="*/ 0 w 24"/>
                <a:gd name="T25" fmla="*/ 17 h 31"/>
                <a:gd name="T26" fmla="*/ 0 w 24"/>
                <a:gd name="T27" fmla="*/ 16 h 31"/>
                <a:gd name="T28" fmla="*/ 0 w 24"/>
                <a:gd name="T29" fmla="*/ 14 h 31"/>
                <a:gd name="T30" fmla="*/ 0 w 24"/>
                <a:gd name="T31" fmla="*/ 11 h 31"/>
                <a:gd name="T32" fmla="*/ 0 w 24"/>
                <a:gd name="T33" fmla="*/ 8 h 31"/>
                <a:gd name="T34" fmla="*/ 1 w 24"/>
                <a:gd name="T35" fmla="*/ 6 h 31"/>
                <a:gd name="T36" fmla="*/ 2 w 24"/>
                <a:gd name="T37" fmla="*/ 4 h 31"/>
                <a:gd name="T38" fmla="*/ 3 w 24"/>
                <a:gd name="T39" fmla="*/ 2 h 31"/>
                <a:gd name="T40" fmla="*/ 6 w 24"/>
                <a:gd name="T41" fmla="*/ 1 h 31"/>
                <a:gd name="T42" fmla="*/ 8 w 24"/>
                <a:gd name="T43" fmla="*/ 0 h 31"/>
                <a:gd name="T44" fmla="*/ 12 w 24"/>
                <a:gd name="T45" fmla="*/ 0 h 31"/>
                <a:gd name="T46" fmla="*/ 14 w 24"/>
                <a:gd name="T47" fmla="*/ 1 h 31"/>
                <a:gd name="T48" fmla="*/ 16 w 24"/>
                <a:gd name="T49" fmla="*/ 2 h 31"/>
                <a:gd name="T50" fmla="*/ 18 w 24"/>
                <a:gd name="T51" fmla="*/ 3 h 31"/>
                <a:gd name="T52" fmla="*/ 20 w 24"/>
                <a:gd name="T53" fmla="*/ 5 h 31"/>
                <a:gd name="T54" fmla="*/ 21 w 24"/>
                <a:gd name="T55" fmla="*/ 7 h 31"/>
                <a:gd name="T56" fmla="*/ 22 w 24"/>
                <a:gd name="T57" fmla="*/ 9 h 31"/>
                <a:gd name="T58" fmla="*/ 23 w 24"/>
                <a:gd name="T59" fmla="*/ 11 h 31"/>
                <a:gd name="T60" fmla="*/ 24 w 24"/>
                <a:gd name="T61" fmla="*/ 14 h 31"/>
                <a:gd name="T62" fmla="*/ 24 w 24"/>
                <a:gd name="T63" fmla="*/ 16 h 31"/>
                <a:gd name="T64" fmla="*/ 24 w 24"/>
                <a:gd name="T65" fmla="*/ 19 h 31"/>
                <a:gd name="T66" fmla="*/ 23 w 24"/>
                <a:gd name="T67" fmla="*/ 21 h 31"/>
                <a:gd name="T68" fmla="*/ 23 w 24"/>
                <a:gd name="T69" fmla="*/ 23 h 31"/>
                <a:gd name="T70" fmla="*/ 22 w 24"/>
                <a:gd name="T71" fmla="*/ 25 h 31"/>
                <a:gd name="T72" fmla="*/ 21 w 24"/>
                <a:gd name="T73" fmla="*/ 27 h 31"/>
                <a:gd name="T74" fmla="*/ 19 w 24"/>
                <a:gd name="T75" fmla="*/ 29 h 31"/>
                <a:gd name="T76" fmla="*/ 17 w 24"/>
                <a:gd name="T77" fmla="*/ 31 h 31"/>
                <a:gd name="T78" fmla="*/ 17 w 24"/>
                <a:gd name="T7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" h="31">
                  <a:moveTo>
                    <a:pt x="17" y="31"/>
                  </a:moveTo>
                  <a:lnTo>
                    <a:pt x="15" y="31"/>
                  </a:lnTo>
                  <a:lnTo>
                    <a:pt x="13" y="31"/>
                  </a:lnTo>
                  <a:lnTo>
                    <a:pt x="12" y="30"/>
                  </a:lnTo>
                  <a:lnTo>
                    <a:pt x="10" y="30"/>
                  </a:lnTo>
                  <a:lnTo>
                    <a:pt x="7" y="28"/>
                  </a:lnTo>
                  <a:lnTo>
                    <a:pt x="5" y="26"/>
                  </a:lnTo>
                  <a:lnTo>
                    <a:pt x="3" y="25"/>
                  </a:lnTo>
                  <a:lnTo>
                    <a:pt x="3" y="23"/>
                  </a:lnTo>
                  <a:lnTo>
                    <a:pt x="2" y="22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8"/>
                  </a:lnTo>
                  <a:lnTo>
                    <a:pt x="1" y="6"/>
                  </a:lnTo>
                  <a:lnTo>
                    <a:pt x="2" y="4"/>
                  </a:lnTo>
                  <a:lnTo>
                    <a:pt x="3" y="2"/>
                  </a:lnTo>
                  <a:lnTo>
                    <a:pt x="6" y="1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1"/>
                  </a:lnTo>
                  <a:lnTo>
                    <a:pt x="16" y="2"/>
                  </a:lnTo>
                  <a:lnTo>
                    <a:pt x="18" y="3"/>
                  </a:lnTo>
                  <a:lnTo>
                    <a:pt x="20" y="5"/>
                  </a:lnTo>
                  <a:lnTo>
                    <a:pt x="21" y="7"/>
                  </a:lnTo>
                  <a:lnTo>
                    <a:pt x="22" y="9"/>
                  </a:lnTo>
                  <a:lnTo>
                    <a:pt x="23" y="11"/>
                  </a:lnTo>
                  <a:lnTo>
                    <a:pt x="24" y="14"/>
                  </a:lnTo>
                  <a:lnTo>
                    <a:pt x="24" y="16"/>
                  </a:lnTo>
                  <a:lnTo>
                    <a:pt x="24" y="19"/>
                  </a:lnTo>
                  <a:lnTo>
                    <a:pt x="23" y="21"/>
                  </a:lnTo>
                  <a:lnTo>
                    <a:pt x="23" y="23"/>
                  </a:lnTo>
                  <a:lnTo>
                    <a:pt x="22" y="25"/>
                  </a:lnTo>
                  <a:lnTo>
                    <a:pt x="21" y="27"/>
                  </a:lnTo>
                  <a:lnTo>
                    <a:pt x="19" y="29"/>
                  </a:lnTo>
                  <a:lnTo>
                    <a:pt x="17" y="31"/>
                  </a:lnTo>
                  <a:lnTo>
                    <a:pt x="17" y="31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6" name="Freeform 95"/>
            <p:cNvSpPr>
              <a:spLocks/>
            </p:cNvSpPr>
            <p:nvPr/>
          </p:nvSpPr>
          <p:spPr bwMode="auto">
            <a:xfrm>
              <a:off x="1817" y="3016"/>
              <a:ext cx="25" cy="28"/>
            </a:xfrm>
            <a:custGeom>
              <a:avLst/>
              <a:gdLst>
                <a:gd name="T0" fmla="*/ 16 w 25"/>
                <a:gd name="T1" fmla="*/ 28 h 28"/>
                <a:gd name="T2" fmla="*/ 13 w 25"/>
                <a:gd name="T3" fmla="*/ 28 h 28"/>
                <a:gd name="T4" fmla="*/ 11 w 25"/>
                <a:gd name="T5" fmla="*/ 28 h 28"/>
                <a:gd name="T6" fmla="*/ 9 w 25"/>
                <a:gd name="T7" fmla="*/ 28 h 28"/>
                <a:gd name="T8" fmla="*/ 8 w 25"/>
                <a:gd name="T9" fmla="*/ 27 h 28"/>
                <a:gd name="T10" fmla="*/ 5 w 25"/>
                <a:gd name="T11" fmla="*/ 26 h 28"/>
                <a:gd name="T12" fmla="*/ 3 w 25"/>
                <a:gd name="T13" fmla="*/ 24 h 28"/>
                <a:gd name="T14" fmla="*/ 2 w 25"/>
                <a:gd name="T15" fmla="*/ 22 h 28"/>
                <a:gd name="T16" fmla="*/ 1 w 25"/>
                <a:gd name="T17" fmla="*/ 21 h 28"/>
                <a:gd name="T18" fmla="*/ 1 w 25"/>
                <a:gd name="T19" fmla="*/ 19 h 28"/>
                <a:gd name="T20" fmla="*/ 1 w 25"/>
                <a:gd name="T21" fmla="*/ 18 h 28"/>
                <a:gd name="T22" fmla="*/ 0 w 25"/>
                <a:gd name="T23" fmla="*/ 16 h 28"/>
                <a:gd name="T24" fmla="*/ 0 w 25"/>
                <a:gd name="T25" fmla="*/ 15 h 28"/>
                <a:gd name="T26" fmla="*/ 0 w 25"/>
                <a:gd name="T27" fmla="*/ 13 h 28"/>
                <a:gd name="T28" fmla="*/ 1 w 25"/>
                <a:gd name="T29" fmla="*/ 12 h 28"/>
                <a:gd name="T30" fmla="*/ 1 w 25"/>
                <a:gd name="T31" fmla="*/ 9 h 28"/>
                <a:gd name="T32" fmla="*/ 2 w 25"/>
                <a:gd name="T33" fmla="*/ 7 h 28"/>
                <a:gd name="T34" fmla="*/ 3 w 25"/>
                <a:gd name="T35" fmla="*/ 5 h 28"/>
                <a:gd name="T36" fmla="*/ 5 w 25"/>
                <a:gd name="T37" fmla="*/ 3 h 28"/>
                <a:gd name="T38" fmla="*/ 6 w 25"/>
                <a:gd name="T39" fmla="*/ 2 h 28"/>
                <a:gd name="T40" fmla="*/ 9 w 25"/>
                <a:gd name="T41" fmla="*/ 1 h 28"/>
                <a:gd name="T42" fmla="*/ 11 w 25"/>
                <a:gd name="T43" fmla="*/ 0 h 28"/>
                <a:gd name="T44" fmla="*/ 14 w 25"/>
                <a:gd name="T45" fmla="*/ 0 h 28"/>
                <a:gd name="T46" fmla="*/ 16 w 25"/>
                <a:gd name="T47" fmla="*/ 0 h 28"/>
                <a:gd name="T48" fmla="*/ 19 w 25"/>
                <a:gd name="T49" fmla="*/ 1 h 28"/>
                <a:gd name="T50" fmla="*/ 21 w 25"/>
                <a:gd name="T51" fmla="*/ 2 h 28"/>
                <a:gd name="T52" fmla="*/ 23 w 25"/>
                <a:gd name="T53" fmla="*/ 3 h 28"/>
                <a:gd name="T54" fmla="*/ 24 w 25"/>
                <a:gd name="T55" fmla="*/ 5 h 28"/>
                <a:gd name="T56" fmla="*/ 24 w 25"/>
                <a:gd name="T57" fmla="*/ 7 h 28"/>
                <a:gd name="T58" fmla="*/ 25 w 25"/>
                <a:gd name="T59" fmla="*/ 9 h 28"/>
                <a:gd name="T60" fmla="*/ 25 w 25"/>
                <a:gd name="T61" fmla="*/ 12 h 28"/>
                <a:gd name="T62" fmla="*/ 24 w 25"/>
                <a:gd name="T63" fmla="*/ 14 h 28"/>
                <a:gd name="T64" fmla="*/ 24 w 25"/>
                <a:gd name="T65" fmla="*/ 16 h 28"/>
                <a:gd name="T66" fmla="*/ 23 w 25"/>
                <a:gd name="T67" fmla="*/ 19 h 28"/>
                <a:gd name="T68" fmla="*/ 22 w 25"/>
                <a:gd name="T69" fmla="*/ 21 h 28"/>
                <a:gd name="T70" fmla="*/ 21 w 25"/>
                <a:gd name="T71" fmla="*/ 23 h 28"/>
                <a:gd name="T72" fmla="*/ 19 w 25"/>
                <a:gd name="T73" fmla="*/ 25 h 28"/>
                <a:gd name="T74" fmla="*/ 18 w 25"/>
                <a:gd name="T75" fmla="*/ 27 h 28"/>
                <a:gd name="T76" fmla="*/ 16 w 25"/>
                <a:gd name="T77" fmla="*/ 28 h 28"/>
                <a:gd name="T78" fmla="*/ 16 w 25"/>
                <a:gd name="T7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" h="28">
                  <a:moveTo>
                    <a:pt x="16" y="28"/>
                  </a:moveTo>
                  <a:lnTo>
                    <a:pt x="13" y="28"/>
                  </a:lnTo>
                  <a:lnTo>
                    <a:pt x="11" y="28"/>
                  </a:lnTo>
                  <a:lnTo>
                    <a:pt x="9" y="28"/>
                  </a:lnTo>
                  <a:lnTo>
                    <a:pt x="8" y="27"/>
                  </a:lnTo>
                  <a:lnTo>
                    <a:pt x="5" y="26"/>
                  </a:lnTo>
                  <a:lnTo>
                    <a:pt x="3" y="24"/>
                  </a:lnTo>
                  <a:lnTo>
                    <a:pt x="2" y="22"/>
                  </a:lnTo>
                  <a:lnTo>
                    <a:pt x="1" y="21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0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1" y="12"/>
                  </a:lnTo>
                  <a:lnTo>
                    <a:pt x="1" y="9"/>
                  </a:lnTo>
                  <a:lnTo>
                    <a:pt x="2" y="7"/>
                  </a:lnTo>
                  <a:lnTo>
                    <a:pt x="3" y="5"/>
                  </a:lnTo>
                  <a:lnTo>
                    <a:pt x="5" y="3"/>
                  </a:lnTo>
                  <a:lnTo>
                    <a:pt x="6" y="2"/>
                  </a:lnTo>
                  <a:lnTo>
                    <a:pt x="9" y="1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9" y="1"/>
                  </a:lnTo>
                  <a:lnTo>
                    <a:pt x="21" y="2"/>
                  </a:lnTo>
                  <a:lnTo>
                    <a:pt x="23" y="3"/>
                  </a:lnTo>
                  <a:lnTo>
                    <a:pt x="24" y="5"/>
                  </a:lnTo>
                  <a:lnTo>
                    <a:pt x="24" y="7"/>
                  </a:lnTo>
                  <a:lnTo>
                    <a:pt x="25" y="9"/>
                  </a:lnTo>
                  <a:lnTo>
                    <a:pt x="25" y="12"/>
                  </a:lnTo>
                  <a:lnTo>
                    <a:pt x="24" y="14"/>
                  </a:lnTo>
                  <a:lnTo>
                    <a:pt x="24" y="16"/>
                  </a:lnTo>
                  <a:lnTo>
                    <a:pt x="23" y="19"/>
                  </a:lnTo>
                  <a:lnTo>
                    <a:pt x="22" y="21"/>
                  </a:lnTo>
                  <a:lnTo>
                    <a:pt x="21" y="23"/>
                  </a:lnTo>
                  <a:lnTo>
                    <a:pt x="19" y="25"/>
                  </a:lnTo>
                  <a:lnTo>
                    <a:pt x="18" y="27"/>
                  </a:lnTo>
                  <a:lnTo>
                    <a:pt x="16" y="28"/>
                  </a:lnTo>
                  <a:lnTo>
                    <a:pt x="16" y="28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7" name="Freeform 96"/>
            <p:cNvSpPr>
              <a:spLocks/>
            </p:cNvSpPr>
            <p:nvPr/>
          </p:nvSpPr>
          <p:spPr bwMode="auto">
            <a:xfrm>
              <a:off x="1849" y="3255"/>
              <a:ext cx="26" cy="20"/>
            </a:xfrm>
            <a:custGeom>
              <a:avLst/>
              <a:gdLst>
                <a:gd name="T0" fmla="*/ 20 w 26"/>
                <a:gd name="T1" fmla="*/ 20 h 20"/>
                <a:gd name="T2" fmla="*/ 16 w 26"/>
                <a:gd name="T3" fmla="*/ 20 h 20"/>
                <a:gd name="T4" fmla="*/ 13 w 26"/>
                <a:gd name="T5" fmla="*/ 20 h 20"/>
                <a:gd name="T6" fmla="*/ 11 w 26"/>
                <a:gd name="T7" fmla="*/ 20 h 20"/>
                <a:gd name="T8" fmla="*/ 8 w 26"/>
                <a:gd name="T9" fmla="*/ 20 h 20"/>
                <a:gd name="T10" fmla="*/ 5 w 26"/>
                <a:gd name="T11" fmla="*/ 19 h 20"/>
                <a:gd name="T12" fmla="*/ 3 w 26"/>
                <a:gd name="T13" fmla="*/ 18 h 20"/>
                <a:gd name="T14" fmla="*/ 1 w 26"/>
                <a:gd name="T15" fmla="*/ 16 h 20"/>
                <a:gd name="T16" fmla="*/ 0 w 26"/>
                <a:gd name="T17" fmla="*/ 14 h 20"/>
                <a:gd name="T18" fmla="*/ 0 w 26"/>
                <a:gd name="T19" fmla="*/ 12 h 20"/>
                <a:gd name="T20" fmla="*/ 0 w 26"/>
                <a:gd name="T21" fmla="*/ 10 h 20"/>
                <a:gd name="T22" fmla="*/ 0 w 26"/>
                <a:gd name="T23" fmla="*/ 8 h 20"/>
                <a:gd name="T24" fmla="*/ 1 w 26"/>
                <a:gd name="T25" fmla="*/ 6 h 20"/>
                <a:gd name="T26" fmla="*/ 1 w 26"/>
                <a:gd name="T27" fmla="*/ 4 h 20"/>
                <a:gd name="T28" fmla="*/ 2 w 26"/>
                <a:gd name="T29" fmla="*/ 3 h 20"/>
                <a:gd name="T30" fmla="*/ 4 w 26"/>
                <a:gd name="T31" fmla="*/ 2 h 20"/>
                <a:gd name="T32" fmla="*/ 5 w 26"/>
                <a:gd name="T33" fmla="*/ 2 h 20"/>
                <a:gd name="T34" fmla="*/ 8 w 26"/>
                <a:gd name="T35" fmla="*/ 0 h 20"/>
                <a:gd name="T36" fmla="*/ 10 w 26"/>
                <a:gd name="T37" fmla="*/ 0 h 20"/>
                <a:gd name="T38" fmla="*/ 13 w 26"/>
                <a:gd name="T39" fmla="*/ 0 h 20"/>
                <a:gd name="T40" fmla="*/ 16 w 26"/>
                <a:gd name="T41" fmla="*/ 1 h 20"/>
                <a:gd name="T42" fmla="*/ 18 w 26"/>
                <a:gd name="T43" fmla="*/ 2 h 20"/>
                <a:gd name="T44" fmla="*/ 21 w 26"/>
                <a:gd name="T45" fmla="*/ 3 h 20"/>
                <a:gd name="T46" fmla="*/ 23 w 26"/>
                <a:gd name="T47" fmla="*/ 5 h 20"/>
                <a:gd name="T48" fmla="*/ 24 w 26"/>
                <a:gd name="T49" fmla="*/ 7 h 20"/>
                <a:gd name="T50" fmla="*/ 25 w 26"/>
                <a:gd name="T51" fmla="*/ 9 h 20"/>
                <a:gd name="T52" fmla="*/ 26 w 26"/>
                <a:gd name="T53" fmla="*/ 11 h 20"/>
                <a:gd name="T54" fmla="*/ 26 w 26"/>
                <a:gd name="T55" fmla="*/ 14 h 20"/>
                <a:gd name="T56" fmla="*/ 24 w 26"/>
                <a:gd name="T57" fmla="*/ 16 h 20"/>
                <a:gd name="T58" fmla="*/ 23 w 26"/>
                <a:gd name="T59" fmla="*/ 17 h 20"/>
                <a:gd name="T60" fmla="*/ 22 w 26"/>
                <a:gd name="T61" fmla="*/ 18 h 20"/>
                <a:gd name="T62" fmla="*/ 21 w 26"/>
                <a:gd name="T63" fmla="*/ 19 h 20"/>
                <a:gd name="T64" fmla="*/ 20 w 26"/>
                <a:gd name="T65" fmla="*/ 20 h 20"/>
                <a:gd name="T66" fmla="*/ 20 w 26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20">
                  <a:moveTo>
                    <a:pt x="20" y="20"/>
                  </a:moveTo>
                  <a:lnTo>
                    <a:pt x="16" y="20"/>
                  </a:lnTo>
                  <a:lnTo>
                    <a:pt x="13" y="20"/>
                  </a:lnTo>
                  <a:lnTo>
                    <a:pt x="11" y="20"/>
                  </a:lnTo>
                  <a:lnTo>
                    <a:pt x="8" y="20"/>
                  </a:lnTo>
                  <a:lnTo>
                    <a:pt x="5" y="19"/>
                  </a:lnTo>
                  <a:lnTo>
                    <a:pt x="3" y="18"/>
                  </a:lnTo>
                  <a:lnTo>
                    <a:pt x="1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8"/>
                  </a:lnTo>
                  <a:lnTo>
                    <a:pt x="1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2"/>
                  </a:lnTo>
                  <a:lnTo>
                    <a:pt x="5" y="2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6" y="1"/>
                  </a:lnTo>
                  <a:lnTo>
                    <a:pt x="18" y="2"/>
                  </a:lnTo>
                  <a:lnTo>
                    <a:pt x="21" y="3"/>
                  </a:lnTo>
                  <a:lnTo>
                    <a:pt x="23" y="5"/>
                  </a:lnTo>
                  <a:lnTo>
                    <a:pt x="24" y="7"/>
                  </a:lnTo>
                  <a:lnTo>
                    <a:pt x="25" y="9"/>
                  </a:lnTo>
                  <a:lnTo>
                    <a:pt x="26" y="11"/>
                  </a:lnTo>
                  <a:lnTo>
                    <a:pt x="26" y="14"/>
                  </a:lnTo>
                  <a:lnTo>
                    <a:pt x="24" y="16"/>
                  </a:lnTo>
                  <a:lnTo>
                    <a:pt x="23" y="17"/>
                  </a:lnTo>
                  <a:lnTo>
                    <a:pt x="22" y="18"/>
                  </a:lnTo>
                  <a:lnTo>
                    <a:pt x="21" y="19"/>
                  </a:lnTo>
                  <a:lnTo>
                    <a:pt x="20" y="20"/>
                  </a:lnTo>
                  <a:lnTo>
                    <a:pt x="20" y="20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8" name="Freeform 97"/>
            <p:cNvSpPr>
              <a:spLocks/>
            </p:cNvSpPr>
            <p:nvPr/>
          </p:nvSpPr>
          <p:spPr bwMode="auto">
            <a:xfrm>
              <a:off x="1848" y="3206"/>
              <a:ext cx="30" cy="22"/>
            </a:xfrm>
            <a:custGeom>
              <a:avLst/>
              <a:gdLst>
                <a:gd name="T0" fmla="*/ 24 w 30"/>
                <a:gd name="T1" fmla="*/ 22 h 22"/>
                <a:gd name="T2" fmla="*/ 22 w 30"/>
                <a:gd name="T3" fmla="*/ 22 h 22"/>
                <a:gd name="T4" fmla="*/ 20 w 30"/>
                <a:gd name="T5" fmla="*/ 22 h 22"/>
                <a:gd name="T6" fmla="*/ 18 w 30"/>
                <a:gd name="T7" fmla="*/ 22 h 22"/>
                <a:gd name="T8" fmla="*/ 16 w 30"/>
                <a:gd name="T9" fmla="*/ 21 h 22"/>
                <a:gd name="T10" fmla="*/ 14 w 30"/>
                <a:gd name="T11" fmla="*/ 21 h 22"/>
                <a:gd name="T12" fmla="*/ 12 w 30"/>
                <a:gd name="T13" fmla="*/ 20 h 22"/>
                <a:gd name="T14" fmla="*/ 10 w 30"/>
                <a:gd name="T15" fmla="*/ 20 h 22"/>
                <a:gd name="T16" fmla="*/ 9 w 30"/>
                <a:gd name="T17" fmla="*/ 19 h 22"/>
                <a:gd name="T18" fmla="*/ 7 w 30"/>
                <a:gd name="T19" fmla="*/ 18 h 22"/>
                <a:gd name="T20" fmla="*/ 5 w 30"/>
                <a:gd name="T21" fmla="*/ 17 h 22"/>
                <a:gd name="T22" fmla="*/ 4 w 30"/>
                <a:gd name="T23" fmla="*/ 16 h 22"/>
                <a:gd name="T24" fmla="*/ 3 w 30"/>
                <a:gd name="T25" fmla="*/ 15 h 22"/>
                <a:gd name="T26" fmla="*/ 2 w 30"/>
                <a:gd name="T27" fmla="*/ 13 h 22"/>
                <a:gd name="T28" fmla="*/ 1 w 30"/>
                <a:gd name="T29" fmla="*/ 12 h 22"/>
                <a:gd name="T30" fmla="*/ 0 w 30"/>
                <a:gd name="T31" fmla="*/ 10 h 22"/>
                <a:gd name="T32" fmla="*/ 1 w 30"/>
                <a:gd name="T33" fmla="*/ 9 h 22"/>
                <a:gd name="T34" fmla="*/ 1 w 30"/>
                <a:gd name="T35" fmla="*/ 7 h 22"/>
                <a:gd name="T36" fmla="*/ 2 w 30"/>
                <a:gd name="T37" fmla="*/ 6 h 22"/>
                <a:gd name="T38" fmla="*/ 2 w 30"/>
                <a:gd name="T39" fmla="*/ 4 h 22"/>
                <a:gd name="T40" fmla="*/ 3 w 30"/>
                <a:gd name="T41" fmla="*/ 4 h 22"/>
                <a:gd name="T42" fmla="*/ 5 w 30"/>
                <a:gd name="T43" fmla="*/ 2 h 22"/>
                <a:gd name="T44" fmla="*/ 7 w 30"/>
                <a:gd name="T45" fmla="*/ 1 h 22"/>
                <a:gd name="T46" fmla="*/ 9 w 30"/>
                <a:gd name="T47" fmla="*/ 0 h 22"/>
                <a:gd name="T48" fmla="*/ 12 w 30"/>
                <a:gd name="T49" fmla="*/ 0 h 22"/>
                <a:gd name="T50" fmla="*/ 14 w 30"/>
                <a:gd name="T51" fmla="*/ 0 h 22"/>
                <a:gd name="T52" fmla="*/ 17 w 30"/>
                <a:gd name="T53" fmla="*/ 1 h 22"/>
                <a:gd name="T54" fmla="*/ 19 w 30"/>
                <a:gd name="T55" fmla="*/ 1 h 22"/>
                <a:gd name="T56" fmla="*/ 21 w 30"/>
                <a:gd name="T57" fmla="*/ 2 h 22"/>
                <a:gd name="T58" fmla="*/ 23 w 30"/>
                <a:gd name="T59" fmla="*/ 3 h 22"/>
                <a:gd name="T60" fmla="*/ 25 w 30"/>
                <a:gd name="T61" fmla="*/ 4 h 22"/>
                <a:gd name="T62" fmla="*/ 26 w 30"/>
                <a:gd name="T63" fmla="*/ 5 h 22"/>
                <a:gd name="T64" fmla="*/ 27 w 30"/>
                <a:gd name="T65" fmla="*/ 7 h 22"/>
                <a:gd name="T66" fmla="*/ 29 w 30"/>
                <a:gd name="T67" fmla="*/ 8 h 22"/>
                <a:gd name="T68" fmla="*/ 30 w 30"/>
                <a:gd name="T69" fmla="*/ 10 h 22"/>
                <a:gd name="T70" fmla="*/ 30 w 30"/>
                <a:gd name="T71" fmla="*/ 11 h 22"/>
                <a:gd name="T72" fmla="*/ 30 w 30"/>
                <a:gd name="T73" fmla="*/ 13 h 22"/>
                <a:gd name="T74" fmla="*/ 30 w 30"/>
                <a:gd name="T75" fmla="*/ 15 h 22"/>
                <a:gd name="T76" fmla="*/ 30 w 30"/>
                <a:gd name="T77" fmla="*/ 16 h 22"/>
                <a:gd name="T78" fmla="*/ 29 w 30"/>
                <a:gd name="T79" fmla="*/ 17 h 22"/>
                <a:gd name="T80" fmla="*/ 27 w 30"/>
                <a:gd name="T81" fmla="*/ 19 h 22"/>
                <a:gd name="T82" fmla="*/ 26 w 30"/>
                <a:gd name="T83" fmla="*/ 21 h 22"/>
                <a:gd name="T84" fmla="*/ 24 w 30"/>
                <a:gd name="T85" fmla="*/ 22 h 22"/>
                <a:gd name="T86" fmla="*/ 24 w 30"/>
                <a:gd name="T8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0" h="22">
                  <a:moveTo>
                    <a:pt x="24" y="22"/>
                  </a:moveTo>
                  <a:lnTo>
                    <a:pt x="22" y="22"/>
                  </a:lnTo>
                  <a:lnTo>
                    <a:pt x="20" y="22"/>
                  </a:lnTo>
                  <a:lnTo>
                    <a:pt x="18" y="22"/>
                  </a:lnTo>
                  <a:lnTo>
                    <a:pt x="16" y="21"/>
                  </a:lnTo>
                  <a:lnTo>
                    <a:pt x="14" y="21"/>
                  </a:lnTo>
                  <a:lnTo>
                    <a:pt x="12" y="20"/>
                  </a:lnTo>
                  <a:lnTo>
                    <a:pt x="10" y="20"/>
                  </a:lnTo>
                  <a:lnTo>
                    <a:pt x="9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4" y="16"/>
                  </a:lnTo>
                  <a:lnTo>
                    <a:pt x="3" y="15"/>
                  </a:lnTo>
                  <a:lnTo>
                    <a:pt x="2" y="13"/>
                  </a:lnTo>
                  <a:lnTo>
                    <a:pt x="1" y="12"/>
                  </a:lnTo>
                  <a:lnTo>
                    <a:pt x="0" y="10"/>
                  </a:lnTo>
                  <a:lnTo>
                    <a:pt x="1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3" y="4"/>
                  </a:lnTo>
                  <a:lnTo>
                    <a:pt x="5" y="2"/>
                  </a:lnTo>
                  <a:lnTo>
                    <a:pt x="7" y="1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7" y="1"/>
                  </a:lnTo>
                  <a:lnTo>
                    <a:pt x="19" y="1"/>
                  </a:lnTo>
                  <a:lnTo>
                    <a:pt x="21" y="2"/>
                  </a:lnTo>
                  <a:lnTo>
                    <a:pt x="23" y="3"/>
                  </a:lnTo>
                  <a:lnTo>
                    <a:pt x="25" y="4"/>
                  </a:lnTo>
                  <a:lnTo>
                    <a:pt x="26" y="5"/>
                  </a:lnTo>
                  <a:lnTo>
                    <a:pt x="27" y="7"/>
                  </a:lnTo>
                  <a:lnTo>
                    <a:pt x="29" y="8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30" y="13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7"/>
                  </a:lnTo>
                  <a:lnTo>
                    <a:pt x="27" y="19"/>
                  </a:lnTo>
                  <a:lnTo>
                    <a:pt x="26" y="21"/>
                  </a:lnTo>
                  <a:lnTo>
                    <a:pt x="24" y="22"/>
                  </a:lnTo>
                  <a:lnTo>
                    <a:pt x="24" y="22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9" name="Freeform 98"/>
            <p:cNvSpPr>
              <a:spLocks/>
            </p:cNvSpPr>
            <p:nvPr/>
          </p:nvSpPr>
          <p:spPr bwMode="auto">
            <a:xfrm>
              <a:off x="1858" y="3096"/>
              <a:ext cx="22" cy="19"/>
            </a:xfrm>
            <a:custGeom>
              <a:avLst/>
              <a:gdLst>
                <a:gd name="T0" fmla="*/ 15 w 22"/>
                <a:gd name="T1" fmla="*/ 19 h 19"/>
                <a:gd name="T2" fmla="*/ 12 w 22"/>
                <a:gd name="T3" fmla="*/ 19 h 19"/>
                <a:gd name="T4" fmla="*/ 9 w 22"/>
                <a:gd name="T5" fmla="*/ 19 h 19"/>
                <a:gd name="T6" fmla="*/ 7 w 22"/>
                <a:gd name="T7" fmla="*/ 18 h 19"/>
                <a:gd name="T8" fmla="*/ 4 w 22"/>
                <a:gd name="T9" fmla="*/ 17 h 19"/>
                <a:gd name="T10" fmla="*/ 2 w 22"/>
                <a:gd name="T11" fmla="*/ 15 h 19"/>
                <a:gd name="T12" fmla="*/ 1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7 h 19"/>
                <a:gd name="T20" fmla="*/ 2 w 22"/>
                <a:gd name="T21" fmla="*/ 6 h 19"/>
                <a:gd name="T22" fmla="*/ 2 w 22"/>
                <a:gd name="T23" fmla="*/ 4 h 19"/>
                <a:gd name="T24" fmla="*/ 4 w 22"/>
                <a:gd name="T25" fmla="*/ 2 h 19"/>
                <a:gd name="T26" fmla="*/ 6 w 22"/>
                <a:gd name="T27" fmla="*/ 1 h 19"/>
                <a:gd name="T28" fmla="*/ 8 w 22"/>
                <a:gd name="T29" fmla="*/ 1 h 19"/>
                <a:gd name="T30" fmla="*/ 11 w 22"/>
                <a:gd name="T31" fmla="*/ 0 h 19"/>
                <a:gd name="T32" fmla="*/ 13 w 22"/>
                <a:gd name="T33" fmla="*/ 0 h 19"/>
                <a:gd name="T34" fmla="*/ 15 w 22"/>
                <a:gd name="T35" fmla="*/ 1 h 19"/>
                <a:gd name="T36" fmla="*/ 17 w 22"/>
                <a:gd name="T37" fmla="*/ 1 h 19"/>
                <a:gd name="T38" fmla="*/ 18 w 22"/>
                <a:gd name="T39" fmla="*/ 3 h 19"/>
                <a:gd name="T40" fmla="*/ 20 w 22"/>
                <a:gd name="T41" fmla="*/ 4 h 19"/>
                <a:gd name="T42" fmla="*/ 21 w 22"/>
                <a:gd name="T43" fmla="*/ 5 h 19"/>
                <a:gd name="T44" fmla="*/ 22 w 22"/>
                <a:gd name="T45" fmla="*/ 7 h 19"/>
                <a:gd name="T46" fmla="*/ 22 w 22"/>
                <a:gd name="T47" fmla="*/ 10 h 19"/>
                <a:gd name="T48" fmla="*/ 21 w 22"/>
                <a:gd name="T49" fmla="*/ 12 h 19"/>
                <a:gd name="T50" fmla="*/ 20 w 22"/>
                <a:gd name="T51" fmla="*/ 14 h 19"/>
                <a:gd name="T52" fmla="*/ 19 w 22"/>
                <a:gd name="T53" fmla="*/ 16 h 19"/>
                <a:gd name="T54" fmla="*/ 17 w 22"/>
                <a:gd name="T55" fmla="*/ 18 h 19"/>
                <a:gd name="T56" fmla="*/ 15 w 22"/>
                <a:gd name="T57" fmla="*/ 19 h 19"/>
                <a:gd name="T58" fmla="*/ 15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5" y="19"/>
                  </a:moveTo>
                  <a:lnTo>
                    <a:pt x="12" y="19"/>
                  </a:lnTo>
                  <a:lnTo>
                    <a:pt x="9" y="19"/>
                  </a:lnTo>
                  <a:lnTo>
                    <a:pt x="7" y="18"/>
                  </a:lnTo>
                  <a:lnTo>
                    <a:pt x="4" y="17"/>
                  </a:lnTo>
                  <a:lnTo>
                    <a:pt x="2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1"/>
                  </a:lnTo>
                  <a:lnTo>
                    <a:pt x="18" y="3"/>
                  </a:lnTo>
                  <a:lnTo>
                    <a:pt x="20" y="4"/>
                  </a:lnTo>
                  <a:lnTo>
                    <a:pt x="21" y="5"/>
                  </a:lnTo>
                  <a:lnTo>
                    <a:pt x="22" y="7"/>
                  </a:lnTo>
                  <a:lnTo>
                    <a:pt x="22" y="10"/>
                  </a:lnTo>
                  <a:lnTo>
                    <a:pt x="21" y="12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7" y="18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0" name="Freeform 99"/>
            <p:cNvSpPr>
              <a:spLocks/>
            </p:cNvSpPr>
            <p:nvPr/>
          </p:nvSpPr>
          <p:spPr bwMode="auto">
            <a:xfrm>
              <a:off x="1839" y="3054"/>
              <a:ext cx="25" cy="32"/>
            </a:xfrm>
            <a:custGeom>
              <a:avLst/>
              <a:gdLst>
                <a:gd name="T0" fmla="*/ 19 w 25"/>
                <a:gd name="T1" fmla="*/ 32 h 32"/>
                <a:gd name="T2" fmla="*/ 15 w 25"/>
                <a:gd name="T3" fmla="*/ 32 h 32"/>
                <a:gd name="T4" fmla="*/ 13 w 25"/>
                <a:gd name="T5" fmla="*/ 31 h 32"/>
                <a:gd name="T6" fmla="*/ 9 w 25"/>
                <a:gd name="T7" fmla="*/ 30 h 32"/>
                <a:gd name="T8" fmla="*/ 7 w 25"/>
                <a:gd name="T9" fmla="*/ 29 h 32"/>
                <a:gd name="T10" fmla="*/ 5 w 25"/>
                <a:gd name="T11" fmla="*/ 26 h 32"/>
                <a:gd name="T12" fmla="*/ 3 w 25"/>
                <a:gd name="T13" fmla="*/ 24 h 32"/>
                <a:gd name="T14" fmla="*/ 2 w 25"/>
                <a:gd name="T15" fmla="*/ 22 h 32"/>
                <a:gd name="T16" fmla="*/ 1 w 25"/>
                <a:gd name="T17" fmla="*/ 19 h 32"/>
                <a:gd name="T18" fmla="*/ 0 w 25"/>
                <a:gd name="T19" fmla="*/ 18 h 32"/>
                <a:gd name="T20" fmla="*/ 0 w 25"/>
                <a:gd name="T21" fmla="*/ 16 h 32"/>
                <a:gd name="T22" fmla="*/ 0 w 25"/>
                <a:gd name="T23" fmla="*/ 14 h 32"/>
                <a:gd name="T24" fmla="*/ 0 w 25"/>
                <a:gd name="T25" fmla="*/ 13 h 32"/>
                <a:gd name="T26" fmla="*/ 0 w 25"/>
                <a:gd name="T27" fmla="*/ 10 h 32"/>
                <a:gd name="T28" fmla="*/ 0 w 25"/>
                <a:gd name="T29" fmla="*/ 8 h 32"/>
                <a:gd name="T30" fmla="*/ 1 w 25"/>
                <a:gd name="T31" fmla="*/ 5 h 32"/>
                <a:gd name="T32" fmla="*/ 3 w 25"/>
                <a:gd name="T33" fmla="*/ 3 h 32"/>
                <a:gd name="T34" fmla="*/ 5 w 25"/>
                <a:gd name="T35" fmla="*/ 1 h 32"/>
                <a:gd name="T36" fmla="*/ 8 w 25"/>
                <a:gd name="T37" fmla="*/ 1 h 32"/>
                <a:gd name="T38" fmla="*/ 11 w 25"/>
                <a:gd name="T39" fmla="*/ 0 h 32"/>
                <a:gd name="T40" fmla="*/ 13 w 25"/>
                <a:gd name="T41" fmla="*/ 1 h 32"/>
                <a:gd name="T42" fmla="*/ 15 w 25"/>
                <a:gd name="T43" fmla="*/ 2 h 32"/>
                <a:gd name="T44" fmla="*/ 17 w 25"/>
                <a:gd name="T45" fmla="*/ 3 h 32"/>
                <a:gd name="T46" fmla="*/ 19 w 25"/>
                <a:gd name="T47" fmla="*/ 5 h 32"/>
                <a:gd name="T48" fmla="*/ 21 w 25"/>
                <a:gd name="T49" fmla="*/ 6 h 32"/>
                <a:gd name="T50" fmla="*/ 22 w 25"/>
                <a:gd name="T51" fmla="*/ 8 h 32"/>
                <a:gd name="T52" fmla="*/ 23 w 25"/>
                <a:gd name="T53" fmla="*/ 11 h 32"/>
                <a:gd name="T54" fmla="*/ 24 w 25"/>
                <a:gd name="T55" fmla="*/ 12 h 32"/>
                <a:gd name="T56" fmla="*/ 24 w 25"/>
                <a:gd name="T57" fmla="*/ 13 h 32"/>
                <a:gd name="T58" fmla="*/ 25 w 25"/>
                <a:gd name="T59" fmla="*/ 15 h 32"/>
                <a:gd name="T60" fmla="*/ 25 w 25"/>
                <a:gd name="T61" fmla="*/ 17 h 32"/>
                <a:gd name="T62" fmla="*/ 25 w 25"/>
                <a:gd name="T63" fmla="*/ 18 h 32"/>
                <a:gd name="T64" fmla="*/ 25 w 25"/>
                <a:gd name="T65" fmla="*/ 19 h 32"/>
                <a:gd name="T66" fmla="*/ 25 w 25"/>
                <a:gd name="T67" fmla="*/ 21 h 32"/>
                <a:gd name="T68" fmla="*/ 25 w 25"/>
                <a:gd name="T69" fmla="*/ 23 h 32"/>
                <a:gd name="T70" fmla="*/ 24 w 25"/>
                <a:gd name="T71" fmla="*/ 25 h 32"/>
                <a:gd name="T72" fmla="*/ 23 w 25"/>
                <a:gd name="T73" fmla="*/ 28 h 32"/>
                <a:gd name="T74" fmla="*/ 22 w 25"/>
                <a:gd name="T75" fmla="*/ 29 h 32"/>
                <a:gd name="T76" fmla="*/ 21 w 25"/>
                <a:gd name="T77" fmla="*/ 30 h 32"/>
                <a:gd name="T78" fmla="*/ 20 w 25"/>
                <a:gd name="T79" fmla="*/ 31 h 32"/>
                <a:gd name="T80" fmla="*/ 19 w 25"/>
                <a:gd name="T81" fmla="*/ 32 h 32"/>
                <a:gd name="T82" fmla="*/ 19 w 25"/>
                <a:gd name="T8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" h="32">
                  <a:moveTo>
                    <a:pt x="19" y="32"/>
                  </a:moveTo>
                  <a:lnTo>
                    <a:pt x="15" y="32"/>
                  </a:lnTo>
                  <a:lnTo>
                    <a:pt x="13" y="31"/>
                  </a:lnTo>
                  <a:lnTo>
                    <a:pt x="9" y="30"/>
                  </a:lnTo>
                  <a:lnTo>
                    <a:pt x="7" y="29"/>
                  </a:lnTo>
                  <a:lnTo>
                    <a:pt x="5" y="26"/>
                  </a:lnTo>
                  <a:lnTo>
                    <a:pt x="3" y="24"/>
                  </a:lnTo>
                  <a:lnTo>
                    <a:pt x="2" y="22"/>
                  </a:lnTo>
                  <a:lnTo>
                    <a:pt x="1" y="19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1" y="5"/>
                  </a:lnTo>
                  <a:lnTo>
                    <a:pt x="3" y="3"/>
                  </a:lnTo>
                  <a:lnTo>
                    <a:pt x="5" y="1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3" y="1"/>
                  </a:lnTo>
                  <a:lnTo>
                    <a:pt x="15" y="2"/>
                  </a:lnTo>
                  <a:lnTo>
                    <a:pt x="17" y="3"/>
                  </a:lnTo>
                  <a:lnTo>
                    <a:pt x="19" y="5"/>
                  </a:lnTo>
                  <a:lnTo>
                    <a:pt x="21" y="6"/>
                  </a:lnTo>
                  <a:lnTo>
                    <a:pt x="22" y="8"/>
                  </a:lnTo>
                  <a:lnTo>
                    <a:pt x="23" y="11"/>
                  </a:lnTo>
                  <a:lnTo>
                    <a:pt x="24" y="12"/>
                  </a:lnTo>
                  <a:lnTo>
                    <a:pt x="24" y="13"/>
                  </a:lnTo>
                  <a:lnTo>
                    <a:pt x="25" y="15"/>
                  </a:lnTo>
                  <a:lnTo>
                    <a:pt x="25" y="17"/>
                  </a:lnTo>
                  <a:lnTo>
                    <a:pt x="25" y="18"/>
                  </a:lnTo>
                  <a:lnTo>
                    <a:pt x="25" y="19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5"/>
                  </a:lnTo>
                  <a:lnTo>
                    <a:pt x="23" y="28"/>
                  </a:lnTo>
                  <a:lnTo>
                    <a:pt x="22" y="29"/>
                  </a:lnTo>
                  <a:lnTo>
                    <a:pt x="21" y="30"/>
                  </a:lnTo>
                  <a:lnTo>
                    <a:pt x="20" y="31"/>
                  </a:lnTo>
                  <a:lnTo>
                    <a:pt x="19" y="32"/>
                  </a:lnTo>
                  <a:lnTo>
                    <a:pt x="19" y="32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1" name="Freeform 100"/>
            <p:cNvSpPr>
              <a:spLocks/>
            </p:cNvSpPr>
            <p:nvPr/>
          </p:nvSpPr>
          <p:spPr bwMode="auto">
            <a:xfrm>
              <a:off x="1866" y="3283"/>
              <a:ext cx="23" cy="20"/>
            </a:xfrm>
            <a:custGeom>
              <a:avLst/>
              <a:gdLst>
                <a:gd name="T0" fmla="*/ 16 w 23"/>
                <a:gd name="T1" fmla="*/ 20 h 20"/>
                <a:gd name="T2" fmla="*/ 14 w 23"/>
                <a:gd name="T3" fmla="*/ 20 h 20"/>
                <a:gd name="T4" fmla="*/ 12 w 23"/>
                <a:gd name="T5" fmla="*/ 20 h 20"/>
                <a:gd name="T6" fmla="*/ 10 w 23"/>
                <a:gd name="T7" fmla="*/ 20 h 20"/>
                <a:gd name="T8" fmla="*/ 8 w 23"/>
                <a:gd name="T9" fmla="*/ 20 h 20"/>
                <a:gd name="T10" fmla="*/ 6 w 23"/>
                <a:gd name="T11" fmla="*/ 19 h 20"/>
                <a:gd name="T12" fmla="*/ 5 w 23"/>
                <a:gd name="T13" fmla="*/ 18 h 20"/>
                <a:gd name="T14" fmla="*/ 4 w 23"/>
                <a:gd name="T15" fmla="*/ 16 h 20"/>
                <a:gd name="T16" fmla="*/ 3 w 23"/>
                <a:gd name="T17" fmla="*/ 15 h 20"/>
                <a:gd name="T18" fmla="*/ 1 w 23"/>
                <a:gd name="T19" fmla="*/ 14 h 20"/>
                <a:gd name="T20" fmla="*/ 1 w 23"/>
                <a:gd name="T21" fmla="*/ 12 h 20"/>
                <a:gd name="T22" fmla="*/ 0 w 23"/>
                <a:gd name="T23" fmla="*/ 10 h 20"/>
                <a:gd name="T24" fmla="*/ 0 w 23"/>
                <a:gd name="T25" fmla="*/ 9 h 20"/>
                <a:gd name="T26" fmla="*/ 0 w 23"/>
                <a:gd name="T27" fmla="*/ 7 h 20"/>
                <a:gd name="T28" fmla="*/ 1 w 23"/>
                <a:gd name="T29" fmla="*/ 5 h 20"/>
                <a:gd name="T30" fmla="*/ 2 w 23"/>
                <a:gd name="T31" fmla="*/ 4 h 20"/>
                <a:gd name="T32" fmla="*/ 3 w 23"/>
                <a:gd name="T33" fmla="*/ 3 h 20"/>
                <a:gd name="T34" fmla="*/ 5 w 23"/>
                <a:gd name="T35" fmla="*/ 2 h 20"/>
                <a:gd name="T36" fmla="*/ 7 w 23"/>
                <a:gd name="T37" fmla="*/ 1 h 20"/>
                <a:gd name="T38" fmla="*/ 9 w 23"/>
                <a:gd name="T39" fmla="*/ 0 h 20"/>
                <a:gd name="T40" fmla="*/ 12 w 23"/>
                <a:gd name="T41" fmla="*/ 0 h 20"/>
                <a:gd name="T42" fmla="*/ 14 w 23"/>
                <a:gd name="T43" fmla="*/ 0 h 20"/>
                <a:gd name="T44" fmla="*/ 16 w 23"/>
                <a:gd name="T45" fmla="*/ 2 h 20"/>
                <a:gd name="T46" fmla="*/ 18 w 23"/>
                <a:gd name="T47" fmla="*/ 2 h 20"/>
                <a:gd name="T48" fmla="*/ 20 w 23"/>
                <a:gd name="T49" fmla="*/ 3 h 20"/>
                <a:gd name="T50" fmla="*/ 21 w 23"/>
                <a:gd name="T51" fmla="*/ 5 h 20"/>
                <a:gd name="T52" fmla="*/ 23 w 23"/>
                <a:gd name="T53" fmla="*/ 7 h 20"/>
                <a:gd name="T54" fmla="*/ 23 w 23"/>
                <a:gd name="T55" fmla="*/ 10 h 20"/>
                <a:gd name="T56" fmla="*/ 23 w 23"/>
                <a:gd name="T57" fmla="*/ 12 h 20"/>
                <a:gd name="T58" fmla="*/ 21 w 23"/>
                <a:gd name="T59" fmla="*/ 14 h 20"/>
                <a:gd name="T60" fmla="*/ 20 w 23"/>
                <a:gd name="T61" fmla="*/ 17 h 20"/>
                <a:gd name="T62" fmla="*/ 18 w 23"/>
                <a:gd name="T63" fmla="*/ 19 h 20"/>
                <a:gd name="T64" fmla="*/ 16 w 23"/>
                <a:gd name="T65" fmla="*/ 20 h 20"/>
                <a:gd name="T66" fmla="*/ 16 w 23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20">
                  <a:moveTo>
                    <a:pt x="16" y="20"/>
                  </a:moveTo>
                  <a:lnTo>
                    <a:pt x="14" y="20"/>
                  </a:lnTo>
                  <a:lnTo>
                    <a:pt x="12" y="20"/>
                  </a:lnTo>
                  <a:lnTo>
                    <a:pt x="10" y="20"/>
                  </a:lnTo>
                  <a:lnTo>
                    <a:pt x="8" y="20"/>
                  </a:lnTo>
                  <a:lnTo>
                    <a:pt x="6" y="19"/>
                  </a:lnTo>
                  <a:lnTo>
                    <a:pt x="5" y="18"/>
                  </a:lnTo>
                  <a:lnTo>
                    <a:pt x="4" y="16"/>
                  </a:lnTo>
                  <a:lnTo>
                    <a:pt x="3" y="15"/>
                  </a:lnTo>
                  <a:lnTo>
                    <a:pt x="1" y="14"/>
                  </a:lnTo>
                  <a:lnTo>
                    <a:pt x="1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1" y="5"/>
                  </a:lnTo>
                  <a:lnTo>
                    <a:pt x="2" y="4"/>
                  </a:lnTo>
                  <a:lnTo>
                    <a:pt x="3" y="3"/>
                  </a:lnTo>
                  <a:lnTo>
                    <a:pt x="5" y="2"/>
                  </a:lnTo>
                  <a:lnTo>
                    <a:pt x="7" y="1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6" y="2"/>
                  </a:lnTo>
                  <a:lnTo>
                    <a:pt x="18" y="2"/>
                  </a:lnTo>
                  <a:lnTo>
                    <a:pt x="20" y="3"/>
                  </a:lnTo>
                  <a:lnTo>
                    <a:pt x="21" y="5"/>
                  </a:lnTo>
                  <a:lnTo>
                    <a:pt x="23" y="7"/>
                  </a:lnTo>
                  <a:lnTo>
                    <a:pt x="23" y="10"/>
                  </a:lnTo>
                  <a:lnTo>
                    <a:pt x="23" y="12"/>
                  </a:lnTo>
                  <a:lnTo>
                    <a:pt x="21" y="14"/>
                  </a:lnTo>
                  <a:lnTo>
                    <a:pt x="20" y="17"/>
                  </a:lnTo>
                  <a:lnTo>
                    <a:pt x="18" y="19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2" name="Freeform 101"/>
            <p:cNvSpPr>
              <a:spLocks/>
            </p:cNvSpPr>
            <p:nvPr/>
          </p:nvSpPr>
          <p:spPr bwMode="auto">
            <a:xfrm>
              <a:off x="1871" y="3234"/>
              <a:ext cx="22" cy="19"/>
            </a:xfrm>
            <a:custGeom>
              <a:avLst/>
              <a:gdLst>
                <a:gd name="T0" fmla="*/ 16 w 22"/>
                <a:gd name="T1" fmla="*/ 19 h 19"/>
                <a:gd name="T2" fmla="*/ 13 w 22"/>
                <a:gd name="T3" fmla="*/ 19 h 19"/>
                <a:gd name="T4" fmla="*/ 10 w 22"/>
                <a:gd name="T5" fmla="*/ 19 h 19"/>
                <a:gd name="T6" fmla="*/ 7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1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7 h 19"/>
                <a:gd name="T20" fmla="*/ 2 w 22"/>
                <a:gd name="T21" fmla="*/ 6 h 19"/>
                <a:gd name="T22" fmla="*/ 3 w 22"/>
                <a:gd name="T23" fmla="*/ 4 h 19"/>
                <a:gd name="T24" fmla="*/ 4 w 22"/>
                <a:gd name="T25" fmla="*/ 2 h 19"/>
                <a:gd name="T26" fmla="*/ 6 w 22"/>
                <a:gd name="T27" fmla="*/ 1 h 19"/>
                <a:gd name="T28" fmla="*/ 9 w 22"/>
                <a:gd name="T29" fmla="*/ 1 h 19"/>
                <a:gd name="T30" fmla="*/ 11 w 22"/>
                <a:gd name="T31" fmla="*/ 0 h 19"/>
                <a:gd name="T32" fmla="*/ 13 w 22"/>
                <a:gd name="T33" fmla="*/ 0 h 19"/>
                <a:gd name="T34" fmla="*/ 15 w 22"/>
                <a:gd name="T35" fmla="*/ 1 h 19"/>
                <a:gd name="T36" fmla="*/ 17 w 22"/>
                <a:gd name="T37" fmla="*/ 2 h 19"/>
                <a:gd name="T38" fmla="*/ 18 w 22"/>
                <a:gd name="T39" fmla="*/ 2 h 19"/>
                <a:gd name="T40" fmla="*/ 20 w 22"/>
                <a:gd name="T41" fmla="*/ 4 h 19"/>
                <a:gd name="T42" fmla="*/ 22 w 22"/>
                <a:gd name="T43" fmla="*/ 5 h 19"/>
                <a:gd name="T44" fmla="*/ 22 w 22"/>
                <a:gd name="T45" fmla="*/ 7 h 19"/>
                <a:gd name="T46" fmla="*/ 22 w 22"/>
                <a:gd name="T47" fmla="*/ 10 h 19"/>
                <a:gd name="T48" fmla="*/ 22 w 22"/>
                <a:gd name="T49" fmla="*/ 12 h 19"/>
                <a:gd name="T50" fmla="*/ 20 w 22"/>
                <a:gd name="T51" fmla="*/ 14 h 19"/>
                <a:gd name="T52" fmla="*/ 19 w 22"/>
                <a:gd name="T53" fmla="*/ 16 h 19"/>
                <a:gd name="T54" fmla="*/ 17 w 22"/>
                <a:gd name="T55" fmla="*/ 17 h 19"/>
                <a:gd name="T56" fmla="*/ 16 w 22"/>
                <a:gd name="T57" fmla="*/ 19 h 19"/>
                <a:gd name="T58" fmla="*/ 16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6" y="19"/>
                  </a:moveTo>
                  <a:lnTo>
                    <a:pt x="13" y="19"/>
                  </a:lnTo>
                  <a:lnTo>
                    <a:pt x="10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3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9" y="1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8" y="2"/>
                  </a:lnTo>
                  <a:lnTo>
                    <a:pt x="20" y="4"/>
                  </a:lnTo>
                  <a:lnTo>
                    <a:pt x="22" y="5"/>
                  </a:lnTo>
                  <a:lnTo>
                    <a:pt x="22" y="7"/>
                  </a:lnTo>
                  <a:lnTo>
                    <a:pt x="22" y="10"/>
                  </a:lnTo>
                  <a:lnTo>
                    <a:pt x="22" y="12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7" y="17"/>
                  </a:lnTo>
                  <a:lnTo>
                    <a:pt x="16" y="19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3" name="Freeform 102"/>
            <p:cNvSpPr>
              <a:spLocks/>
            </p:cNvSpPr>
            <p:nvPr/>
          </p:nvSpPr>
          <p:spPr bwMode="auto">
            <a:xfrm>
              <a:off x="1869" y="3181"/>
              <a:ext cx="23" cy="20"/>
            </a:xfrm>
            <a:custGeom>
              <a:avLst/>
              <a:gdLst>
                <a:gd name="T0" fmla="*/ 16 w 23"/>
                <a:gd name="T1" fmla="*/ 20 h 20"/>
                <a:gd name="T2" fmla="*/ 13 w 23"/>
                <a:gd name="T3" fmla="*/ 20 h 20"/>
                <a:gd name="T4" fmla="*/ 11 w 23"/>
                <a:gd name="T5" fmla="*/ 19 h 20"/>
                <a:gd name="T6" fmla="*/ 8 w 23"/>
                <a:gd name="T7" fmla="*/ 19 h 20"/>
                <a:gd name="T8" fmla="*/ 5 w 23"/>
                <a:gd name="T9" fmla="*/ 18 h 20"/>
                <a:gd name="T10" fmla="*/ 3 w 23"/>
                <a:gd name="T11" fmla="*/ 16 h 20"/>
                <a:gd name="T12" fmla="*/ 2 w 23"/>
                <a:gd name="T13" fmla="*/ 14 h 20"/>
                <a:gd name="T14" fmla="*/ 0 w 23"/>
                <a:gd name="T15" fmla="*/ 12 h 20"/>
                <a:gd name="T16" fmla="*/ 0 w 23"/>
                <a:gd name="T17" fmla="*/ 9 h 20"/>
                <a:gd name="T18" fmla="*/ 1 w 23"/>
                <a:gd name="T19" fmla="*/ 7 h 20"/>
                <a:gd name="T20" fmla="*/ 2 w 23"/>
                <a:gd name="T21" fmla="*/ 6 h 20"/>
                <a:gd name="T22" fmla="*/ 2 w 23"/>
                <a:gd name="T23" fmla="*/ 4 h 20"/>
                <a:gd name="T24" fmla="*/ 3 w 23"/>
                <a:gd name="T25" fmla="*/ 3 h 20"/>
                <a:gd name="T26" fmla="*/ 6 w 23"/>
                <a:gd name="T27" fmla="*/ 2 h 20"/>
                <a:gd name="T28" fmla="*/ 8 w 23"/>
                <a:gd name="T29" fmla="*/ 1 h 20"/>
                <a:gd name="T30" fmla="*/ 10 w 23"/>
                <a:gd name="T31" fmla="*/ 1 h 20"/>
                <a:gd name="T32" fmla="*/ 13 w 23"/>
                <a:gd name="T33" fmla="*/ 0 h 20"/>
                <a:gd name="T34" fmla="*/ 15 w 23"/>
                <a:gd name="T35" fmla="*/ 1 h 20"/>
                <a:gd name="T36" fmla="*/ 17 w 23"/>
                <a:gd name="T37" fmla="*/ 2 h 20"/>
                <a:gd name="T38" fmla="*/ 18 w 23"/>
                <a:gd name="T39" fmla="*/ 3 h 20"/>
                <a:gd name="T40" fmla="*/ 20 w 23"/>
                <a:gd name="T41" fmla="*/ 3 h 20"/>
                <a:gd name="T42" fmla="*/ 22 w 23"/>
                <a:gd name="T43" fmla="*/ 6 h 20"/>
                <a:gd name="T44" fmla="*/ 23 w 23"/>
                <a:gd name="T45" fmla="*/ 8 h 20"/>
                <a:gd name="T46" fmla="*/ 23 w 23"/>
                <a:gd name="T47" fmla="*/ 10 h 20"/>
                <a:gd name="T48" fmla="*/ 22 w 23"/>
                <a:gd name="T49" fmla="*/ 12 h 20"/>
                <a:gd name="T50" fmla="*/ 21 w 23"/>
                <a:gd name="T51" fmla="*/ 14 h 20"/>
                <a:gd name="T52" fmla="*/ 20 w 23"/>
                <a:gd name="T53" fmla="*/ 16 h 20"/>
                <a:gd name="T54" fmla="*/ 18 w 23"/>
                <a:gd name="T55" fmla="*/ 18 h 20"/>
                <a:gd name="T56" fmla="*/ 16 w 23"/>
                <a:gd name="T57" fmla="*/ 20 h 20"/>
                <a:gd name="T58" fmla="*/ 16 w 23"/>
                <a:gd name="T5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20">
                  <a:moveTo>
                    <a:pt x="16" y="20"/>
                  </a:moveTo>
                  <a:lnTo>
                    <a:pt x="13" y="20"/>
                  </a:lnTo>
                  <a:lnTo>
                    <a:pt x="11" y="19"/>
                  </a:lnTo>
                  <a:lnTo>
                    <a:pt x="8" y="19"/>
                  </a:lnTo>
                  <a:lnTo>
                    <a:pt x="5" y="18"/>
                  </a:lnTo>
                  <a:lnTo>
                    <a:pt x="3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3" y="3"/>
                  </a:lnTo>
                  <a:lnTo>
                    <a:pt x="6" y="2"/>
                  </a:lnTo>
                  <a:lnTo>
                    <a:pt x="8" y="1"/>
                  </a:lnTo>
                  <a:lnTo>
                    <a:pt x="10" y="1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8" y="3"/>
                  </a:lnTo>
                  <a:lnTo>
                    <a:pt x="20" y="3"/>
                  </a:lnTo>
                  <a:lnTo>
                    <a:pt x="22" y="6"/>
                  </a:lnTo>
                  <a:lnTo>
                    <a:pt x="23" y="8"/>
                  </a:lnTo>
                  <a:lnTo>
                    <a:pt x="23" y="10"/>
                  </a:lnTo>
                  <a:lnTo>
                    <a:pt x="22" y="12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4" name="Freeform 103"/>
            <p:cNvSpPr>
              <a:spLocks/>
            </p:cNvSpPr>
            <p:nvPr/>
          </p:nvSpPr>
          <p:spPr bwMode="auto">
            <a:xfrm>
              <a:off x="1823" y="3114"/>
              <a:ext cx="27" cy="27"/>
            </a:xfrm>
            <a:custGeom>
              <a:avLst/>
              <a:gdLst>
                <a:gd name="T0" fmla="*/ 21 w 27"/>
                <a:gd name="T1" fmla="*/ 27 h 27"/>
                <a:gd name="T2" fmla="*/ 18 w 27"/>
                <a:gd name="T3" fmla="*/ 27 h 27"/>
                <a:gd name="T4" fmla="*/ 16 w 27"/>
                <a:gd name="T5" fmla="*/ 27 h 27"/>
                <a:gd name="T6" fmla="*/ 15 w 27"/>
                <a:gd name="T7" fmla="*/ 27 h 27"/>
                <a:gd name="T8" fmla="*/ 13 w 27"/>
                <a:gd name="T9" fmla="*/ 27 h 27"/>
                <a:gd name="T10" fmla="*/ 12 w 27"/>
                <a:gd name="T11" fmla="*/ 26 h 27"/>
                <a:gd name="T12" fmla="*/ 10 w 27"/>
                <a:gd name="T13" fmla="*/ 26 h 27"/>
                <a:gd name="T14" fmla="*/ 8 w 27"/>
                <a:gd name="T15" fmla="*/ 25 h 27"/>
                <a:gd name="T16" fmla="*/ 7 w 27"/>
                <a:gd name="T17" fmla="*/ 24 h 27"/>
                <a:gd name="T18" fmla="*/ 5 w 27"/>
                <a:gd name="T19" fmla="*/ 22 h 27"/>
                <a:gd name="T20" fmla="*/ 3 w 27"/>
                <a:gd name="T21" fmla="*/ 20 h 27"/>
                <a:gd name="T22" fmla="*/ 2 w 27"/>
                <a:gd name="T23" fmla="*/ 18 h 27"/>
                <a:gd name="T24" fmla="*/ 1 w 27"/>
                <a:gd name="T25" fmla="*/ 17 h 27"/>
                <a:gd name="T26" fmla="*/ 1 w 27"/>
                <a:gd name="T27" fmla="*/ 16 h 27"/>
                <a:gd name="T28" fmla="*/ 1 w 27"/>
                <a:gd name="T29" fmla="*/ 15 h 27"/>
                <a:gd name="T30" fmla="*/ 0 w 27"/>
                <a:gd name="T31" fmla="*/ 12 h 27"/>
                <a:gd name="T32" fmla="*/ 0 w 27"/>
                <a:gd name="T33" fmla="*/ 10 h 27"/>
                <a:gd name="T34" fmla="*/ 1 w 27"/>
                <a:gd name="T35" fmla="*/ 8 h 27"/>
                <a:gd name="T36" fmla="*/ 2 w 27"/>
                <a:gd name="T37" fmla="*/ 6 h 27"/>
                <a:gd name="T38" fmla="*/ 4 w 27"/>
                <a:gd name="T39" fmla="*/ 4 h 27"/>
                <a:gd name="T40" fmla="*/ 6 w 27"/>
                <a:gd name="T41" fmla="*/ 3 h 27"/>
                <a:gd name="T42" fmla="*/ 7 w 27"/>
                <a:gd name="T43" fmla="*/ 2 h 27"/>
                <a:gd name="T44" fmla="*/ 9 w 27"/>
                <a:gd name="T45" fmla="*/ 2 h 27"/>
                <a:gd name="T46" fmla="*/ 11 w 27"/>
                <a:gd name="T47" fmla="*/ 1 h 27"/>
                <a:gd name="T48" fmla="*/ 13 w 27"/>
                <a:gd name="T49" fmla="*/ 1 h 27"/>
                <a:gd name="T50" fmla="*/ 16 w 27"/>
                <a:gd name="T51" fmla="*/ 0 h 27"/>
                <a:gd name="T52" fmla="*/ 18 w 27"/>
                <a:gd name="T53" fmla="*/ 1 h 27"/>
                <a:gd name="T54" fmla="*/ 21 w 27"/>
                <a:gd name="T55" fmla="*/ 2 h 27"/>
                <a:gd name="T56" fmla="*/ 23 w 27"/>
                <a:gd name="T57" fmla="*/ 3 h 27"/>
                <a:gd name="T58" fmla="*/ 24 w 27"/>
                <a:gd name="T59" fmla="*/ 4 h 27"/>
                <a:gd name="T60" fmla="*/ 25 w 27"/>
                <a:gd name="T61" fmla="*/ 6 h 27"/>
                <a:gd name="T62" fmla="*/ 27 w 27"/>
                <a:gd name="T63" fmla="*/ 8 h 27"/>
                <a:gd name="T64" fmla="*/ 27 w 27"/>
                <a:gd name="T65" fmla="*/ 11 h 27"/>
                <a:gd name="T66" fmla="*/ 27 w 27"/>
                <a:gd name="T67" fmla="*/ 13 h 27"/>
                <a:gd name="T68" fmla="*/ 27 w 27"/>
                <a:gd name="T69" fmla="*/ 15 h 27"/>
                <a:gd name="T70" fmla="*/ 27 w 27"/>
                <a:gd name="T71" fmla="*/ 17 h 27"/>
                <a:gd name="T72" fmla="*/ 27 w 27"/>
                <a:gd name="T73" fmla="*/ 20 h 27"/>
                <a:gd name="T74" fmla="*/ 25 w 27"/>
                <a:gd name="T75" fmla="*/ 22 h 27"/>
                <a:gd name="T76" fmla="*/ 24 w 27"/>
                <a:gd name="T77" fmla="*/ 24 h 27"/>
                <a:gd name="T78" fmla="*/ 22 w 27"/>
                <a:gd name="T79" fmla="*/ 26 h 27"/>
                <a:gd name="T80" fmla="*/ 21 w 27"/>
                <a:gd name="T81" fmla="*/ 27 h 27"/>
                <a:gd name="T82" fmla="*/ 21 w 27"/>
                <a:gd name="T83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1" y="27"/>
                  </a:moveTo>
                  <a:lnTo>
                    <a:pt x="18" y="27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8" y="25"/>
                  </a:lnTo>
                  <a:lnTo>
                    <a:pt x="7" y="24"/>
                  </a:lnTo>
                  <a:lnTo>
                    <a:pt x="5" y="22"/>
                  </a:lnTo>
                  <a:lnTo>
                    <a:pt x="3" y="20"/>
                  </a:lnTo>
                  <a:lnTo>
                    <a:pt x="2" y="18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5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3"/>
                  </a:lnTo>
                  <a:lnTo>
                    <a:pt x="7" y="2"/>
                  </a:lnTo>
                  <a:lnTo>
                    <a:pt x="9" y="2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6" y="0"/>
                  </a:lnTo>
                  <a:lnTo>
                    <a:pt x="18" y="1"/>
                  </a:lnTo>
                  <a:lnTo>
                    <a:pt x="21" y="2"/>
                  </a:lnTo>
                  <a:lnTo>
                    <a:pt x="23" y="3"/>
                  </a:lnTo>
                  <a:lnTo>
                    <a:pt x="24" y="4"/>
                  </a:lnTo>
                  <a:lnTo>
                    <a:pt x="25" y="6"/>
                  </a:lnTo>
                  <a:lnTo>
                    <a:pt x="27" y="8"/>
                  </a:lnTo>
                  <a:lnTo>
                    <a:pt x="27" y="11"/>
                  </a:lnTo>
                  <a:lnTo>
                    <a:pt x="27" y="13"/>
                  </a:lnTo>
                  <a:lnTo>
                    <a:pt x="27" y="15"/>
                  </a:lnTo>
                  <a:lnTo>
                    <a:pt x="27" y="17"/>
                  </a:lnTo>
                  <a:lnTo>
                    <a:pt x="27" y="20"/>
                  </a:lnTo>
                  <a:lnTo>
                    <a:pt x="25" y="22"/>
                  </a:lnTo>
                  <a:lnTo>
                    <a:pt x="24" y="24"/>
                  </a:lnTo>
                  <a:lnTo>
                    <a:pt x="22" y="26"/>
                  </a:lnTo>
                  <a:lnTo>
                    <a:pt x="21" y="27"/>
                  </a:lnTo>
                  <a:lnTo>
                    <a:pt x="21" y="27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5" name="Freeform 104"/>
            <p:cNvSpPr>
              <a:spLocks/>
            </p:cNvSpPr>
            <p:nvPr/>
          </p:nvSpPr>
          <p:spPr bwMode="auto">
            <a:xfrm>
              <a:off x="1811" y="3083"/>
              <a:ext cx="22" cy="19"/>
            </a:xfrm>
            <a:custGeom>
              <a:avLst/>
              <a:gdLst>
                <a:gd name="T0" fmla="*/ 15 w 22"/>
                <a:gd name="T1" fmla="*/ 19 h 19"/>
                <a:gd name="T2" fmla="*/ 12 w 22"/>
                <a:gd name="T3" fmla="*/ 19 h 19"/>
                <a:gd name="T4" fmla="*/ 10 w 22"/>
                <a:gd name="T5" fmla="*/ 19 h 19"/>
                <a:gd name="T6" fmla="*/ 7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1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7 h 19"/>
                <a:gd name="T20" fmla="*/ 2 w 22"/>
                <a:gd name="T21" fmla="*/ 5 h 19"/>
                <a:gd name="T22" fmla="*/ 3 w 22"/>
                <a:gd name="T23" fmla="*/ 4 h 19"/>
                <a:gd name="T24" fmla="*/ 3 w 22"/>
                <a:gd name="T25" fmla="*/ 2 h 19"/>
                <a:gd name="T26" fmla="*/ 6 w 22"/>
                <a:gd name="T27" fmla="*/ 1 h 19"/>
                <a:gd name="T28" fmla="*/ 8 w 22"/>
                <a:gd name="T29" fmla="*/ 1 h 19"/>
                <a:gd name="T30" fmla="*/ 10 w 22"/>
                <a:gd name="T31" fmla="*/ 0 h 19"/>
                <a:gd name="T32" fmla="*/ 13 w 22"/>
                <a:gd name="T33" fmla="*/ 0 h 19"/>
                <a:gd name="T34" fmla="*/ 15 w 22"/>
                <a:gd name="T35" fmla="*/ 1 h 19"/>
                <a:gd name="T36" fmla="*/ 17 w 22"/>
                <a:gd name="T37" fmla="*/ 1 h 19"/>
                <a:gd name="T38" fmla="*/ 19 w 22"/>
                <a:gd name="T39" fmla="*/ 2 h 19"/>
                <a:gd name="T40" fmla="*/ 20 w 22"/>
                <a:gd name="T41" fmla="*/ 3 h 19"/>
                <a:gd name="T42" fmla="*/ 21 w 22"/>
                <a:gd name="T43" fmla="*/ 5 h 19"/>
                <a:gd name="T44" fmla="*/ 22 w 22"/>
                <a:gd name="T45" fmla="*/ 7 h 19"/>
                <a:gd name="T46" fmla="*/ 22 w 22"/>
                <a:gd name="T47" fmla="*/ 10 h 19"/>
                <a:gd name="T48" fmla="*/ 21 w 22"/>
                <a:gd name="T49" fmla="*/ 12 h 19"/>
                <a:gd name="T50" fmla="*/ 20 w 22"/>
                <a:gd name="T51" fmla="*/ 14 h 19"/>
                <a:gd name="T52" fmla="*/ 19 w 22"/>
                <a:gd name="T53" fmla="*/ 16 h 19"/>
                <a:gd name="T54" fmla="*/ 17 w 22"/>
                <a:gd name="T55" fmla="*/ 18 h 19"/>
                <a:gd name="T56" fmla="*/ 15 w 22"/>
                <a:gd name="T57" fmla="*/ 19 h 19"/>
                <a:gd name="T58" fmla="*/ 15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5" y="19"/>
                  </a:moveTo>
                  <a:lnTo>
                    <a:pt x="12" y="19"/>
                  </a:lnTo>
                  <a:lnTo>
                    <a:pt x="10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2"/>
                  </a:lnTo>
                  <a:lnTo>
                    <a:pt x="6" y="1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1"/>
                  </a:lnTo>
                  <a:lnTo>
                    <a:pt x="19" y="2"/>
                  </a:lnTo>
                  <a:lnTo>
                    <a:pt x="20" y="3"/>
                  </a:lnTo>
                  <a:lnTo>
                    <a:pt x="21" y="5"/>
                  </a:lnTo>
                  <a:lnTo>
                    <a:pt x="22" y="7"/>
                  </a:lnTo>
                  <a:lnTo>
                    <a:pt x="22" y="10"/>
                  </a:lnTo>
                  <a:lnTo>
                    <a:pt x="21" y="12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7" y="18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105"/>
            <p:cNvSpPr>
              <a:spLocks/>
            </p:cNvSpPr>
            <p:nvPr/>
          </p:nvSpPr>
          <p:spPr bwMode="auto">
            <a:xfrm>
              <a:off x="1801" y="3143"/>
              <a:ext cx="22" cy="19"/>
            </a:xfrm>
            <a:custGeom>
              <a:avLst/>
              <a:gdLst>
                <a:gd name="T0" fmla="*/ 16 w 22"/>
                <a:gd name="T1" fmla="*/ 19 h 19"/>
                <a:gd name="T2" fmla="*/ 13 w 22"/>
                <a:gd name="T3" fmla="*/ 19 h 19"/>
                <a:gd name="T4" fmla="*/ 10 w 22"/>
                <a:gd name="T5" fmla="*/ 19 h 19"/>
                <a:gd name="T6" fmla="*/ 7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1 w 22"/>
                <a:gd name="T13" fmla="*/ 14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8 h 19"/>
                <a:gd name="T20" fmla="*/ 2 w 22"/>
                <a:gd name="T21" fmla="*/ 5 h 19"/>
                <a:gd name="T22" fmla="*/ 3 w 22"/>
                <a:gd name="T23" fmla="*/ 4 h 19"/>
                <a:gd name="T24" fmla="*/ 4 w 22"/>
                <a:gd name="T25" fmla="*/ 2 h 19"/>
                <a:gd name="T26" fmla="*/ 6 w 22"/>
                <a:gd name="T27" fmla="*/ 1 h 19"/>
                <a:gd name="T28" fmla="*/ 9 w 22"/>
                <a:gd name="T29" fmla="*/ 1 h 19"/>
                <a:gd name="T30" fmla="*/ 11 w 22"/>
                <a:gd name="T31" fmla="*/ 0 h 19"/>
                <a:gd name="T32" fmla="*/ 13 w 22"/>
                <a:gd name="T33" fmla="*/ 0 h 19"/>
                <a:gd name="T34" fmla="*/ 15 w 22"/>
                <a:gd name="T35" fmla="*/ 1 h 19"/>
                <a:gd name="T36" fmla="*/ 17 w 22"/>
                <a:gd name="T37" fmla="*/ 1 h 19"/>
                <a:gd name="T38" fmla="*/ 18 w 22"/>
                <a:gd name="T39" fmla="*/ 3 h 19"/>
                <a:gd name="T40" fmla="*/ 20 w 22"/>
                <a:gd name="T41" fmla="*/ 3 h 19"/>
                <a:gd name="T42" fmla="*/ 22 w 22"/>
                <a:gd name="T43" fmla="*/ 5 h 19"/>
                <a:gd name="T44" fmla="*/ 22 w 22"/>
                <a:gd name="T45" fmla="*/ 8 h 19"/>
                <a:gd name="T46" fmla="*/ 22 w 22"/>
                <a:gd name="T47" fmla="*/ 10 h 19"/>
                <a:gd name="T48" fmla="*/ 22 w 22"/>
                <a:gd name="T49" fmla="*/ 12 h 19"/>
                <a:gd name="T50" fmla="*/ 20 w 22"/>
                <a:gd name="T51" fmla="*/ 14 h 19"/>
                <a:gd name="T52" fmla="*/ 19 w 22"/>
                <a:gd name="T53" fmla="*/ 16 h 19"/>
                <a:gd name="T54" fmla="*/ 17 w 22"/>
                <a:gd name="T55" fmla="*/ 18 h 19"/>
                <a:gd name="T56" fmla="*/ 16 w 22"/>
                <a:gd name="T57" fmla="*/ 19 h 19"/>
                <a:gd name="T58" fmla="*/ 16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6" y="19"/>
                  </a:moveTo>
                  <a:lnTo>
                    <a:pt x="13" y="19"/>
                  </a:lnTo>
                  <a:lnTo>
                    <a:pt x="10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1" y="14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8"/>
                  </a:lnTo>
                  <a:lnTo>
                    <a:pt x="2" y="5"/>
                  </a:lnTo>
                  <a:lnTo>
                    <a:pt x="3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9" y="1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1"/>
                  </a:lnTo>
                  <a:lnTo>
                    <a:pt x="18" y="3"/>
                  </a:lnTo>
                  <a:lnTo>
                    <a:pt x="20" y="3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2" y="12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7" y="18"/>
                  </a:lnTo>
                  <a:lnTo>
                    <a:pt x="16" y="19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7" name="Freeform 106"/>
            <p:cNvSpPr>
              <a:spLocks/>
            </p:cNvSpPr>
            <p:nvPr/>
          </p:nvSpPr>
          <p:spPr bwMode="auto">
            <a:xfrm>
              <a:off x="1935" y="3203"/>
              <a:ext cx="22" cy="20"/>
            </a:xfrm>
            <a:custGeom>
              <a:avLst/>
              <a:gdLst>
                <a:gd name="T0" fmla="*/ 15 w 22"/>
                <a:gd name="T1" fmla="*/ 20 h 20"/>
                <a:gd name="T2" fmla="*/ 13 w 22"/>
                <a:gd name="T3" fmla="*/ 20 h 20"/>
                <a:gd name="T4" fmla="*/ 11 w 22"/>
                <a:gd name="T5" fmla="*/ 20 h 20"/>
                <a:gd name="T6" fmla="*/ 10 w 22"/>
                <a:gd name="T7" fmla="*/ 20 h 20"/>
                <a:gd name="T8" fmla="*/ 8 w 22"/>
                <a:gd name="T9" fmla="*/ 20 h 20"/>
                <a:gd name="T10" fmla="*/ 6 w 22"/>
                <a:gd name="T11" fmla="*/ 19 h 20"/>
                <a:gd name="T12" fmla="*/ 4 w 22"/>
                <a:gd name="T13" fmla="*/ 18 h 20"/>
                <a:gd name="T14" fmla="*/ 3 w 22"/>
                <a:gd name="T15" fmla="*/ 16 h 20"/>
                <a:gd name="T16" fmla="*/ 2 w 22"/>
                <a:gd name="T17" fmla="*/ 15 h 20"/>
                <a:gd name="T18" fmla="*/ 1 w 22"/>
                <a:gd name="T19" fmla="*/ 14 h 20"/>
                <a:gd name="T20" fmla="*/ 0 w 22"/>
                <a:gd name="T21" fmla="*/ 12 h 20"/>
                <a:gd name="T22" fmla="*/ 0 w 22"/>
                <a:gd name="T23" fmla="*/ 10 h 20"/>
                <a:gd name="T24" fmla="*/ 0 w 22"/>
                <a:gd name="T25" fmla="*/ 9 h 20"/>
                <a:gd name="T26" fmla="*/ 0 w 22"/>
                <a:gd name="T27" fmla="*/ 7 h 20"/>
                <a:gd name="T28" fmla="*/ 1 w 22"/>
                <a:gd name="T29" fmla="*/ 6 h 20"/>
                <a:gd name="T30" fmla="*/ 1 w 22"/>
                <a:gd name="T31" fmla="*/ 4 h 20"/>
                <a:gd name="T32" fmla="*/ 3 w 22"/>
                <a:gd name="T33" fmla="*/ 2 h 20"/>
                <a:gd name="T34" fmla="*/ 5 w 22"/>
                <a:gd name="T35" fmla="*/ 2 h 20"/>
                <a:gd name="T36" fmla="*/ 7 w 22"/>
                <a:gd name="T37" fmla="*/ 1 h 20"/>
                <a:gd name="T38" fmla="*/ 9 w 22"/>
                <a:gd name="T39" fmla="*/ 1 h 20"/>
                <a:gd name="T40" fmla="*/ 11 w 22"/>
                <a:gd name="T41" fmla="*/ 0 h 20"/>
                <a:gd name="T42" fmla="*/ 13 w 22"/>
                <a:gd name="T43" fmla="*/ 1 h 20"/>
                <a:gd name="T44" fmla="*/ 15 w 22"/>
                <a:gd name="T45" fmla="*/ 2 h 20"/>
                <a:gd name="T46" fmla="*/ 17 w 22"/>
                <a:gd name="T47" fmla="*/ 2 h 20"/>
                <a:gd name="T48" fmla="*/ 19 w 22"/>
                <a:gd name="T49" fmla="*/ 3 h 20"/>
                <a:gd name="T50" fmla="*/ 21 w 22"/>
                <a:gd name="T51" fmla="*/ 5 h 20"/>
                <a:gd name="T52" fmla="*/ 22 w 22"/>
                <a:gd name="T53" fmla="*/ 8 h 20"/>
                <a:gd name="T54" fmla="*/ 22 w 22"/>
                <a:gd name="T55" fmla="*/ 10 h 20"/>
                <a:gd name="T56" fmla="*/ 22 w 22"/>
                <a:gd name="T57" fmla="*/ 13 h 20"/>
                <a:gd name="T58" fmla="*/ 21 w 22"/>
                <a:gd name="T59" fmla="*/ 15 h 20"/>
                <a:gd name="T60" fmla="*/ 19 w 22"/>
                <a:gd name="T61" fmla="*/ 17 h 20"/>
                <a:gd name="T62" fmla="*/ 17 w 22"/>
                <a:gd name="T63" fmla="*/ 19 h 20"/>
                <a:gd name="T64" fmla="*/ 15 w 22"/>
                <a:gd name="T65" fmla="*/ 20 h 20"/>
                <a:gd name="T66" fmla="*/ 15 w 22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0">
                  <a:moveTo>
                    <a:pt x="15" y="20"/>
                  </a:moveTo>
                  <a:lnTo>
                    <a:pt x="13" y="20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8" y="20"/>
                  </a:lnTo>
                  <a:lnTo>
                    <a:pt x="6" y="19"/>
                  </a:lnTo>
                  <a:lnTo>
                    <a:pt x="4" y="18"/>
                  </a:lnTo>
                  <a:lnTo>
                    <a:pt x="3" y="16"/>
                  </a:lnTo>
                  <a:lnTo>
                    <a:pt x="2" y="15"/>
                  </a:lnTo>
                  <a:lnTo>
                    <a:pt x="1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1" y="6"/>
                  </a:lnTo>
                  <a:lnTo>
                    <a:pt x="1" y="4"/>
                  </a:lnTo>
                  <a:lnTo>
                    <a:pt x="3" y="2"/>
                  </a:lnTo>
                  <a:lnTo>
                    <a:pt x="5" y="2"/>
                  </a:lnTo>
                  <a:lnTo>
                    <a:pt x="7" y="1"/>
                  </a:lnTo>
                  <a:lnTo>
                    <a:pt x="9" y="1"/>
                  </a:lnTo>
                  <a:lnTo>
                    <a:pt x="11" y="0"/>
                  </a:lnTo>
                  <a:lnTo>
                    <a:pt x="13" y="1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3"/>
                  </a:lnTo>
                  <a:lnTo>
                    <a:pt x="21" y="5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2" y="13"/>
                  </a:lnTo>
                  <a:lnTo>
                    <a:pt x="21" y="15"/>
                  </a:lnTo>
                  <a:lnTo>
                    <a:pt x="19" y="17"/>
                  </a:lnTo>
                  <a:lnTo>
                    <a:pt x="17" y="19"/>
                  </a:lnTo>
                  <a:lnTo>
                    <a:pt x="15" y="20"/>
                  </a:lnTo>
                  <a:lnTo>
                    <a:pt x="15" y="20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8" name="Freeform 107"/>
            <p:cNvSpPr>
              <a:spLocks/>
            </p:cNvSpPr>
            <p:nvPr/>
          </p:nvSpPr>
          <p:spPr bwMode="auto">
            <a:xfrm>
              <a:off x="1947" y="3147"/>
              <a:ext cx="22" cy="20"/>
            </a:xfrm>
            <a:custGeom>
              <a:avLst/>
              <a:gdLst>
                <a:gd name="T0" fmla="*/ 15 w 22"/>
                <a:gd name="T1" fmla="*/ 20 h 20"/>
                <a:gd name="T2" fmla="*/ 13 w 22"/>
                <a:gd name="T3" fmla="*/ 20 h 20"/>
                <a:gd name="T4" fmla="*/ 10 w 22"/>
                <a:gd name="T5" fmla="*/ 20 h 20"/>
                <a:gd name="T6" fmla="*/ 7 w 22"/>
                <a:gd name="T7" fmla="*/ 19 h 20"/>
                <a:gd name="T8" fmla="*/ 5 w 22"/>
                <a:gd name="T9" fmla="*/ 18 h 20"/>
                <a:gd name="T10" fmla="*/ 3 w 22"/>
                <a:gd name="T11" fmla="*/ 16 h 20"/>
                <a:gd name="T12" fmla="*/ 1 w 22"/>
                <a:gd name="T13" fmla="*/ 14 h 20"/>
                <a:gd name="T14" fmla="*/ 0 w 22"/>
                <a:gd name="T15" fmla="*/ 12 h 20"/>
                <a:gd name="T16" fmla="*/ 0 w 22"/>
                <a:gd name="T17" fmla="*/ 10 h 20"/>
                <a:gd name="T18" fmla="*/ 0 w 22"/>
                <a:gd name="T19" fmla="*/ 7 h 20"/>
                <a:gd name="T20" fmla="*/ 1 w 22"/>
                <a:gd name="T21" fmla="*/ 6 h 20"/>
                <a:gd name="T22" fmla="*/ 2 w 22"/>
                <a:gd name="T23" fmla="*/ 5 h 20"/>
                <a:gd name="T24" fmla="*/ 3 w 22"/>
                <a:gd name="T25" fmla="*/ 3 h 20"/>
                <a:gd name="T26" fmla="*/ 5 w 22"/>
                <a:gd name="T27" fmla="*/ 2 h 20"/>
                <a:gd name="T28" fmla="*/ 7 w 22"/>
                <a:gd name="T29" fmla="*/ 1 h 20"/>
                <a:gd name="T30" fmla="*/ 10 w 22"/>
                <a:gd name="T31" fmla="*/ 1 h 20"/>
                <a:gd name="T32" fmla="*/ 12 w 22"/>
                <a:gd name="T33" fmla="*/ 0 h 20"/>
                <a:gd name="T34" fmla="*/ 14 w 22"/>
                <a:gd name="T35" fmla="*/ 1 h 20"/>
                <a:gd name="T36" fmla="*/ 16 w 22"/>
                <a:gd name="T37" fmla="*/ 2 h 20"/>
                <a:gd name="T38" fmla="*/ 18 w 22"/>
                <a:gd name="T39" fmla="*/ 3 h 20"/>
                <a:gd name="T40" fmla="*/ 20 w 22"/>
                <a:gd name="T41" fmla="*/ 4 h 20"/>
                <a:gd name="T42" fmla="*/ 21 w 22"/>
                <a:gd name="T43" fmla="*/ 6 h 20"/>
                <a:gd name="T44" fmla="*/ 22 w 22"/>
                <a:gd name="T45" fmla="*/ 8 h 20"/>
                <a:gd name="T46" fmla="*/ 22 w 22"/>
                <a:gd name="T47" fmla="*/ 10 h 20"/>
                <a:gd name="T48" fmla="*/ 22 w 22"/>
                <a:gd name="T49" fmla="*/ 13 h 20"/>
                <a:gd name="T50" fmla="*/ 20 w 22"/>
                <a:gd name="T51" fmla="*/ 14 h 20"/>
                <a:gd name="T52" fmla="*/ 19 w 22"/>
                <a:gd name="T53" fmla="*/ 17 h 20"/>
                <a:gd name="T54" fmla="*/ 17 w 22"/>
                <a:gd name="T55" fmla="*/ 18 h 20"/>
                <a:gd name="T56" fmla="*/ 15 w 22"/>
                <a:gd name="T57" fmla="*/ 20 h 20"/>
                <a:gd name="T58" fmla="*/ 15 w 22"/>
                <a:gd name="T5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20">
                  <a:moveTo>
                    <a:pt x="15" y="20"/>
                  </a:moveTo>
                  <a:lnTo>
                    <a:pt x="13" y="20"/>
                  </a:lnTo>
                  <a:lnTo>
                    <a:pt x="10" y="20"/>
                  </a:lnTo>
                  <a:lnTo>
                    <a:pt x="7" y="19"/>
                  </a:lnTo>
                  <a:lnTo>
                    <a:pt x="5" y="18"/>
                  </a:lnTo>
                  <a:lnTo>
                    <a:pt x="3" y="16"/>
                  </a:lnTo>
                  <a:lnTo>
                    <a:pt x="1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7"/>
                  </a:lnTo>
                  <a:lnTo>
                    <a:pt x="1" y="6"/>
                  </a:lnTo>
                  <a:lnTo>
                    <a:pt x="2" y="5"/>
                  </a:lnTo>
                  <a:lnTo>
                    <a:pt x="3" y="3"/>
                  </a:lnTo>
                  <a:lnTo>
                    <a:pt x="5" y="2"/>
                  </a:lnTo>
                  <a:lnTo>
                    <a:pt x="7" y="1"/>
                  </a:lnTo>
                  <a:lnTo>
                    <a:pt x="10" y="1"/>
                  </a:lnTo>
                  <a:lnTo>
                    <a:pt x="12" y="0"/>
                  </a:lnTo>
                  <a:lnTo>
                    <a:pt x="14" y="1"/>
                  </a:lnTo>
                  <a:lnTo>
                    <a:pt x="16" y="2"/>
                  </a:lnTo>
                  <a:lnTo>
                    <a:pt x="18" y="3"/>
                  </a:lnTo>
                  <a:lnTo>
                    <a:pt x="20" y="4"/>
                  </a:lnTo>
                  <a:lnTo>
                    <a:pt x="21" y="6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2" y="13"/>
                  </a:lnTo>
                  <a:lnTo>
                    <a:pt x="20" y="14"/>
                  </a:lnTo>
                  <a:lnTo>
                    <a:pt x="19" y="17"/>
                  </a:lnTo>
                  <a:lnTo>
                    <a:pt x="17" y="18"/>
                  </a:lnTo>
                  <a:lnTo>
                    <a:pt x="15" y="20"/>
                  </a:lnTo>
                  <a:lnTo>
                    <a:pt x="15" y="20"/>
                  </a:lnTo>
                  <a:close/>
                </a:path>
              </a:pathLst>
            </a:custGeom>
            <a:solidFill>
              <a:srgbClr val="BDF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108"/>
            <p:cNvSpPr>
              <a:spLocks/>
            </p:cNvSpPr>
            <p:nvPr/>
          </p:nvSpPr>
          <p:spPr bwMode="auto">
            <a:xfrm>
              <a:off x="1819" y="3227"/>
              <a:ext cx="22" cy="19"/>
            </a:xfrm>
            <a:custGeom>
              <a:avLst/>
              <a:gdLst>
                <a:gd name="T0" fmla="*/ 16 w 22"/>
                <a:gd name="T1" fmla="*/ 19 h 19"/>
                <a:gd name="T2" fmla="*/ 13 w 22"/>
                <a:gd name="T3" fmla="*/ 19 h 19"/>
                <a:gd name="T4" fmla="*/ 10 w 22"/>
                <a:gd name="T5" fmla="*/ 19 h 19"/>
                <a:gd name="T6" fmla="*/ 7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2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7 h 19"/>
                <a:gd name="T20" fmla="*/ 2 w 22"/>
                <a:gd name="T21" fmla="*/ 6 h 19"/>
                <a:gd name="T22" fmla="*/ 3 w 22"/>
                <a:gd name="T23" fmla="*/ 4 h 19"/>
                <a:gd name="T24" fmla="*/ 4 w 22"/>
                <a:gd name="T25" fmla="*/ 2 h 19"/>
                <a:gd name="T26" fmla="*/ 7 w 22"/>
                <a:gd name="T27" fmla="*/ 1 h 19"/>
                <a:gd name="T28" fmla="*/ 9 w 22"/>
                <a:gd name="T29" fmla="*/ 1 h 19"/>
                <a:gd name="T30" fmla="*/ 11 w 22"/>
                <a:gd name="T31" fmla="*/ 1 h 19"/>
                <a:gd name="T32" fmla="*/ 14 w 22"/>
                <a:gd name="T33" fmla="*/ 0 h 19"/>
                <a:gd name="T34" fmla="*/ 16 w 22"/>
                <a:gd name="T35" fmla="*/ 1 h 19"/>
                <a:gd name="T36" fmla="*/ 18 w 22"/>
                <a:gd name="T37" fmla="*/ 2 h 19"/>
                <a:gd name="T38" fmla="*/ 19 w 22"/>
                <a:gd name="T39" fmla="*/ 3 h 19"/>
                <a:gd name="T40" fmla="*/ 21 w 22"/>
                <a:gd name="T41" fmla="*/ 4 h 19"/>
                <a:gd name="T42" fmla="*/ 22 w 22"/>
                <a:gd name="T43" fmla="*/ 5 h 19"/>
                <a:gd name="T44" fmla="*/ 22 w 22"/>
                <a:gd name="T45" fmla="*/ 8 h 19"/>
                <a:gd name="T46" fmla="*/ 22 w 22"/>
                <a:gd name="T47" fmla="*/ 10 h 19"/>
                <a:gd name="T48" fmla="*/ 22 w 22"/>
                <a:gd name="T49" fmla="*/ 12 h 19"/>
                <a:gd name="T50" fmla="*/ 21 w 22"/>
                <a:gd name="T51" fmla="*/ 14 h 19"/>
                <a:gd name="T52" fmla="*/ 19 w 22"/>
                <a:gd name="T53" fmla="*/ 16 h 19"/>
                <a:gd name="T54" fmla="*/ 18 w 22"/>
                <a:gd name="T55" fmla="*/ 18 h 19"/>
                <a:gd name="T56" fmla="*/ 16 w 22"/>
                <a:gd name="T57" fmla="*/ 19 h 19"/>
                <a:gd name="T58" fmla="*/ 16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6" y="19"/>
                  </a:moveTo>
                  <a:lnTo>
                    <a:pt x="13" y="19"/>
                  </a:lnTo>
                  <a:lnTo>
                    <a:pt x="10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2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3" y="4"/>
                  </a:lnTo>
                  <a:lnTo>
                    <a:pt x="4" y="2"/>
                  </a:lnTo>
                  <a:lnTo>
                    <a:pt x="7" y="1"/>
                  </a:lnTo>
                  <a:lnTo>
                    <a:pt x="9" y="1"/>
                  </a:lnTo>
                  <a:lnTo>
                    <a:pt x="11" y="1"/>
                  </a:lnTo>
                  <a:lnTo>
                    <a:pt x="14" y="0"/>
                  </a:lnTo>
                  <a:lnTo>
                    <a:pt x="16" y="1"/>
                  </a:lnTo>
                  <a:lnTo>
                    <a:pt x="18" y="2"/>
                  </a:lnTo>
                  <a:lnTo>
                    <a:pt x="19" y="3"/>
                  </a:lnTo>
                  <a:lnTo>
                    <a:pt x="21" y="4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2" y="12"/>
                  </a:lnTo>
                  <a:lnTo>
                    <a:pt x="21" y="14"/>
                  </a:lnTo>
                  <a:lnTo>
                    <a:pt x="19" y="16"/>
                  </a:lnTo>
                  <a:lnTo>
                    <a:pt x="18" y="18"/>
                  </a:lnTo>
                  <a:lnTo>
                    <a:pt x="16" y="19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rgbClr val="EBE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0" name="Freeform 109"/>
            <p:cNvSpPr>
              <a:spLocks/>
            </p:cNvSpPr>
            <p:nvPr/>
          </p:nvSpPr>
          <p:spPr bwMode="auto">
            <a:xfrm>
              <a:off x="1588" y="3064"/>
              <a:ext cx="27" cy="21"/>
            </a:xfrm>
            <a:custGeom>
              <a:avLst/>
              <a:gdLst>
                <a:gd name="T0" fmla="*/ 15 w 27"/>
                <a:gd name="T1" fmla="*/ 21 h 21"/>
                <a:gd name="T2" fmla="*/ 12 w 27"/>
                <a:gd name="T3" fmla="*/ 21 h 21"/>
                <a:gd name="T4" fmla="*/ 9 w 27"/>
                <a:gd name="T5" fmla="*/ 21 h 21"/>
                <a:gd name="T6" fmla="*/ 7 w 27"/>
                <a:gd name="T7" fmla="*/ 20 h 21"/>
                <a:gd name="T8" fmla="*/ 5 w 27"/>
                <a:gd name="T9" fmla="*/ 19 h 21"/>
                <a:gd name="T10" fmla="*/ 3 w 27"/>
                <a:gd name="T11" fmla="*/ 18 h 21"/>
                <a:gd name="T12" fmla="*/ 2 w 27"/>
                <a:gd name="T13" fmla="*/ 16 h 21"/>
                <a:gd name="T14" fmla="*/ 1 w 27"/>
                <a:gd name="T15" fmla="*/ 14 h 21"/>
                <a:gd name="T16" fmla="*/ 1 w 27"/>
                <a:gd name="T17" fmla="*/ 12 h 21"/>
                <a:gd name="T18" fmla="*/ 0 w 27"/>
                <a:gd name="T19" fmla="*/ 10 h 21"/>
                <a:gd name="T20" fmla="*/ 1 w 27"/>
                <a:gd name="T21" fmla="*/ 8 h 21"/>
                <a:gd name="T22" fmla="*/ 1 w 27"/>
                <a:gd name="T23" fmla="*/ 6 h 21"/>
                <a:gd name="T24" fmla="*/ 2 w 27"/>
                <a:gd name="T25" fmla="*/ 4 h 21"/>
                <a:gd name="T26" fmla="*/ 4 w 27"/>
                <a:gd name="T27" fmla="*/ 2 h 21"/>
                <a:gd name="T28" fmla="*/ 6 w 27"/>
                <a:gd name="T29" fmla="*/ 1 h 21"/>
                <a:gd name="T30" fmla="*/ 9 w 27"/>
                <a:gd name="T31" fmla="*/ 0 h 21"/>
                <a:gd name="T32" fmla="*/ 12 w 27"/>
                <a:gd name="T33" fmla="*/ 0 h 21"/>
                <a:gd name="T34" fmla="*/ 13 w 27"/>
                <a:gd name="T35" fmla="*/ 0 h 21"/>
                <a:gd name="T36" fmla="*/ 15 w 27"/>
                <a:gd name="T37" fmla="*/ 1 h 21"/>
                <a:gd name="T38" fmla="*/ 17 w 27"/>
                <a:gd name="T39" fmla="*/ 2 h 21"/>
                <a:gd name="T40" fmla="*/ 19 w 27"/>
                <a:gd name="T41" fmla="*/ 3 h 21"/>
                <a:gd name="T42" fmla="*/ 21 w 27"/>
                <a:gd name="T43" fmla="*/ 4 h 21"/>
                <a:gd name="T44" fmla="*/ 23 w 27"/>
                <a:gd name="T45" fmla="*/ 5 h 21"/>
                <a:gd name="T46" fmla="*/ 25 w 27"/>
                <a:gd name="T47" fmla="*/ 6 h 21"/>
                <a:gd name="T48" fmla="*/ 27 w 27"/>
                <a:gd name="T49" fmla="*/ 7 h 21"/>
                <a:gd name="T50" fmla="*/ 27 w 27"/>
                <a:gd name="T51" fmla="*/ 9 h 21"/>
                <a:gd name="T52" fmla="*/ 26 w 27"/>
                <a:gd name="T53" fmla="*/ 12 h 21"/>
                <a:gd name="T54" fmla="*/ 25 w 27"/>
                <a:gd name="T55" fmla="*/ 14 h 21"/>
                <a:gd name="T56" fmla="*/ 23 w 27"/>
                <a:gd name="T57" fmla="*/ 16 h 21"/>
                <a:gd name="T58" fmla="*/ 21 w 27"/>
                <a:gd name="T59" fmla="*/ 17 h 21"/>
                <a:gd name="T60" fmla="*/ 19 w 27"/>
                <a:gd name="T61" fmla="*/ 19 h 21"/>
                <a:gd name="T62" fmla="*/ 17 w 27"/>
                <a:gd name="T63" fmla="*/ 20 h 21"/>
                <a:gd name="T64" fmla="*/ 15 w 27"/>
                <a:gd name="T65" fmla="*/ 21 h 21"/>
                <a:gd name="T66" fmla="*/ 15 w 27"/>
                <a:gd name="T6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" h="21">
                  <a:moveTo>
                    <a:pt x="15" y="21"/>
                  </a:moveTo>
                  <a:lnTo>
                    <a:pt x="12" y="21"/>
                  </a:lnTo>
                  <a:lnTo>
                    <a:pt x="9" y="21"/>
                  </a:lnTo>
                  <a:lnTo>
                    <a:pt x="7" y="20"/>
                  </a:lnTo>
                  <a:lnTo>
                    <a:pt x="5" y="19"/>
                  </a:lnTo>
                  <a:lnTo>
                    <a:pt x="3" y="18"/>
                  </a:lnTo>
                  <a:lnTo>
                    <a:pt x="2" y="16"/>
                  </a:lnTo>
                  <a:lnTo>
                    <a:pt x="1" y="14"/>
                  </a:lnTo>
                  <a:lnTo>
                    <a:pt x="1" y="12"/>
                  </a:lnTo>
                  <a:lnTo>
                    <a:pt x="0" y="10"/>
                  </a:lnTo>
                  <a:lnTo>
                    <a:pt x="1" y="8"/>
                  </a:lnTo>
                  <a:lnTo>
                    <a:pt x="1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9" y="3"/>
                  </a:lnTo>
                  <a:lnTo>
                    <a:pt x="21" y="4"/>
                  </a:lnTo>
                  <a:lnTo>
                    <a:pt x="23" y="5"/>
                  </a:lnTo>
                  <a:lnTo>
                    <a:pt x="25" y="6"/>
                  </a:lnTo>
                  <a:lnTo>
                    <a:pt x="27" y="7"/>
                  </a:lnTo>
                  <a:lnTo>
                    <a:pt x="27" y="9"/>
                  </a:lnTo>
                  <a:lnTo>
                    <a:pt x="26" y="12"/>
                  </a:lnTo>
                  <a:lnTo>
                    <a:pt x="25" y="14"/>
                  </a:lnTo>
                  <a:lnTo>
                    <a:pt x="23" y="16"/>
                  </a:lnTo>
                  <a:lnTo>
                    <a:pt x="21" y="17"/>
                  </a:lnTo>
                  <a:lnTo>
                    <a:pt x="19" y="19"/>
                  </a:lnTo>
                  <a:lnTo>
                    <a:pt x="17" y="20"/>
                  </a:lnTo>
                  <a:lnTo>
                    <a:pt x="15" y="21"/>
                  </a:lnTo>
                  <a:lnTo>
                    <a:pt x="15" y="21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1" name="Freeform 110"/>
            <p:cNvSpPr>
              <a:spLocks/>
            </p:cNvSpPr>
            <p:nvPr/>
          </p:nvSpPr>
          <p:spPr bwMode="auto">
            <a:xfrm>
              <a:off x="1620" y="3058"/>
              <a:ext cx="26" cy="20"/>
            </a:xfrm>
            <a:custGeom>
              <a:avLst/>
              <a:gdLst>
                <a:gd name="T0" fmla="*/ 20 w 26"/>
                <a:gd name="T1" fmla="*/ 20 h 20"/>
                <a:gd name="T2" fmla="*/ 16 w 26"/>
                <a:gd name="T3" fmla="*/ 20 h 20"/>
                <a:gd name="T4" fmla="*/ 14 w 26"/>
                <a:gd name="T5" fmla="*/ 20 h 20"/>
                <a:gd name="T6" fmla="*/ 11 w 26"/>
                <a:gd name="T7" fmla="*/ 20 h 20"/>
                <a:gd name="T8" fmla="*/ 8 w 26"/>
                <a:gd name="T9" fmla="*/ 19 h 20"/>
                <a:gd name="T10" fmla="*/ 5 w 26"/>
                <a:gd name="T11" fmla="*/ 18 h 20"/>
                <a:gd name="T12" fmla="*/ 3 w 26"/>
                <a:gd name="T13" fmla="*/ 17 h 20"/>
                <a:gd name="T14" fmla="*/ 1 w 26"/>
                <a:gd name="T15" fmla="*/ 16 h 20"/>
                <a:gd name="T16" fmla="*/ 0 w 26"/>
                <a:gd name="T17" fmla="*/ 13 h 20"/>
                <a:gd name="T18" fmla="*/ 0 w 26"/>
                <a:gd name="T19" fmla="*/ 12 h 20"/>
                <a:gd name="T20" fmla="*/ 0 w 26"/>
                <a:gd name="T21" fmla="*/ 10 h 20"/>
                <a:gd name="T22" fmla="*/ 0 w 26"/>
                <a:gd name="T23" fmla="*/ 8 h 20"/>
                <a:gd name="T24" fmla="*/ 0 w 26"/>
                <a:gd name="T25" fmla="*/ 6 h 20"/>
                <a:gd name="T26" fmla="*/ 1 w 26"/>
                <a:gd name="T27" fmla="*/ 4 h 20"/>
                <a:gd name="T28" fmla="*/ 2 w 26"/>
                <a:gd name="T29" fmla="*/ 3 h 20"/>
                <a:gd name="T30" fmla="*/ 3 w 26"/>
                <a:gd name="T31" fmla="*/ 2 h 20"/>
                <a:gd name="T32" fmla="*/ 5 w 26"/>
                <a:gd name="T33" fmla="*/ 1 h 20"/>
                <a:gd name="T34" fmla="*/ 8 w 26"/>
                <a:gd name="T35" fmla="*/ 0 h 20"/>
                <a:gd name="T36" fmla="*/ 11 w 26"/>
                <a:gd name="T37" fmla="*/ 0 h 20"/>
                <a:gd name="T38" fmla="*/ 13 w 26"/>
                <a:gd name="T39" fmla="*/ 0 h 20"/>
                <a:gd name="T40" fmla="*/ 16 w 26"/>
                <a:gd name="T41" fmla="*/ 0 h 20"/>
                <a:gd name="T42" fmla="*/ 18 w 26"/>
                <a:gd name="T43" fmla="*/ 1 h 20"/>
                <a:gd name="T44" fmla="*/ 21 w 26"/>
                <a:gd name="T45" fmla="*/ 3 h 20"/>
                <a:gd name="T46" fmla="*/ 23 w 26"/>
                <a:gd name="T47" fmla="*/ 4 h 20"/>
                <a:gd name="T48" fmla="*/ 24 w 26"/>
                <a:gd name="T49" fmla="*/ 7 h 20"/>
                <a:gd name="T50" fmla="*/ 25 w 26"/>
                <a:gd name="T51" fmla="*/ 9 h 20"/>
                <a:gd name="T52" fmla="*/ 26 w 26"/>
                <a:gd name="T53" fmla="*/ 11 h 20"/>
                <a:gd name="T54" fmla="*/ 26 w 26"/>
                <a:gd name="T55" fmla="*/ 13 h 20"/>
                <a:gd name="T56" fmla="*/ 24 w 26"/>
                <a:gd name="T57" fmla="*/ 15 h 20"/>
                <a:gd name="T58" fmla="*/ 23 w 26"/>
                <a:gd name="T59" fmla="*/ 16 h 20"/>
                <a:gd name="T60" fmla="*/ 22 w 26"/>
                <a:gd name="T61" fmla="*/ 17 h 20"/>
                <a:gd name="T62" fmla="*/ 21 w 26"/>
                <a:gd name="T63" fmla="*/ 18 h 20"/>
                <a:gd name="T64" fmla="*/ 20 w 26"/>
                <a:gd name="T65" fmla="*/ 20 h 20"/>
                <a:gd name="T66" fmla="*/ 20 w 26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20">
                  <a:moveTo>
                    <a:pt x="20" y="20"/>
                  </a:moveTo>
                  <a:lnTo>
                    <a:pt x="16" y="20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8" y="19"/>
                  </a:lnTo>
                  <a:lnTo>
                    <a:pt x="5" y="18"/>
                  </a:lnTo>
                  <a:lnTo>
                    <a:pt x="3" y="17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3" y="2"/>
                  </a:lnTo>
                  <a:lnTo>
                    <a:pt x="5" y="1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6" y="0"/>
                  </a:lnTo>
                  <a:lnTo>
                    <a:pt x="18" y="1"/>
                  </a:lnTo>
                  <a:lnTo>
                    <a:pt x="21" y="3"/>
                  </a:lnTo>
                  <a:lnTo>
                    <a:pt x="23" y="4"/>
                  </a:lnTo>
                  <a:lnTo>
                    <a:pt x="24" y="7"/>
                  </a:lnTo>
                  <a:lnTo>
                    <a:pt x="25" y="9"/>
                  </a:lnTo>
                  <a:lnTo>
                    <a:pt x="26" y="11"/>
                  </a:lnTo>
                  <a:lnTo>
                    <a:pt x="26" y="13"/>
                  </a:lnTo>
                  <a:lnTo>
                    <a:pt x="24" y="15"/>
                  </a:lnTo>
                  <a:lnTo>
                    <a:pt x="23" y="16"/>
                  </a:lnTo>
                  <a:lnTo>
                    <a:pt x="22" y="17"/>
                  </a:lnTo>
                  <a:lnTo>
                    <a:pt x="21" y="18"/>
                  </a:lnTo>
                  <a:lnTo>
                    <a:pt x="20" y="20"/>
                  </a:lnTo>
                  <a:lnTo>
                    <a:pt x="20" y="20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2" name="Freeform 111"/>
            <p:cNvSpPr>
              <a:spLocks/>
            </p:cNvSpPr>
            <p:nvPr/>
          </p:nvSpPr>
          <p:spPr bwMode="auto">
            <a:xfrm>
              <a:off x="1574" y="2974"/>
              <a:ext cx="30" cy="22"/>
            </a:xfrm>
            <a:custGeom>
              <a:avLst/>
              <a:gdLst>
                <a:gd name="T0" fmla="*/ 23 w 30"/>
                <a:gd name="T1" fmla="*/ 22 h 22"/>
                <a:gd name="T2" fmla="*/ 21 w 30"/>
                <a:gd name="T3" fmla="*/ 22 h 22"/>
                <a:gd name="T4" fmla="*/ 20 w 30"/>
                <a:gd name="T5" fmla="*/ 22 h 22"/>
                <a:gd name="T6" fmla="*/ 18 w 30"/>
                <a:gd name="T7" fmla="*/ 22 h 22"/>
                <a:gd name="T8" fmla="*/ 16 w 30"/>
                <a:gd name="T9" fmla="*/ 22 h 22"/>
                <a:gd name="T10" fmla="*/ 14 w 30"/>
                <a:gd name="T11" fmla="*/ 21 h 22"/>
                <a:gd name="T12" fmla="*/ 12 w 30"/>
                <a:gd name="T13" fmla="*/ 21 h 22"/>
                <a:gd name="T14" fmla="*/ 10 w 30"/>
                <a:gd name="T15" fmla="*/ 20 h 22"/>
                <a:gd name="T16" fmla="*/ 8 w 30"/>
                <a:gd name="T17" fmla="*/ 20 h 22"/>
                <a:gd name="T18" fmla="*/ 7 w 30"/>
                <a:gd name="T19" fmla="*/ 18 h 22"/>
                <a:gd name="T20" fmla="*/ 5 w 30"/>
                <a:gd name="T21" fmla="*/ 17 h 22"/>
                <a:gd name="T22" fmla="*/ 3 w 30"/>
                <a:gd name="T23" fmla="*/ 16 h 22"/>
                <a:gd name="T24" fmla="*/ 3 w 30"/>
                <a:gd name="T25" fmla="*/ 15 h 22"/>
                <a:gd name="T26" fmla="*/ 2 w 30"/>
                <a:gd name="T27" fmla="*/ 13 h 22"/>
                <a:gd name="T28" fmla="*/ 1 w 30"/>
                <a:gd name="T29" fmla="*/ 12 h 22"/>
                <a:gd name="T30" fmla="*/ 0 w 30"/>
                <a:gd name="T31" fmla="*/ 11 h 22"/>
                <a:gd name="T32" fmla="*/ 1 w 30"/>
                <a:gd name="T33" fmla="*/ 9 h 22"/>
                <a:gd name="T34" fmla="*/ 1 w 30"/>
                <a:gd name="T35" fmla="*/ 7 h 22"/>
                <a:gd name="T36" fmla="*/ 1 w 30"/>
                <a:gd name="T37" fmla="*/ 6 h 22"/>
                <a:gd name="T38" fmla="*/ 2 w 30"/>
                <a:gd name="T39" fmla="*/ 4 h 22"/>
                <a:gd name="T40" fmla="*/ 3 w 30"/>
                <a:gd name="T41" fmla="*/ 4 h 22"/>
                <a:gd name="T42" fmla="*/ 5 w 30"/>
                <a:gd name="T43" fmla="*/ 2 h 22"/>
                <a:gd name="T44" fmla="*/ 7 w 30"/>
                <a:gd name="T45" fmla="*/ 1 h 22"/>
                <a:gd name="T46" fmla="*/ 9 w 30"/>
                <a:gd name="T47" fmla="*/ 0 h 22"/>
                <a:gd name="T48" fmla="*/ 12 w 30"/>
                <a:gd name="T49" fmla="*/ 0 h 22"/>
                <a:gd name="T50" fmla="*/ 14 w 30"/>
                <a:gd name="T51" fmla="*/ 0 h 22"/>
                <a:gd name="T52" fmla="*/ 17 w 30"/>
                <a:gd name="T53" fmla="*/ 1 h 22"/>
                <a:gd name="T54" fmla="*/ 19 w 30"/>
                <a:gd name="T55" fmla="*/ 1 h 22"/>
                <a:gd name="T56" fmla="*/ 21 w 30"/>
                <a:gd name="T57" fmla="*/ 2 h 22"/>
                <a:gd name="T58" fmla="*/ 23 w 30"/>
                <a:gd name="T59" fmla="*/ 3 h 22"/>
                <a:gd name="T60" fmla="*/ 25 w 30"/>
                <a:gd name="T61" fmla="*/ 4 h 22"/>
                <a:gd name="T62" fmla="*/ 26 w 30"/>
                <a:gd name="T63" fmla="*/ 5 h 22"/>
                <a:gd name="T64" fmla="*/ 27 w 30"/>
                <a:gd name="T65" fmla="*/ 7 h 22"/>
                <a:gd name="T66" fmla="*/ 28 w 30"/>
                <a:gd name="T67" fmla="*/ 9 h 22"/>
                <a:gd name="T68" fmla="*/ 29 w 30"/>
                <a:gd name="T69" fmla="*/ 10 h 22"/>
                <a:gd name="T70" fmla="*/ 30 w 30"/>
                <a:gd name="T71" fmla="*/ 12 h 22"/>
                <a:gd name="T72" fmla="*/ 30 w 30"/>
                <a:gd name="T73" fmla="*/ 13 h 22"/>
                <a:gd name="T74" fmla="*/ 30 w 30"/>
                <a:gd name="T75" fmla="*/ 15 h 22"/>
                <a:gd name="T76" fmla="*/ 29 w 30"/>
                <a:gd name="T77" fmla="*/ 16 h 22"/>
                <a:gd name="T78" fmla="*/ 28 w 30"/>
                <a:gd name="T79" fmla="*/ 18 h 22"/>
                <a:gd name="T80" fmla="*/ 27 w 30"/>
                <a:gd name="T81" fmla="*/ 19 h 22"/>
                <a:gd name="T82" fmla="*/ 25 w 30"/>
                <a:gd name="T83" fmla="*/ 21 h 22"/>
                <a:gd name="T84" fmla="*/ 23 w 30"/>
                <a:gd name="T85" fmla="*/ 22 h 22"/>
                <a:gd name="T86" fmla="*/ 23 w 30"/>
                <a:gd name="T8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0" h="22">
                  <a:moveTo>
                    <a:pt x="23" y="22"/>
                  </a:moveTo>
                  <a:lnTo>
                    <a:pt x="21" y="22"/>
                  </a:lnTo>
                  <a:lnTo>
                    <a:pt x="20" y="22"/>
                  </a:lnTo>
                  <a:lnTo>
                    <a:pt x="18" y="22"/>
                  </a:lnTo>
                  <a:lnTo>
                    <a:pt x="16" y="22"/>
                  </a:lnTo>
                  <a:lnTo>
                    <a:pt x="14" y="21"/>
                  </a:lnTo>
                  <a:lnTo>
                    <a:pt x="12" y="21"/>
                  </a:lnTo>
                  <a:lnTo>
                    <a:pt x="10" y="20"/>
                  </a:lnTo>
                  <a:lnTo>
                    <a:pt x="8" y="20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6"/>
                  </a:lnTo>
                  <a:lnTo>
                    <a:pt x="3" y="15"/>
                  </a:lnTo>
                  <a:lnTo>
                    <a:pt x="2" y="13"/>
                  </a:lnTo>
                  <a:lnTo>
                    <a:pt x="1" y="12"/>
                  </a:lnTo>
                  <a:lnTo>
                    <a:pt x="0" y="11"/>
                  </a:lnTo>
                  <a:lnTo>
                    <a:pt x="1" y="9"/>
                  </a:lnTo>
                  <a:lnTo>
                    <a:pt x="1" y="7"/>
                  </a:lnTo>
                  <a:lnTo>
                    <a:pt x="1" y="6"/>
                  </a:lnTo>
                  <a:lnTo>
                    <a:pt x="2" y="4"/>
                  </a:lnTo>
                  <a:lnTo>
                    <a:pt x="3" y="4"/>
                  </a:lnTo>
                  <a:lnTo>
                    <a:pt x="5" y="2"/>
                  </a:lnTo>
                  <a:lnTo>
                    <a:pt x="7" y="1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7" y="1"/>
                  </a:lnTo>
                  <a:lnTo>
                    <a:pt x="19" y="1"/>
                  </a:lnTo>
                  <a:lnTo>
                    <a:pt x="21" y="2"/>
                  </a:lnTo>
                  <a:lnTo>
                    <a:pt x="23" y="3"/>
                  </a:lnTo>
                  <a:lnTo>
                    <a:pt x="25" y="4"/>
                  </a:lnTo>
                  <a:lnTo>
                    <a:pt x="26" y="5"/>
                  </a:lnTo>
                  <a:lnTo>
                    <a:pt x="27" y="7"/>
                  </a:lnTo>
                  <a:lnTo>
                    <a:pt x="28" y="9"/>
                  </a:lnTo>
                  <a:lnTo>
                    <a:pt x="29" y="10"/>
                  </a:lnTo>
                  <a:lnTo>
                    <a:pt x="30" y="12"/>
                  </a:lnTo>
                  <a:lnTo>
                    <a:pt x="30" y="13"/>
                  </a:lnTo>
                  <a:lnTo>
                    <a:pt x="30" y="15"/>
                  </a:lnTo>
                  <a:lnTo>
                    <a:pt x="29" y="16"/>
                  </a:lnTo>
                  <a:lnTo>
                    <a:pt x="28" y="18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2"/>
                  </a:lnTo>
                  <a:lnTo>
                    <a:pt x="23" y="22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3" name="Freeform 112"/>
            <p:cNvSpPr>
              <a:spLocks/>
            </p:cNvSpPr>
            <p:nvPr/>
          </p:nvSpPr>
          <p:spPr bwMode="auto">
            <a:xfrm>
              <a:off x="1611" y="3088"/>
              <a:ext cx="22" cy="20"/>
            </a:xfrm>
            <a:custGeom>
              <a:avLst/>
              <a:gdLst>
                <a:gd name="T0" fmla="*/ 15 w 22"/>
                <a:gd name="T1" fmla="*/ 20 h 20"/>
                <a:gd name="T2" fmla="*/ 13 w 22"/>
                <a:gd name="T3" fmla="*/ 20 h 20"/>
                <a:gd name="T4" fmla="*/ 11 w 22"/>
                <a:gd name="T5" fmla="*/ 20 h 20"/>
                <a:gd name="T6" fmla="*/ 10 w 22"/>
                <a:gd name="T7" fmla="*/ 20 h 20"/>
                <a:gd name="T8" fmla="*/ 8 w 22"/>
                <a:gd name="T9" fmla="*/ 20 h 20"/>
                <a:gd name="T10" fmla="*/ 6 w 22"/>
                <a:gd name="T11" fmla="*/ 19 h 20"/>
                <a:gd name="T12" fmla="*/ 4 w 22"/>
                <a:gd name="T13" fmla="*/ 18 h 20"/>
                <a:gd name="T14" fmla="*/ 3 w 22"/>
                <a:gd name="T15" fmla="*/ 17 h 20"/>
                <a:gd name="T16" fmla="*/ 2 w 22"/>
                <a:gd name="T17" fmla="*/ 15 h 20"/>
                <a:gd name="T18" fmla="*/ 1 w 22"/>
                <a:gd name="T19" fmla="*/ 14 h 20"/>
                <a:gd name="T20" fmla="*/ 0 w 22"/>
                <a:gd name="T21" fmla="*/ 12 h 20"/>
                <a:gd name="T22" fmla="*/ 0 w 22"/>
                <a:gd name="T23" fmla="*/ 11 h 20"/>
                <a:gd name="T24" fmla="*/ 0 w 22"/>
                <a:gd name="T25" fmla="*/ 9 h 20"/>
                <a:gd name="T26" fmla="*/ 0 w 22"/>
                <a:gd name="T27" fmla="*/ 7 h 20"/>
                <a:gd name="T28" fmla="*/ 0 w 22"/>
                <a:gd name="T29" fmla="*/ 6 h 20"/>
                <a:gd name="T30" fmla="*/ 1 w 22"/>
                <a:gd name="T31" fmla="*/ 4 h 20"/>
                <a:gd name="T32" fmla="*/ 3 w 22"/>
                <a:gd name="T33" fmla="*/ 2 h 20"/>
                <a:gd name="T34" fmla="*/ 5 w 22"/>
                <a:gd name="T35" fmla="*/ 2 h 20"/>
                <a:gd name="T36" fmla="*/ 7 w 22"/>
                <a:gd name="T37" fmla="*/ 1 h 20"/>
                <a:gd name="T38" fmla="*/ 9 w 22"/>
                <a:gd name="T39" fmla="*/ 0 h 20"/>
                <a:gd name="T40" fmla="*/ 11 w 22"/>
                <a:gd name="T41" fmla="*/ 0 h 20"/>
                <a:gd name="T42" fmla="*/ 13 w 22"/>
                <a:gd name="T43" fmla="*/ 0 h 20"/>
                <a:gd name="T44" fmla="*/ 15 w 22"/>
                <a:gd name="T45" fmla="*/ 1 h 20"/>
                <a:gd name="T46" fmla="*/ 17 w 22"/>
                <a:gd name="T47" fmla="*/ 2 h 20"/>
                <a:gd name="T48" fmla="*/ 19 w 22"/>
                <a:gd name="T49" fmla="*/ 3 h 20"/>
                <a:gd name="T50" fmla="*/ 21 w 22"/>
                <a:gd name="T51" fmla="*/ 5 h 20"/>
                <a:gd name="T52" fmla="*/ 22 w 22"/>
                <a:gd name="T53" fmla="*/ 7 h 20"/>
                <a:gd name="T54" fmla="*/ 22 w 22"/>
                <a:gd name="T55" fmla="*/ 9 h 20"/>
                <a:gd name="T56" fmla="*/ 22 w 22"/>
                <a:gd name="T57" fmla="*/ 12 h 20"/>
                <a:gd name="T58" fmla="*/ 21 w 22"/>
                <a:gd name="T59" fmla="*/ 14 h 20"/>
                <a:gd name="T60" fmla="*/ 20 w 22"/>
                <a:gd name="T61" fmla="*/ 17 h 20"/>
                <a:gd name="T62" fmla="*/ 18 w 22"/>
                <a:gd name="T63" fmla="*/ 19 h 20"/>
                <a:gd name="T64" fmla="*/ 15 w 22"/>
                <a:gd name="T65" fmla="*/ 20 h 20"/>
                <a:gd name="T66" fmla="*/ 15 w 22"/>
                <a:gd name="T6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0">
                  <a:moveTo>
                    <a:pt x="15" y="20"/>
                  </a:moveTo>
                  <a:lnTo>
                    <a:pt x="13" y="20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8" y="20"/>
                  </a:lnTo>
                  <a:lnTo>
                    <a:pt x="6" y="19"/>
                  </a:lnTo>
                  <a:lnTo>
                    <a:pt x="4" y="18"/>
                  </a:lnTo>
                  <a:lnTo>
                    <a:pt x="3" y="17"/>
                  </a:lnTo>
                  <a:lnTo>
                    <a:pt x="2" y="15"/>
                  </a:lnTo>
                  <a:lnTo>
                    <a:pt x="1" y="14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3" y="2"/>
                  </a:lnTo>
                  <a:lnTo>
                    <a:pt x="5" y="2"/>
                  </a:lnTo>
                  <a:lnTo>
                    <a:pt x="7" y="1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9" y="3"/>
                  </a:lnTo>
                  <a:lnTo>
                    <a:pt x="21" y="5"/>
                  </a:lnTo>
                  <a:lnTo>
                    <a:pt x="22" y="7"/>
                  </a:lnTo>
                  <a:lnTo>
                    <a:pt x="22" y="9"/>
                  </a:lnTo>
                  <a:lnTo>
                    <a:pt x="22" y="12"/>
                  </a:lnTo>
                  <a:lnTo>
                    <a:pt x="21" y="14"/>
                  </a:lnTo>
                  <a:lnTo>
                    <a:pt x="20" y="17"/>
                  </a:lnTo>
                  <a:lnTo>
                    <a:pt x="18" y="19"/>
                  </a:lnTo>
                  <a:lnTo>
                    <a:pt x="15" y="20"/>
                  </a:lnTo>
                  <a:lnTo>
                    <a:pt x="15" y="20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4" name="Freeform 113"/>
            <p:cNvSpPr>
              <a:spLocks/>
            </p:cNvSpPr>
            <p:nvPr/>
          </p:nvSpPr>
          <p:spPr bwMode="auto">
            <a:xfrm>
              <a:off x="1621" y="3027"/>
              <a:ext cx="22" cy="20"/>
            </a:xfrm>
            <a:custGeom>
              <a:avLst/>
              <a:gdLst>
                <a:gd name="T0" fmla="*/ 16 w 22"/>
                <a:gd name="T1" fmla="*/ 20 h 20"/>
                <a:gd name="T2" fmla="*/ 13 w 22"/>
                <a:gd name="T3" fmla="*/ 20 h 20"/>
                <a:gd name="T4" fmla="*/ 10 w 22"/>
                <a:gd name="T5" fmla="*/ 20 h 20"/>
                <a:gd name="T6" fmla="*/ 8 w 22"/>
                <a:gd name="T7" fmla="*/ 18 h 20"/>
                <a:gd name="T8" fmla="*/ 5 w 22"/>
                <a:gd name="T9" fmla="*/ 17 h 20"/>
                <a:gd name="T10" fmla="*/ 3 w 22"/>
                <a:gd name="T11" fmla="*/ 16 h 20"/>
                <a:gd name="T12" fmla="*/ 1 w 22"/>
                <a:gd name="T13" fmla="*/ 14 h 20"/>
                <a:gd name="T14" fmla="*/ 0 w 22"/>
                <a:gd name="T15" fmla="*/ 12 h 20"/>
                <a:gd name="T16" fmla="*/ 0 w 22"/>
                <a:gd name="T17" fmla="*/ 10 h 20"/>
                <a:gd name="T18" fmla="*/ 1 w 22"/>
                <a:gd name="T19" fmla="*/ 8 h 20"/>
                <a:gd name="T20" fmla="*/ 2 w 22"/>
                <a:gd name="T21" fmla="*/ 6 h 20"/>
                <a:gd name="T22" fmla="*/ 3 w 22"/>
                <a:gd name="T23" fmla="*/ 4 h 20"/>
                <a:gd name="T24" fmla="*/ 4 w 22"/>
                <a:gd name="T25" fmla="*/ 2 h 20"/>
                <a:gd name="T26" fmla="*/ 6 w 22"/>
                <a:gd name="T27" fmla="*/ 2 h 20"/>
                <a:gd name="T28" fmla="*/ 9 w 22"/>
                <a:gd name="T29" fmla="*/ 1 h 20"/>
                <a:gd name="T30" fmla="*/ 11 w 22"/>
                <a:gd name="T31" fmla="*/ 1 h 20"/>
                <a:gd name="T32" fmla="*/ 14 w 22"/>
                <a:gd name="T33" fmla="*/ 0 h 20"/>
                <a:gd name="T34" fmla="*/ 15 w 22"/>
                <a:gd name="T35" fmla="*/ 1 h 20"/>
                <a:gd name="T36" fmla="*/ 17 w 22"/>
                <a:gd name="T37" fmla="*/ 2 h 20"/>
                <a:gd name="T38" fmla="*/ 19 w 22"/>
                <a:gd name="T39" fmla="*/ 3 h 20"/>
                <a:gd name="T40" fmla="*/ 21 w 22"/>
                <a:gd name="T41" fmla="*/ 4 h 20"/>
                <a:gd name="T42" fmla="*/ 22 w 22"/>
                <a:gd name="T43" fmla="*/ 6 h 20"/>
                <a:gd name="T44" fmla="*/ 22 w 22"/>
                <a:gd name="T45" fmla="*/ 8 h 20"/>
                <a:gd name="T46" fmla="*/ 22 w 22"/>
                <a:gd name="T47" fmla="*/ 10 h 20"/>
                <a:gd name="T48" fmla="*/ 22 w 22"/>
                <a:gd name="T49" fmla="*/ 12 h 20"/>
                <a:gd name="T50" fmla="*/ 21 w 22"/>
                <a:gd name="T51" fmla="*/ 15 h 20"/>
                <a:gd name="T52" fmla="*/ 19 w 22"/>
                <a:gd name="T53" fmla="*/ 16 h 20"/>
                <a:gd name="T54" fmla="*/ 17 w 22"/>
                <a:gd name="T55" fmla="*/ 18 h 20"/>
                <a:gd name="T56" fmla="*/ 16 w 22"/>
                <a:gd name="T57" fmla="*/ 20 h 20"/>
                <a:gd name="T58" fmla="*/ 16 w 22"/>
                <a:gd name="T5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20">
                  <a:moveTo>
                    <a:pt x="16" y="20"/>
                  </a:moveTo>
                  <a:lnTo>
                    <a:pt x="13" y="20"/>
                  </a:lnTo>
                  <a:lnTo>
                    <a:pt x="10" y="20"/>
                  </a:lnTo>
                  <a:lnTo>
                    <a:pt x="8" y="18"/>
                  </a:lnTo>
                  <a:lnTo>
                    <a:pt x="5" y="17"/>
                  </a:lnTo>
                  <a:lnTo>
                    <a:pt x="3" y="16"/>
                  </a:lnTo>
                  <a:lnTo>
                    <a:pt x="1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" y="8"/>
                  </a:lnTo>
                  <a:lnTo>
                    <a:pt x="2" y="6"/>
                  </a:lnTo>
                  <a:lnTo>
                    <a:pt x="3" y="4"/>
                  </a:lnTo>
                  <a:lnTo>
                    <a:pt x="4" y="2"/>
                  </a:lnTo>
                  <a:lnTo>
                    <a:pt x="6" y="2"/>
                  </a:lnTo>
                  <a:lnTo>
                    <a:pt x="9" y="1"/>
                  </a:lnTo>
                  <a:lnTo>
                    <a:pt x="11" y="1"/>
                  </a:lnTo>
                  <a:lnTo>
                    <a:pt x="14" y="0"/>
                  </a:lnTo>
                  <a:lnTo>
                    <a:pt x="15" y="1"/>
                  </a:lnTo>
                  <a:lnTo>
                    <a:pt x="17" y="2"/>
                  </a:lnTo>
                  <a:lnTo>
                    <a:pt x="19" y="3"/>
                  </a:lnTo>
                  <a:lnTo>
                    <a:pt x="21" y="4"/>
                  </a:lnTo>
                  <a:lnTo>
                    <a:pt x="22" y="6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2" y="12"/>
                  </a:lnTo>
                  <a:lnTo>
                    <a:pt x="21" y="15"/>
                  </a:lnTo>
                  <a:lnTo>
                    <a:pt x="19" y="16"/>
                  </a:lnTo>
                  <a:lnTo>
                    <a:pt x="17" y="18"/>
                  </a:lnTo>
                  <a:lnTo>
                    <a:pt x="16" y="20"/>
                  </a:lnTo>
                  <a:lnTo>
                    <a:pt x="16" y="20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5" name="Freeform 114"/>
            <p:cNvSpPr>
              <a:spLocks/>
            </p:cNvSpPr>
            <p:nvPr/>
          </p:nvSpPr>
          <p:spPr bwMode="auto">
            <a:xfrm>
              <a:off x="1541" y="2968"/>
              <a:ext cx="23" cy="19"/>
            </a:xfrm>
            <a:custGeom>
              <a:avLst/>
              <a:gdLst>
                <a:gd name="T0" fmla="*/ 16 w 23"/>
                <a:gd name="T1" fmla="*/ 19 h 19"/>
                <a:gd name="T2" fmla="*/ 13 w 23"/>
                <a:gd name="T3" fmla="*/ 19 h 19"/>
                <a:gd name="T4" fmla="*/ 11 w 23"/>
                <a:gd name="T5" fmla="*/ 19 h 19"/>
                <a:gd name="T6" fmla="*/ 8 w 23"/>
                <a:gd name="T7" fmla="*/ 18 h 19"/>
                <a:gd name="T8" fmla="*/ 6 w 23"/>
                <a:gd name="T9" fmla="*/ 17 h 19"/>
                <a:gd name="T10" fmla="*/ 3 w 23"/>
                <a:gd name="T11" fmla="*/ 15 h 19"/>
                <a:gd name="T12" fmla="*/ 2 w 23"/>
                <a:gd name="T13" fmla="*/ 13 h 19"/>
                <a:gd name="T14" fmla="*/ 0 w 23"/>
                <a:gd name="T15" fmla="*/ 11 h 19"/>
                <a:gd name="T16" fmla="*/ 0 w 23"/>
                <a:gd name="T17" fmla="*/ 9 h 19"/>
                <a:gd name="T18" fmla="*/ 1 w 23"/>
                <a:gd name="T19" fmla="*/ 7 h 19"/>
                <a:gd name="T20" fmla="*/ 2 w 23"/>
                <a:gd name="T21" fmla="*/ 5 h 19"/>
                <a:gd name="T22" fmla="*/ 2 w 23"/>
                <a:gd name="T23" fmla="*/ 4 h 19"/>
                <a:gd name="T24" fmla="*/ 4 w 23"/>
                <a:gd name="T25" fmla="*/ 2 h 19"/>
                <a:gd name="T26" fmla="*/ 6 w 23"/>
                <a:gd name="T27" fmla="*/ 1 h 19"/>
                <a:gd name="T28" fmla="*/ 8 w 23"/>
                <a:gd name="T29" fmla="*/ 1 h 19"/>
                <a:gd name="T30" fmla="*/ 11 w 23"/>
                <a:gd name="T31" fmla="*/ 0 h 19"/>
                <a:gd name="T32" fmla="*/ 13 w 23"/>
                <a:gd name="T33" fmla="*/ 0 h 19"/>
                <a:gd name="T34" fmla="*/ 15 w 23"/>
                <a:gd name="T35" fmla="*/ 0 h 19"/>
                <a:gd name="T36" fmla="*/ 17 w 23"/>
                <a:gd name="T37" fmla="*/ 1 h 19"/>
                <a:gd name="T38" fmla="*/ 19 w 23"/>
                <a:gd name="T39" fmla="*/ 2 h 19"/>
                <a:gd name="T40" fmla="*/ 21 w 23"/>
                <a:gd name="T41" fmla="*/ 3 h 19"/>
                <a:gd name="T42" fmla="*/ 22 w 23"/>
                <a:gd name="T43" fmla="*/ 5 h 19"/>
                <a:gd name="T44" fmla="*/ 23 w 23"/>
                <a:gd name="T45" fmla="*/ 7 h 19"/>
                <a:gd name="T46" fmla="*/ 23 w 23"/>
                <a:gd name="T47" fmla="*/ 9 h 19"/>
                <a:gd name="T48" fmla="*/ 22 w 23"/>
                <a:gd name="T49" fmla="*/ 12 h 19"/>
                <a:gd name="T50" fmla="*/ 21 w 23"/>
                <a:gd name="T51" fmla="*/ 13 h 19"/>
                <a:gd name="T52" fmla="*/ 20 w 23"/>
                <a:gd name="T53" fmla="*/ 16 h 19"/>
                <a:gd name="T54" fmla="*/ 18 w 23"/>
                <a:gd name="T55" fmla="*/ 17 h 19"/>
                <a:gd name="T56" fmla="*/ 16 w 23"/>
                <a:gd name="T57" fmla="*/ 19 h 19"/>
                <a:gd name="T58" fmla="*/ 16 w 23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19">
                  <a:moveTo>
                    <a:pt x="16" y="19"/>
                  </a:moveTo>
                  <a:lnTo>
                    <a:pt x="13" y="19"/>
                  </a:lnTo>
                  <a:lnTo>
                    <a:pt x="11" y="19"/>
                  </a:lnTo>
                  <a:lnTo>
                    <a:pt x="8" y="18"/>
                  </a:lnTo>
                  <a:lnTo>
                    <a:pt x="6" y="17"/>
                  </a:lnTo>
                  <a:lnTo>
                    <a:pt x="3" y="15"/>
                  </a:lnTo>
                  <a:lnTo>
                    <a:pt x="2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5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1"/>
                  </a:lnTo>
                  <a:lnTo>
                    <a:pt x="19" y="2"/>
                  </a:lnTo>
                  <a:lnTo>
                    <a:pt x="21" y="3"/>
                  </a:lnTo>
                  <a:lnTo>
                    <a:pt x="22" y="5"/>
                  </a:lnTo>
                  <a:lnTo>
                    <a:pt x="23" y="7"/>
                  </a:lnTo>
                  <a:lnTo>
                    <a:pt x="23" y="9"/>
                  </a:lnTo>
                  <a:lnTo>
                    <a:pt x="22" y="12"/>
                  </a:lnTo>
                  <a:lnTo>
                    <a:pt x="21" y="13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6" y="19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6" name="Freeform 115"/>
            <p:cNvSpPr>
              <a:spLocks/>
            </p:cNvSpPr>
            <p:nvPr/>
          </p:nvSpPr>
          <p:spPr bwMode="auto">
            <a:xfrm>
              <a:off x="1605" y="3002"/>
              <a:ext cx="22" cy="19"/>
            </a:xfrm>
            <a:custGeom>
              <a:avLst/>
              <a:gdLst>
                <a:gd name="T0" fmla="*/ 16 w 22"/>
                <a:gd name="T1" fmla="*/ 18 h 19"/>
                <a:gd name="T2" fmla="*/ 12 w 22"/>
                <a:gd name="T3" fmla="*/ 19 h 19"/>
                <a:gd name="T4" fmla="*/ 10 w 22"/>
                <a:gd name="T5" fmla="*/ 18 h 19"/>
                <a:gd name="T6" fmla="*/ 7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1 w 22"/>
                <a:gd name="T13" fmla="*/ 13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7 h 19"/>
                <a:gd name="T20" fmla="*/ 2 w 22"/>
                <a:gd name="T21" fmla="*/ 5 h 19"/>
                <a:gd name="T22" fmla="*/ 3 w 22"/>
                <a:gd name="T23" fmla="*/ 3 h 19"/>
                <a:gd name="T24" fmla="*/ 3 w 22"/>
                <a:gd name="T25" fmla="*/ 1 h 19"/>
                <a:gd name="T26" fmla="*/ 6 w 22"/>
                <a:gd name="T27" fmla="*/ 1 h 19"/>
                <a:gd name="T28" fmla="*/ 9 w 22"/>
                <a:gd name="T29" fmla="*/ 0 h 19"/>
                <a:gd name="T30" fmla="*/ 11 w 22"/>
                <a:gd name="T31" fmla="*/ 0 h 19"/>
                <a:gd name="T32" fmla="*/ 13 w 22"/>
                <a:gd name="T33" fmla="*/ 0 h 19"/>
                <a:gd name="T34" fmla="*/ 15 w 22"/>
                <a:gd name="T35" fmla="*/ 0 h 19"/>
                <a:gd name="T36" fmla="*/ 17 w 22"/>
                <a:gd name="T37" fmla="*/ 1 h 19"/>
                <a:gd name="T38" fmla="*/ 18 w 22"/>
                <a:gd name="T39" fmla="*/ 2 h 19"/>
                <a:gd name="T40" fmla="*/ 20 w 22"/>
                <a:gd name="T41" fmla="*/ 3 h 19"/>
                <a:gd name="T42" fmla="*/ 21 w 22"/>
                <a:gd name="T43" fmla="*/ 5 h 19"/>
                <a:gd name="T44" fmla="*/ 22 w 22"/>
                <a:gd name="T45" fmla="*/ 7 h 19"/>
                <a:gd name="T46" fmla="*/ 22 w 22"/>
                <a:gd name="T47" fmla="*/ 9 h 19"/>
                <a:gd name="T48" fmla="*/ 21 w 22"/>
                <a:gd name="T49" fmla="*/ 11 h 19"/>
                <a:gd name="T50" fmla="*/ 20 w 22"/>
                <a:gd name="T51" fmla="*/ 13 h 19"/>
                <a:gd name="T52" fmla="*/ 19 w 22"/>
                <a:gd name="T53" fmla="*/ 15 h 19"/>
                <a:gd name="T54" fmla="*/ 17 w 22"/>
                <a:gd name="T55" fmla="*/ 17 h 19"/>
                <a:gd name="T56" fmla="*/ 16 w 22"/>
                <a:gd name="T57" fmla="*/ 18 h 19"/>
                <a:gd name="T58" fmla="*/ 16 w 22"/>
                <a:gd name="T59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6" y="18"/>
                  </a:moveTo>
                  <a:lnTo>
                    <a:pt x="12" y="19"/>
                  </a:lnTo>
                  <a:lnTo>
                    <a:pt x="10" y="18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5"/>
                  </a:lnTo>
                  <a:lnTo>
                    <a:pt x="3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1"/>
                  </a:lnTo>
                  <a:lnTo>
                    <a:pt x="18" y="2"/>
                  </a:lnTo>
                  <a:lnTo>
                    <a:pt x="20" y="3"/>
                  </a:lnTo>
                  <a:lnTo>
                    <a:pt x="21" y="5"/>
                  </a:lnTo>
                  <a:lnTo>
                    <a:pt x="22" y="7"/>
                  </a:lnTo>
                  <a:lnTo>
                    <a:pt x="22" y="9"/>
                  </a:lnTo>
                  <a:lnTo>
                    <a:pt x="21" y="11"/>
                  </a:lnTo>
                  <a:lnTo>
                    <a:pt x="20" y="13"/>
                  </a:lnTo>
                  <a:lnTo>
                    <a:pt x="19" y="15"/>
                  </a:lnTo>
                  <a:lnTo>
                    <a:pt x="17" y="17"/>
                  </a:lnTo>
                  <a:lnTo>
                    <a:pt x="16" y="18"/>
                  </a:lnTo>
                  <a:lnTo>
                    <a:pt x="16" y="18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116"/>
            <p:cNvSpPr>
              <a:spLocks/>
            </p:cNvSpPr>
            <p:nvPr/>
          </p:nvSpPr>
          <p:spPr bwMode="auto">
            <a:xfrm>
              <a:off x="1581" y="3111"/>
              <a:ext cx="26" cy="21"/>
            </a:xfrm>
            <a:custGeom>
              <a:avLst/>
              <a:gdLst>
                <a:gd name="T0" fmla="*/ 15 w 26"/>
                <a:gd name="T1" fmla="*/ 21 h 21"/>
                <a:gd name="T2" fmla="*/ 11 w 26"/>
                <a:gd name="T3" fmla="*/ 21 h 21"/>
                <a:gd name="T4" fmla="*/ 9 w 26"/>
                <a:gd name="T5" fmla="*/ 21 h 21"/>
                <a:gd name="T6" fmla="*/ 6 w 26"/>
                <a:gd name="T7" fmla="*/ 20 h 21"/>
                <a:gd name="T8" fmla="*/ 5 w 26"/>
                <a:gd name="T9" fmla="*/ 19 h 21"/>
                <a:gd name="T10" fmla="*/ 2 w 26"/>
                <a:gd name="T11" fmla="*/ 17 h 21"/>
                <a:gd name="T12" fmla="*/ 1 w 26"/>
                <a:gd name="T13" fmla="*/ 15 h 21"/>
                <a:gd name="T14" fmla="*/ 0 w 26"/>
                <a:gd name="T15" fmla="*/ 14 h 21"/>
                <a:gd name="T16" fmla="*/ 0 w 26"/>
                <a:gd name="T17" fmla="*/ 12 h 21"/>
                <a:gd name="T18" fmla="*/ 0 w 26"/>
                <a:gd name="T19" fmla="*/ 9 h 21"/>
                <a:gd name="T20" fmla="*/ 0 w 26"/>
                <a:gd name="T21" fmla="*/ 7 h 21"/>
                <a:gd name="T22" fmla="*/ 1 w 26"/>
                <a:gd name="T23" fmla="*/ 5 h 21"/>
                <a:gd name="T24" fmla="*/ 2 w 26"/>
                <a:gd name="T25" fmla="*/ 4 h 21"/>
                <a:gd name="T26" fmla="*/ 3 w 26"/>
                <a:gd name="T27" fmla="*/ 2 h 21"/>
                <a:gd name="T28" fmla="*/ 6 w 26"/>
                <a:gd name="T29" fmla="*/ 1 h 21"/>
                <a:gd name="T30" fmla="*/ 8 w 26"/>
                <a:gd name="T31" fmla="*/ 0 h 21"/>
                <a:gd name="T32" fmla="*/ 11 w 26"/>
                <a:gd name="T33" fmla="*/ 0 h 21"/>
                <a:gd name="T34" fmla="*/ 12 w 26"/>
                <a:gd name="T35" fmla="*/ 0 h 21"/>
                <a:gd name="T36" fmla="*/ 14 w 26"/>
                <a:gd name="T37" fmla="*/ 1 h 21"/>
                <a:gd name="T38" fmla="*/ 16 w 26"/>
                <a:gd name="T39" fmla="*/ 1 h 21"/>
                <a:gd name="T40" fmla="*/ 19 w 26"/>
                <a:gd name="T41" fmla="*/ 3 h 21"/>
                <a:gd name="T42" fmla="*/ 21 w 26"/>
                <a:gd name="T43" fmla="*/ 3 h 21"/>
                <a:gd name="T44" fmla="*/ 23 w 26"/>
                <a:gd name="T45" fmla="*/ 5 h 21"/>
                <a:gd name="T46" fmla="*/ 25 w 26"/>
                <a:gd name="T47" fmla="*/ 6 h 21"/>
                <a:gd name="T48" fmla="*/ 26 w 26"/>
                <a:gd name="T49" fmla="*/ 7 h 21"/>
                <a:gd name="T50" fmla="*/ 26 w 26"/>
                <a:gd name="T51" fmla="*/ 9 h 21"/>
                <a:gd name="T52" fmla="*/ 26 w 26"/>
                <a:gd name="T53" fmla="*/ 11 h 21"/>
                <a:gd name="T54" fmla="*/ 25 w 26"/>
                <a:gd name="T55" fmla="*/ 13 h 21"/>
                <a:gd name="T56" fmla="*/ 23 w 26"/>
                <a:gd name="T57" fmla="*/ 15 h 21"/>
                <a:gd name="T58" fmla="*/ 21 w 26"/>
                <a:gd name="T59" fmla="*/ 17 h 21"/>
                <a:gd name="T60" fmla="*/ 19 w 26"/>
                <a:gd name="T61" fmla="*/ 18 h 21"/>
                <a:gd name="T62" fmla="*/ 16 w 26"/>
                <a:gd name="T63" fmla="*/ 19 h 21"/>
                <a:gd name="T64" fmla="*/ 15 w 26"/>
                <a:gd name="T65" fmla="*/ 21 h 21"/>
                <a:gd name="T66" fmla="*/ 15 w 26"/>
                <a:gd name="T6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21">
                  <a:moveTo>
                    <a:pt x="15" y="21"/>
                  </a:moveTo>
                  <a:lnTo>
                    <a:pt x="11" y="21"/>
                  </a:lnTo>
                  <a:lnTo>
                    <a:pt x="9" y="21"/>
                  </a:lnTo>
                  <a:lnTo>
                    <a:pt x="6" y="20"/>
                  </a:lnTo>
                  <a:lnTo>
                    <a:pt x="5" y="19"/>
                  </a:lnTo>
                  <a:lnTo>
                    <a:pt x="2" y="17"/>
                  </a:lnTo>
                  <a:lnTo>
                    <a:pt x="1" y="15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1" y="5"/>
                  </a:lnTo>
                  <a:lnTo>
                    <a:pt x="2" y="4"/>
                  </a:lnTo>
                  <a:lnTo>
                    <a:pt x="3" y="2"/>
                  </a:lnTo>
                  <a:lnTo>
                    <a:pt x="6" y="1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2" y="0"/>
                  </a:lnTo>
                  <a:lnTo>
                    <a:pt x="14" y="1"/>
                  </a:lnTo>
                  <a:lnTo>
                    <a:pt x="16" y="1"/>
                  </a:lnTo>
                  <a:lnTo>
                    <a:pt x="19" y="3"/>
                  </a:lnTo>
                  <a:lnTo>
                    <a:pt x="21" y="3"/>
                  </a:lnTo>
                  <a:lnTo>
                    <a:pt x="23" y="5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6" y="9"/>
                  </a:lnTo>
                  <a:lnTo>
                    <a:pt x="26" y="11"/>
                  </a:lnTo>
                  <a:lnTo>
                    <a:pt x="25" y="13"/>
                  </a:lnTo>
                  <a:lnTo>
                    <a:pt x="23" y="15"/>
                  </a:lnTo>
                  <a:lnTo>
                    <a:pt x="21" y="17"/>
                  </a:lnTo>
                  <a:lnTo>
                    <a:pt x="19" y="18"/>
                  </a:lnTo>
                  <a:lnTo>
                    <a:pt x="16" y="19"/>
                  </a:lnTo>
                  <a:lnTo>
                    <a:pt x="15" y="21"/>
                  </a:lnTo>
                  <a:lnTo>
                    <a:pt x="15" y="21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117"/>
            <p:cNvSpPr>
              <a:spLocks/>
            </p:cNvSpPr>
            <p:nvPr/>
          </p:nvSpPr>
          <p:spPr bwMode="auto">
            <a:xfrm>
              <a:off x="1587" y="3027"/>
              <a:ext cx="22" cy="19"/>
            </a:xfrm>
            <a:custGeom>
              <a:avLst/>
              <a:gdLst>
                <a:gd name="T0" fmla="*/ 16 w 22"/>
                <a:gd name="T1" fmla="*/ 19 h 19"/>
                <a:gd name="T2" fmla="*/ 13 w 22"/>
                <a:gd name="T3" fmla="*/ 19 h 19"/>
                <a:gd name="T4" fmla="*/ 10 w 22"/>
                <a:gd name="T5" fmla="*/ 19 h 19"/>
                <a:gd name="T6" fmla="*/ 7 w 22"/>
                <a:gd name="T7" fmla="*/ 18 h 19"/>
                <a:gd name="T8" fmla="*/ 5 w 22"/>
                <a:gd name="T9" fmla="*/ 17 h 19"/>
                <a:gd name="T10" fmla="*/ 3 w 22"/>
                <a:gd name="T11" fmla="*/ 15 h 19"/>
                <a:gd name="T12" fmla="*/ 1 w 22"/>
                <a:gd name="T13" fmla="*/ 14 h 19"/>
                <a:gd name="T14" fmla="*/ 0 w 22"/>
                <a:gd name="T15" fmla="*/ 11 h 19"/>
                <a:gd name="T16" fmla="*/ 0 w 22"/>
                <a:gd name="T17" fmla="*/ 9 h 19"/>
                <a:gd name="T18" fmla="*/ 1 w 22"/>
                <a:gd name="T19" fmla="*/ 8 h 19"/>
                <a:gd name="T20" fmla="*/ 2 w 22"/>
                <a:gd name="T21" fmla="*/ 5 h 19"/>
                <a:gd name="T22" fmla="*/ 3 w 22"/>
                <a:gd name="T23" fmla="*/ 4 h 19"/>
                <a:gd name="T24" fmla="*/ 3 w 22"/>
                <a:gd name="T25" fmla="*/ 2 h 19"/>
                <a:gd name="T26" fmla="*/ 6 w 22"/>
                <a:gd name="T27" fmla="*/ 1 h 19"/>
                <a:gd name="T28" fmla="*/ 8 w 22"/>
                <a:gd name="T29" fmla="*/ 1 h 19"/>
                <a:gd name="T30" fmla="*/ 11 w 22"/>
                <a:gd name="T31" fmla="*/ 0 h 19"/>
                <a:gd name="T32" fmla="*/ 13 w 22"/>
                <a:gd name="T33" fmla="*/ 0 h 19"/>
                <a:gd name="T34" fmla="*/ 15 w 22"/>
                <a:gd name="T35" fmla="*/ 0 h 19"/>
                <a:gd name="T36" fmla="*/ 17 w 22"/>
                <a:gd name="T37" fmla="*/ 2 h 19"/>
                <a:gd name="T38" fmla="*/ 19 w 22"/>
                <a:gd name="T39" fmla="*/ 2 h 19"/>
                <a:gd name="T40" fmla="*/ 20 w 22"/>
                <a:gd name="T41" fmla="*/ 3 h 19"/>
                <a:gd name="T42" fmla="*/ 21 w 22"/>
                <a:gd name="T43" fmla="*/ 5 h 19"/>
                <a:gd name="T44" fmla="*/ 22 w 22"/>
                <a:gd name="T45" fmla="*/ 8 h 19"/>
                <a:gd name="T46" fmla="*/ 22 w 22"/>
                <a:gd name="T47" fmla="*/ 9 h 19"/>
                <a:gd name="T48" fmla="*/ 21 w 22"/>
                <a:gd name="T49" fmla="*/ 12 h 19"/>
                <a:gd name="T50" fmla="*/ 20 w 22"/>
                <a:gd name="T51" fmla="*/ 14 h 19"/>
                <a:gd name="T52" fmla="*/ 19 w 22"/>
                <a:gd name="T53" fmla="*/ 16 h 19"/>
                <a:gd name="T54" fmla="*/ 17 w 22"/>
                <a:gd name="T55" fmla="*/ 17 h 19"/>
                <a:gd name="T56" fmla="*/ 16 w 22"/>
                <a:gd name="T57" fmla="*/ 19 h 19"/>
                <a:gd name="T58" fmla="*/ 16 w 22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" h="19">
                  <a:moveTo>
                    <a:pt x="16" y="19"/>
                  </a:moveTo>
                  <a:lnTo>
                    <a:pt x="13" y="19"/>
                  </a:lnTo>
                  <a:lnTo>
                    <a:pt x="10" y="19"/>
                  </a:lnTo>
                  <a:lnTo>
                    <a:pt x="7" y="18"/>
                  </a:lnTo>
                  <a:lnTo>
                    <a:pt x="5" y="17"/>
                  </a:lnTo>
                  <a:lnTo>
                    <a:pt x="3" y="15"/>
                  </a:lnTo>
                  <a:lnTo>
                    <a:pt x="1" y="14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8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2"/>
                  </a:lnTo>
                  <a:lnTo>
                    <a:pt x="6" y="1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3"/>
                  </a:lnTo>
                  <a:lnTo>
                    <a:pt x="21" y="5"/>
                  </a:lnTo>
                  <a:lnTo>
                    <a:pt x="22" y="8"/>
                  </a:lnTo>
                  <a:lnTo>
                    <a:pt x="22" y="9"/>
                  </a:lnTo>
                  <a:lnTo>
                    <a:pt x="21" y="12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7" y="17"/>
                  </a:lnTo>
                  <a:lnTo>
                    <a:pt x="16" y="19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rgbClr val="FFE6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18" name="Mrak 117"/>
          <p:cNvSpPr/>
          <p:nvPr/>
        </p:nvSpPr>
        <p:spPr>
          <a:xfrm>
            <a:off x="2393353" y="2814693"/>
            <a:ext cx="1711610" cy="931627"/>
          </a:xfrm>
          <a:prstGeom prst="cloud">
            <a:avLst/>
          </a:prstGeom>
          <a:solidFill>
            <a:srgbClr val="FF9966">
              <a:alpha val="83137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Easter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Bunny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9" name="Mrak 118"/>
          <p:cNvSpPr/>
          <p:nvPr/>
        </p:nvSpPr>
        <p:spPr>
          <a:xfrm>
            <a:off x="3078111" y="1849301"/>
            <a:ext cx="1711610" cy="931627"/>
          </a:xfrm>
          <a:prstGeom prst="cloud">
            <a:avLst/>
          </a:prstGeom>
          <a:solidFill>
            <a:srgbClr val="FF9966">
              <a:alpha val="83137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a basket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0" name="Mrak 119"/>
          <p:cNvSpPr/>
          <p:nvPr/>
        </p:nvSpPr>
        <p:spPr>
          <a:xfrm>
            <a:off x="4041472" y="3032228"/>
            <a:ext cx="1711610" cy="931627"/>
          </a:xfrm>
          <a:prstGeom prst="cloud">
            <a:avLst/>
          </a:prstGeom>
          <a:solidFill>
            <a:srgbClr val="FF9966">
              <a:alpha val="83137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Easter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eggs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2" name="Mrak 121"/>
          <p:cNvSpPr/>
          <p:nvPr/>
        </p:nvSpPr>
        <p:spPr>
          <a:xfrm>
            <a:off x="2778284" y="3789817"/>
            <a:ext cx="1711610" cy="931627"/>
          </a:xfrm>
          <a:prstGeom prst="cloud">
            <a:avLst/>
          </a:prstGeom>
          <a:solidFill>
            <a:srgbClr val="FF9966">
              <a:alpha val="83137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Easter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card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1" name="Mrak 120"/>
          <p:cNvSpPr/>
          <p:nvPr/>
        </p:nvSpPr>
        <p:spPr>
          <a:xfrm>
            <a:off x="4803397" y="2100601"/>
            <a:ext cx="1872374" cy="931627"/>
          </a:xfrm>
          <a:prstGeom prst="cloud">
            <a:avLst/>
          </a:prstGeom>
          <a:solidFill>
            <a:srgbClr val="FF9966">
              <a:alpha val="83137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painting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eggs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3" name="Mrak 122"/>
          <p:cNvSpPr/>
          <p:nvPr/>
        </p:nvSpPr>
        <p:spPr>
          <a:xfrm>
            <a:off x="4702461" y="3963855"/>
            <a:ext cx="1734616" cy="931627"/>
          </a:xfrm>
          <a:prstGeom prst="cloud">
            <a:avLst/>
          </a:prstGeom>
          <a:solidFill>
            <a:srgbClr val="FF9966">
              <a:alpha val="83137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a </a:t>
            </a:r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chicken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4" name="Ovál 123">
            <a:hlinkClick r:id="" action="ppaction://hlinkshowjump?jump=nextslide"/>
          </p:cNvPr>
          <p:cNvSpPr/>
          <p:nvPr/>
        </p:nvSpPr>
        <p:spPr>
          <a:xfrm>
            <a:off x="8172400" y="5734556"/>
            <a:ext cx="504056" cy="44487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»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5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5.55112E-17 L -0.35538 0.446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78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4496 -0.3046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57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0.53837 -0.198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0" y="-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0.27586 0.2891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85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06701 -0.4298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1" y="-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-0.20347 0.2951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74" y="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8" grpId="0" animBg="1"/>
      <p:bldP spid="119" grpId="0" animBg="1"/>
      <p:bldP spid="120" grpId="0" animBg="1"/>
      <p:bldP spid="122" grpId="0" animBg="1"/>
      <p:bldP spid="121" grpId="0" animBg="1"/>
      <p:bldP spid="1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2"/>
          <p:cNvSpPr txBox="1"/>
          <p:nvPr/>
        </p:nvSpPr>
        <p:spPr>
          <a:xfrm>
            <a:off x="1259632" y="548680"/>
            <a:ext cx="49329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Obrázky jsou z webové galerie </a:t>
            </a:r>
            <a:endParaRPr lang="cs-CZ" dirty="0" smtClean="0"/>
          </a:p>
          <a:p>
            <a:r>
              <a:rPr lang="cs-CZ" dirty="0" smtClean="0"/>
              <a:t>http</a:t>
            </a:r>
            <a:r>
              <a:rPr lang="cs-CZ" dirty="0"/>
              <a:t>://office.microsoft.com/cs-cz/images/?CTT=97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940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155</TotalTime>
  <Words>183</Words>
  <Application>Microsoft Office PowerPoint</Application>
  <PresentationFormat>Předvádění na obrazovce (4:3)</PresentationFormat>
  <Paragraphs>55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Prezentace aplikace PowerPoint</vt:lpstr>
      <vt:lpstr>Here comes the Easter Bunny! (song)</vt:lpstr>
      <vt:lpstr>Vocabulary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1SLC</cp:lastModifiedBy>
  <cp:revision>22</cp:revision>
  <dcterms:created xsi:type="dcterms:W3CDTF">2011-03-03T11:56:28Z</dcterms:created>
  <dcterms:modified xsi:type="dcterms:W3CDTF">2011-09-23T09:36:43Z</dcterms:modified>
</cp:coreProperties>
</file>