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233913-D695-4475-90CA-942545FA356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88ABB5-A575-4EC9-9380-868973FDD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9649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88ABB5-A575-4EC9-9380-868973FDDE0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737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181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402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331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024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285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352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810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285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937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360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211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00408-2511-4812-A256-6B59B6D2BB0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037F8-AB03-4A7F-B9CC-6F9125D0E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178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z.clipartlogo.com/free/celery-stick.html" TargetMode="External"/><Relationship Id="rId2" Type="http://schemas.openxmlformats.org/officeDocument/2006/relationships/hyperlink" Target="http://www.verkon.cz/zavazi-nerezova-ohau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Polohová energie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0431219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Polohová energie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25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60648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Zvedneme-li závaží do výšky h, vykonáme práci: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7747" y="154442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W = F . 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7746" y="2129199"/>
            <a:ext cx="25864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W = m . g . 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9944" y="3460912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Má závaží zdvižené do výšky h nějakou energii?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38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625707"/>
            <a:ext cx="1926558" cy="2895972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V="1">
            <a:off x="3419872" y="2743556"/>
            <a:ext cx="0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638306" y="3350895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F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187624" y="5872896"/>
            <a:ext cx="72008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406285" y="4121323"/>
            <a:ext cx="13587" cy="17546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430362" y="464472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http://images.clipartlogo.com/files/images/37/377200/stick-man-clip-art_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052736"/>
            <a:ext cx="3849160" cy="4720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409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6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Přímá spojnice 49"/>
          <p:cNvCxnSpPr/>
          <p:nvPr/>
        </p:nvCxnSpPr>
        <p:spPr>
          <a:xfrm flipV="1">
            <a:off x="5141644" y="2373179"/>
            <a:ext cx="0" cy="309634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141644" y="2060848"/>
            <a:ext cx="0" cy="30243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3" name="Obrázek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2180" y="2276871"/>
            <a:ext cx="1674189" cy="2516615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3162552" y="1124744"/>
            <a:ext cx="1944216" cy="187220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918636" y="548680"/>
            <a:ext cx="432048" cy="172819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918636" y="1844824"/>
            <a:ext cx="432048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771800" y="548680"/>
            <a:ext cx="280831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771800" y="116632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108025" y="116632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423677" y="116632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684089" y="116632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999741" y="116632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299694" y="141784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4659939" y="91480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961469" y="130633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5285900" y="130633"/>
            <a:ext cx="57606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42849" y="5949280"/>
            <a:ext cx="734481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155062" y="2176232"/>
            <a:ext cx="14980" cy="22608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162552" y="2176232"/>
            <a:ext cx="0" cy="6046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52" name="Obrázek 5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3593" y="3140968"/>
            <a:ext cx="242409" cy="2701783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3280" y="5096295"/>
            <a:ext cx="460808" cy="74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99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L 2.77778E-6 0.25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1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17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L 0.00156 -0.30787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-1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285319" y="3546931"/>
            <a:ext cx="179181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260648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Zdvižené závaží klesá a přitom zvedá závaží s menší hmotností, má určitou polohovou energii, která se může spotřebovat na vykonání práce.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056188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Polohová energie . . 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aseline="-25000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1443" y="2640961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Základní jednotka  . . . joule . . . J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1091" y="3518122"/>
            <a:ext cx="207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aseline="-25000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  W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39449" y="3518121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aseline="-25000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 . g . 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58112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 čem závisí polohová energie tělesa v gravitačním poli Země?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362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/>
      <p:bldP spid="4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55" y="476672"/>
            <a:ext cx="8102600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20274" y="5020963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 nastane po uvolnění pružiny 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385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Protažená nebo stlačená pružina má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polohou energii pružnosti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K protažení nebo stlačení pružiny musíme vykonat určitou práci. Stejně velkou práci vykoná pružina po uvolnění.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7888" y="2132856"/>
            <a:ext cx="8229600" cy="1008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tělesa, která mají polohovou energii pružnosti.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140968"/>
            <a:ext cx="8208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Porovnej polohové energie těles v uvedených příkladech a zdůvodni svou odpověď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Květináč na parapetu okna v prvním a třetím    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poschodí.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Bedna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kterou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pr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vrchol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kopce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dopravil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vrtuln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stejná bedna vyvezená na místo 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autem.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2029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Hliníková a ocelová lžíce o stejném objemu  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položená na stole v kuchyni.   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89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692150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  <a:defRPr/>
            </a:pPr>
            <a:endParaRPr lang="cs-CZ" sz="2600" u="sng" dirty="0" smtClean="0"/>
          </a:p>
          <a:p>
            <a:pPr>
              <a:defRPr/>
            </a:pPr>
            <a:r>
              <a:rPr lang="cs-CZ" sz="2000" dirty="0" smtClean="0"/>
              <a:t>Fyzika pro </a:t>
            </a:r>
            <a:r>
              <a:rPr lang="cs-CZ" sz="2000" dirty="0"/>
              <a:t>8</a:t>
            </a:r>
            <a:r>
              <a:rPr lang="cs-CZ" sz="2000" dirty="0" smtClean="0"/>
              <a:t> ročník ZŠ, PROMETHEUS 2001, doc. RNDr. Růžena Kolářová, CSc., PaedDr.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://www.verkon.cz/zavazi-nerezova-ohaus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pPr>
              <a:defRPr/>
            </a:pPr>
            <a:r>
              <a:rPr lang="cs-CZ" sz="2000" dirty="0">
                <a:hlinkClick r:id="rId3"/>
              </a:rPr>
              <a:t>http://cz.clipartlogo.com/free/celery-stick.html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49112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290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Polohová energie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Protažená nebo stlačená pružina má polohou energii pružnosti. K protažení nebo stlačení pružiny musíme vykonat určitou práci. Stejně velkou práci vykoná pružina po uvolnění.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comp</cp:lastModifiedBy>
  <cp:revision>23</cp:revision>
  <dcterms:created xsi:type="dcterms:W3CDTF">2011-10-05T17:52:34Z</dcterms:created>
  <dcterms:modified xsi:type="dcterms:W3CDTF">2014-03-18T17:37:18Z</dcterms:modified>
</cp:coreProperties>
</file>