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0" r:id="rId4"/>
    <p:sldId id="261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E60A2A-0725-491A-BB49-D6EE7F41E914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9670713-9E56-4CC9-AEEF-DC2EF6538C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933056"/>
            <a:ext cx="8352928" cy="1752600"/>
          </a:xfrm>
        </p:spPr>
        <p:txBody>
          <a:bodyPr>
            <a:normAutofit/>
          </a:bodyPr>
          <a:lstStyle/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Anglický 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algn="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VY_32_INOVACE_020_FACES</a:t>
            </a:r>
          </a:p>
          <a:p>
            <a:pPr algn="r"/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Ivana Veselá</a:t>
            </a:r>
            <a:endParaRPr lang="cs-CZ"/>
          </a:p>
          <a:p>
            <a:pPr algn="r"/>
            <a:endParaRPr lang="cs-CZ" dirty="0"/>
          </a:p>
        </p:txBody>
      </p:sp>
      <p:pic>
        <p:nvPicPr>
          <p:cNvPr id="4" name="Obrázek 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412776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45471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383" y="1484784"/>
            <a:ext cx="3888432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467600" cy="652934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Face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467544" y="1988840"/>
            <a:ext cx="1728192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nose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139952" y="428150"/>
            <a:ext cx="1728192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hair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706731" y="3789040"/>
            <a:ext cx="1728192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eye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706731" y="1741271"/>
            <a:ext cx="1728192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mouth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2051720" y="5661248"/>
            <a:ext cx="1728192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ear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79512" y="3867766"/>
            <a:ext cx="1872208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cheeks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652120" y="5661248"/>
            <a:ext cx="1728192" cy="91440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5">
                    <a:lumMod val="75000"/>
                  </a:schemeClr>
                </a:solidFill>
              </a:rPr>
              <a:t>chin</a:t>
            </a:r>
            <a:endParaRPr lang="cs-CZ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59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724942"/>
          </a:xfrm>
        </p:spPr>
        <p:txBody>
          <a:bodyPr/>
          <a:lstStyle/>
          <a:p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face</a:t>
            </a:r>
          </a:p>
          <a:p>
            <a:r>
              <a:rPr lang="cs-CZ" dirty="0" err="1" smtClean="0"/>
              <a:t>eye</a:t>
            </a:r>
            <a:r>
              <a:rPr lang="cs-CZ" dirty="0" smtClean="0"/>
              <a:t>/</a:t>
            </a:r>
            <a:r>
              <a:rPr lang="cs-CZ" dirty="0" err="1" smtClean="0"/>
              <a:t>eyes</a:t>
            </a:r>
            <a:endParaRPr lang="cs-CZ" dirty="0" smtClean="0"/>
          </a:p>
          <a:p>
            <a:r>
              <a:rPr lang="cs-CZ" dirty="0" err="1" smtClean="0"/>
              <a:t>ear</a:t>
            </a:r>
            <a:r>
              <a:rPr lang="cs-CZ" dirty="0" smtClean="0"/>
              <a:t>/</a:t>
            </a:r>
            <a:r>
              <a:rPr lang="cs-CZ" dirty="0" err="1" smtClean="0"/>
              <a:t>ears</a:t>
            </a:r>
            <a:endParaRPr lang="cs-CZ" dirty="0" smtClean="0"/>
          </a:p>
          <a:p>
            <a:r>
              <a:rPr lang="cs-CZ" dirty="0" err="1" smtClean="0"/>
              <a:t>mouth</a:t>
            </a:r>
            <a:endParaRPr lang="cs-CZ" dirty="0" smtClean="0"/>
          </a:p>
          <a:p>
            <a:r>
              <a:rPr lang="cs-CZ" dirty="0" smtClean="0"/>
              <a:t>nose</a:t>
            </a:r>
          </a:p>
          <a:p>
            <a:r>
              <a:rPr lang="cs-CZ" dirty="0" err="1" smtClean="0"/>
              <a:t>cheeks</a:t>
            </a:r>
            <a:endParaRPr lang="cs-CZ" dirty="0" smtClean="0"/>
          </a:p>
          <a:p>
            <a:r>
              <a:rPr lang="cs-CZ" dirty="0" err="1" smtClean="0"/>
              <a:t>chin</a:t>
            </a:r>
            <a:endParaRPr lang="cs-CZ" dirty="0" smtClean="0"/>
          </a:p>
          <a:p>
            <a:r>
              <a:rPr lang="cs-CZ" dirty="0" err="1" smtClean="0"/>
              <a:t>hair</a:t>
            </a:r>
            <a:endParaRPr lang="cs-CZ" dirty="0" smtClean="0"/>
          </a:p>
          <a:p>
            <a:r>
              <a:rPr lang="cs-CZ" dirty="0" err="1" smtClean="0"/>
              <a:t>glasses</a:t>
            </a:r>
            <a:endParaRPr lang="cs-CZ" dirty="0" smtClean="0"/>
          </a:p>
          <a:p>
            <a:r>
              <a:rPr lang="cs-CZ" dirty="0" err="1" smtClean="0"/>
              <a:t>dark</a:t>
            </a:r>
            <a:r>
              <a:rPr lang="cs-CZ" dirty="0" smtClean="0"/>
              <a:t>/blond</a:t>
            </a:r>
          </a:p>
          <a:p>
            <a:r>
              <a:rPr lang="cs-CZ" dirty="0" smtClean="0"/>
              <a:t>long/</a:t>
            </a:r>
            <a:r>
              <a:rPr lang="cs-CZ" dirty="0" err="1" smtClean="0"/>
              <a:t>short</a:t>
            </a:r>
            <a:endParaRPr lang="cs-CZ" dirty="0" smtClean="0"/>
          </a:p>
          <a:p>
            <a:r>
              <a:rPr lang="cs-CZ" dirty="0" err="1" smtClean="0"/>
              <a:t>small</a:t>
            </a:r>
            <a:r>
              <a:rPr lang="cs-CZ" dirty="0" smtClean="0"/>
              <a:t>/big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obličej</a:t>
            </a:r>
          </a:p>
          <a:p>
            <a:r>
              <a:rPr lang="cs-CZ" dirty="0" smtClean="0"/>
              <a:t>oko/oči</a:t>
            </a:r>
          </a:p>
          <a:p>
            <a:r>
              <a:rPr lang="cs-CZ" dirty="0" smtClean="0"/>
              <a:t>ucho/uši</a:t>
            </a:r>
          </a:p>
          <a:p>
            <a:r>
              <a:rPr lang="cs-CZ" dirty="0" smtClean="0"/>
              <a:t>ústa</a:t>
            </a:r>
          </a:p>
          <a:p>
            <a:r>
              <a:rPr lang="cs-CZ" dirty="0" smtClean="0"/>
              <a:t>nos</a:t>
            </a:r>
          </a:p>
          <a:p>
            <a:r>
              <a:rPr lang="cs-CZ" dirty="0" smtClean="0"/>
              <a:t>tváře</a:t>
            </a:r>
          </a:p>
          <a:p>
            <a:r>
              <a:rPr lang="cs-CZ" dirty="0" smtClean="0"/>
              <a:t>brada</a:t>
            </a:r>
          </a:p>
          <a:p>
            <a:r>
              <a:rPr lang="cs-CZ" dirty="0" smtClean="0"/>
              <a:t>vlasy</a:t>
            </a:r>
          </a:p>
          <a:p>
            <a:r>
              <a:rPr lang="cs-CZ" dirty="0" smtClean="0"/>
              <a:t>brýle</a:t>
            </a:r>
          </a:p>
          <a:p>
            <a:r>
              <a:rPr lang="cs-CZ" dirty="0" smtClean="0"/>
              <a:t>tmavé/světlé</a:t>
            </a:r>
          </a:p>
          <a:p>
            <a:r>
              <a:rPr lang="cs-CZ" dirty="0" smtClean="0"/>
              <a:t>dlouhé/krátké</a:t>
            </a:r>
          </a:p>
          <a:p>
            <a:r>
              <a:rPr lang="cs-CZ" dirty="0" smtClean="0"/>
              <a:t>malé/velké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96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8680"/>
            <a:ext cx="4013880" cy="2663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522583"/>
            <a:ext cx="5304657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Has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big </a:t>
            </a:r>
            <a:r>
              <a:rPr lang="cs-CZ" sz="3600" dirty="0" err="1" smtClean="0"/>
              <a:t>mouth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Has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</a:t>
            </a:r>
            <a:r>
              <a:rPr lang="cs-CZ" sz="3600" dirty="0" err="1" smtClean="0"/>
              <a:t>short</a:t>
            </a:r>
            <a:r>
              <a:rPr lang="cs-CZ" sz="3600" dirty="0" smtClean="0"/>
              <a:t> </a:t>
            </a:r>
            <a:r>
              <a:rPr lang="cs-CZ" sz="3600" dirty="0" err="1" smtClean="0"/>
              <a:t>hair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Has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blond </a:t>
            </a:r>
            <a:r>
              <a:rPr lang="cs-CZ" sz="3600" dirty="0" err="1" smtClean="0"/>
              <a:t>hair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Has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happy face?</a:t>
            </a:r>
          </a:p>
          <a:p>
            <a:r>
              <a:rPr lang="cs-CZ" sz="3600" dirty="0" smtClean="0"/>
              <a:t>Has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big nose?</a:t>
            </a:r>
            <a:endParaRPr lang="cs-CZ" sz="3600" dirty="0"/>
          </a:p>
        </p:txBody>
      </p:sp>
      <p:sp>
        <p:nvSpPr>
          <p:cNvPr id="3" name="Zaoblený obdélník 2"/>
          <p:cNvSpPr/>
          <p:nvPr/>
        </p:nvSpPr>
        <p:spPr>
          <a:xfrm>
            <a:off x="6003776" y="3651773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YES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948264" y="3651773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NO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012160" y="4725144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YES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956648" y="4725144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NO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012160" y="5852120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YES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988326" y="5852120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NO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012160" y="5276056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YES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6956648" y="5276056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NO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6023756" y="4174232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YES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68244" y="4174232"/>
            <a:ext cx="792088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NO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9" name="Ovál 28">
            <a:hlinkClick r:id="" action="ppaction://hlinkshowjump?jump=nextslide"/>
          </p:cNvPr>
          <p:cNvSpPr/>
          <p:nvPr/>
        </p:nvSpPr>
        <p:spPr>
          <a:xfrm>
            <a:off x="8172400" y="5734556"/>
            <a:ext cx="504056" cy="444876"/>
          </a:xfrm>
          <a:prstGeom prst="ellipse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»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50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22" grpId="0" animBg="1"/>
      <p:bldP spid="24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43608" y="908720"/>
            <a:ext cx="493295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Obrázky jsou z webové galerie </a:t>
            </a:r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://office.microsoft.com/cs-cz/images/?CTT=97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1520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99</TotalTime>
  <Words>92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Prezentace aplikace PowerPoint</vt:lpstr>
      <vt:lpstr>The Face</vt:lpstr>
      <vt:lpstr>Vocabulary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1SLC</cp:lastModifiedBy>
  <cp:revision>19</cp:revision>
  <dcterms:created xsi:type="dcterms:W3CDTF">2011-03-03T11:56:28Z</dcterms:created>
  <dcterms:modified xsi:type="dcterms:W3CDTF">2011-09-23T09:36:55Z</dcterms:modified>
</cp:coreProperties>
</file>